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45" autoAdjust="0"/>
  </p:normalViewPr>
  <p:slideViewPr>
    <p:cSldViewPr>
      <p:cViewPr varScale="1">
        <p:scale>
          <a:sx n="72" d="100"/>
          <a:sy n="72" d="100"/>
        </p:scale>
        <p:origin x="-175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72A45-0180-4A71-A2D4-D76EEE1F32ED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D2FF3-E626-4CF1-9221-FF83834F8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0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这句话如果说得更详细一点，就是：定义一系列的算法，把它们各自封装成策略类，算法被封装在策略类内部的方法里。在客户对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发起请求的时候，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总是把请求委托给这些策略对象中间的某一个进行计算。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D2FF3-E626-4CF1-9221-FF83834F887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D2FF3-E626-4CF1-9221-FF83834F887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D2FF3-E626-4CF1-9221-FF83834F887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D2FF3-E626-4CF1-9221-FF83834F887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比如，我们要选择一种合适的旅游出行路线，必须先了解选择飞机、火车、自行车等方案的细节。此时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要向客户暴露它的所有实现，这是违反最少知识原则的。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D2FF3-E626-4CF1-9221-FF83834F887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92" y="1600200"/>
            <a:ext cx="4815216" cy="4525963"/>
          </a:xfrm>
        </p:spPr>
      </p:pic>
    </p:spTree>
    <p:extLst>
      <p:ext uri="{BB962C8B-B14F-4D97-AF65-F5344CB8AC3E}">
        <p14:creationId xmlns:p14="http://schemas.microsoft.com/office/powerpoint/2010/main" val="13808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使用组合函数重构代码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一般最容易想到的办法就是使用组合函数来重构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各种算法封装到一个个的小函数里面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这</a:t>
            </a:r>
            <a:r>
              <a:rPr lang="zh-CN" altLang="en-US" dirty="0"/>
              <a:t>些小函数有着良好的</a:t>
            </a:r>
            <a:r>
              <a:rPr lang="zh-CN" altLang="en-US" dirty="0" smtClean="0"/>
              <a:t>命名，可以</a:t>
            </a:r>
            <a:r>
              <a:rPr lang="zh-CN" altLang="en-US" dirty="0"/>
              <a:t>一目了然地知道它对应着哪种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它们也可以被复用在程序的其他地方</a:t>
            </a:r>
          </a:p>
        </p:txBody>
      </p:sp>
    </p:spTree>
    <p:extLst>
      <p:ext uri="{BB962C8B-B14F-4D97-AF65-F5344CB8AC3E}">
        <p14:creationId xmlns:p14="http://schemas.microsoft.com/office/powerpoint/2010/main" val="14606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使用组合函数重构代码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封装算法：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7341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使用组合函数重构代码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主程序：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1"/>
            <a:ext cx="8136904" cy="40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使用组合函数重构代码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767013"/>
            <a:ext cx="7753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使用组合函数重构代码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目前，我们的程序得到了一定的改善，但这种改善非常有限，我们依然没有解决最重要的问题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err="1"/>
              <a:t>calculateBonus</a:t>
            </a:r>
            <a:r>
              <a:rPr lang="zh-CN" altLang="en-US" b="1" dirty="0"/>
              <a:t>函数有可能越来越庞大，而且在系统变化的时候缺乏弹性。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8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先把每种绩效的计算规则都封装在对应的策略类里面</a:t>
            </a:r>
          </a:p>
        </p:txBody>
      </p:sp>
    </p:spTree>
    <p:extLst>
      <p:ext uri="{BB962C8B-B14F-4D97-AF65-F5344CB8AC3E}">
        <p14:creationId xmlns:p14="http://schemas.microsoft.com/office/powerpoint/2010/main" val="40876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486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6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接下来定义奖金类</a:t>
            </a:r>
            <a:r>
              <a:rPr lang="en-US" altLang="zh-CN" dirty="0"/>
              <a:t>Bonus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3974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52475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在完成最终的代码之前，我们再来回顾一下策略模式的思想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zh-CN" altLang="en-US" dirty="0"/>
              <a:t>定义一系列的算法，把它们一个个封装起来，并且使它们可以相互替换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41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如果没有时间但是不在乎钱，可以选择坐飞机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如果没有钱，可以选择坐大巴或者火车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如果再穷一点，可以选择骑自行车。</a:t>
            </a:r>
          </a:p>
        </p:txBody>
      </p:sp>
    </p:spTree>
    <p:extLst>
      <p:ext uri="{BB962C8B-B14F-4D97-AF65-F5344CB8AC3E}">
        <p14:creationId xmlns:p14="http://schemas.microsoft.com/office/powerpoint/2010/main" val="39938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完成最终代码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eriod"/>
            </a:pPr>
            <a:r>
              <a:rPr lang="zh-CN" altLang="en-US" dirty="0"/>
              <a:t>先创建一个</a:t>
            </a:r>
            <a:r>
              <a:rPr lang="en-US" altLang="zh-CN" dirty="0"/>
              <a:t>bonus</a:t>
            </a:r>
            <a:r>
              <a:rPr lang="zh-CN" altLang="en-US" dirty="0"/>
              <a:t>对象，并且给</a:t>
            </a:r>
            <a:r>
              <a:rPr lang="en-US" altLang="zh-CN" dirty="0"/>
              <a:t>bonus</a:t>
            </a:r>
            <a:r>
              <a:rPr lang="zh-CN" altLang="en-US" dirty="0"/>
              <a:t>对象设置一些原始的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eriod"/>
            </a:pPr>
            <a:r>
              <a:rPr lang="zh-CN" altLang="en-US" dirty="0"/>
              <a:t>接下来把某个计算奖金的策略对象也传入</a:t>
            </a:r>
            <a:r>
              <a:rPr lang="en-US" altLang="zh-CN" dirty="0"/>
              <a:t>bonus</a:t>
            </a:r>
            <a:r>
              <a:rPr lang="zh-CN" altLang="en-US" dirty="0"/>
              <a:t>对象内部保存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eriod"/>
            </a:pPr>
            <a:r>
              <a:rPr lang="zh-CN" altLang="en-US" dirty="0"/>
              <a:t>把请求委托</a:t>
            </a:r>
            <a:r>
              <a:rPr lang="zh-CN" altLang="en-US" dirty="0" smtClean="0"/>
              <a:t>给之前</a:t>
            </a:r>
            <a:r>
              <a:rPr lang="zh-CN" altLang="en-US" dirty="0"/>
              <a:t>保存好的策略</a:t>
            </a:r>
            <a:r>
              <a:rPr lang="zh-CN" altLang="en-US" dirty="0" smtClean="0"/>
              <a:t>对象来计算奖金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6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完成最终代码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0007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0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使用策略模式重构代码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这样重构的好处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代码变得更加</a:t>
            </a:r>
            <a:r>
              <a:rPr lang="zh-CN" altLang="en-US" dirty="0" smtClean="0"/>
              <a:t>清晰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各个类的职责更加鲜明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11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版本的策略模式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我们让</a:t>
            </a:r>
            <a:r>
              <a:rPr lang="en-US" altLang="zh-CN" dirty="0"/>
              <a:t>strategy</a:t>
            </a:r>
            <a:r>
              <a:rPr lang="zh-CN" altLang="en-US" dirty="0"/>
              <a:t>对象从各个策略类中创建而来，这是模拟一些传统面向对象语言的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实际上</a:t>
            </a: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语言中，函数也是对象，所以更简单和直接的做法是把</a:t>
            </a:r>
            <a:r>
              <a:rPr lang="en-US" altLang="zh-CN" dirty="0"/>
              <a:t>strategy</a:t>
            </a:r>
            <a:r>
              <a:rPr lang="zh-CN" altLang="en-US" dirty="0"/>
              <a:t>直接定义为函数：</a:t>
            </a:r>
          </a:p>
        </p:txBody>
      </p:sp>
    </p:spTree>
    <p:extLst>
      <p:ext uri="{BB962C8B-B14F-4D97-AF65-F5344CB8AC3E}">
        <p14:creationId xmlns:p14="http://schemas.microsoft.com/office/powerpoint/2010/main" val="21889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版本的策略模式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53435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3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版本的策略模式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同样，</a:t>
            </a:r>
            <a:r>
              <a:rPr lang="en-US" altLang="zh-CN" dirty="0"/>
              <a:t>Context</a:t>
            </a:r>
            <a:r>
              <a:rPr lang="zh-CN" altLang="en-US" dirty="0"/>
              <a:t>也没有必要必须用</a:t>
            </a:r>
            <a:r>
              <a:rPr lang="en-US" altLang="zh-CN" dirty="0"/>
              <a:t>Bonus</a:t>
            </a:r>
            <a:r>
              <a:rPr lang="zh-CN" altLang="en-US" dirty="0"/>
              <a:t>类来表示，我们依然用</a:t>
            </a:r>
            <a:r>
              <a:rPr lang="en-US" altLang="zh-CN" dirty="0" err="1"/>
              <a:t>calculateBonus</a:t>
            </a:r>
            <a:r>
              <a:rPr lang="zh-CN" altLang="en-US" dirty="0"/>
              <a:t>函数充当</a:t>
            </a:r>
            <a:r>
              <a:rPr lang="en-US" altLang="zh-CN" dirty="0"/>
              <a:t>Context</a:t>
            </a:r>
            <a:r>
              <a:rPr lang="zh-CN" altLang="en-US" dirty="0"/>
              <a:t>来接受用户的请求。经过改造，代码的结构变得更加简洁：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295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1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在一个</a:t>
            </a:r>
            <a:r>
              <a:rPr lang="en-US" altLang="zh-CN" dirty="0"/>
              <a:t>Web</a:t>
            </a:r>
            <a:r>
              <a:rPr lang="zh-CN" altLang="en-US" dirty="0"/>
              <a:t>项目中，注册、登录、修改用户信息等功能的实现都离不开提交表单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假设我们正在编写一个注册的页面，在点击注册按钮之前，有如下几条校验</a:t>
            </a:r>
            <a:r>
              <a:rPr lang="zh-CN" altLang="en-US" dirty="0" smtClean="0"/>
              <a:t>逻辑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用户名不能为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密码长度不能少于</a:t>
            </a:r>
            <a:r>
              <a:rPr lang="en-US" altLang="zh-CN" dirty="0"/>
              <a:t>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手机号码必须符合格式</a:t>
            </a:r>
          </a:p>
        </p:txBody>
      </p:sp>
    </p:spTree>
    <p:extLst>
      <p:ext uri="{BB962C8B-B14F-4D97-AF65-F5344CB8AC3E}">
        <p14:creationId xmlns:p14="http://schemas.microsoft.com/office/powerpoint/2010/main" val="34603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表单校验的第一个版本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f</a:t>
            </a:r>
            <a:r>
              <a:rPr lang="en-US" altLang="zh-CN" dirty="0" smtClean="0"/>
              <a:t>orm</a:t>
            </a:r>
            <a:r>
              <a:rPr lang="zh-CN" altLang="en-US" dirty="0" smtClean="0"/>
              <a:t>表单：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924944"/>
            <a:ext cx="869934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表单校验的第一个版本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验证代码：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344816" cy="434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4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表单校验的第一个版本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这是一种很常见的代码编写方式，它的缺点跟计算奖金的最初版本</a:t>
            </a:r>
            <a:r>
              <a:rPr lang="zh-CN" altLang="en-US" dirty="0" smtClean="0"/>
              <a:t>一模一样：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registerForm.onsubmit</a:t>
            </a:r>
            <a:r>
              <a:rPr lang="zh-CN" altLang="en-US" dirty="0"/>
              <a:t>函数比较庞大，包含了很多</a:t>
            </a:r>
            <a:r>
              <a:rPr lang="en-US" altLang="zh-CN" dirty="0"/>
              <a:t>if-else</a:t>
            </a:r>
            <a:r>
              <a:rPr lang="zh-CN" altLang="en-US" dirty="0"/>
              <a:t>语句，这些语句需要覆盖所有的校验规则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6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在程序设计中，我们也常常遇到类似的情况，要实现某一个功能有多种方案可以选择。比如一个压缩文件的程序，既可以选择</a:t>
            </a:r>
            <a:r>
              <a:rPr lang="en-US" altLang="zh-CN" dirty="0"/>
              <a:t>zip</a:t>
            </a:r>
            <a:r>
              <a:rPr lang="zh-CN" altLang="en-US" dirty="0"/>
              <a:t>算法，也可以选择</a:t>
            </a:r>
            <a:r>
              <a:rPr lang="en-US" altLang="zh-CN" dirty="0" err="1"/>
              <a:t>gzip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4259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表单校验的第一个版本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 smtClean="0"/>
              <a:t>registerForm.onsubmit</a:t>
            </a:r>
            <a:r>
              <a:rPr lang="zh-CN" altLang="en-US" dirty="0"/>
              <a:t>函数缺乏弹性，如果增加了一种新的校验规则，或者想把密码的长度校验从</a:t>
            </a:r>
            <a:r>
              <a:rPr lang="en-US" altLang="zh-CN" dirty="0"/>
              <a:t>6</a:t>
            </a:r>
            <a:r>
              <a:rPr lang="zh-CN" altLang="en-US" dirty="0"/>
              <a:t>改成</a:t>
            </a:r>
            <a:r>
              <a:rPr lang="en-US" altLang="zh-CN" dirty="0"/>
              <a:t>8</a:t>
            </a:r>
            <a:r>
              <a:rPr lang="zh-CN" altLang="en-US" dirty="0"/>
              <a:t>，我们都必须深入</a:t>
            </a:r>
            <a:r>
              <a:rPr lang="en-US" altLang="zh-CN" dirty="0" err="1" smtClean="0"/>
              <a:t>registerForm.onsubmit</a:t>
            </a:r>
            <a:r>
              <a:rPr lang="zh-CN" altLang="en-US" dirty="0"/>
              <a:t>函数的内部实现，这是违反开放</a:t>
            </a:r>
            <a:r>
              <a:rPr lang="en-US" altLang="zh-CN" dirty="0"/>
              <a:t>—</a:t>
            </a:r>
            <a:r>
              <a:rPr lang="zh-CN" altLang="en-US" dirty="0"/>
              <a:t>封闭原则的。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69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表单校验的第一个版本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算法的复用性差，如果在程序中增加了另外一个表单，这个表单也需要进行一些类似的校验，那我们很可能将这些校验逻辑复制得漫天遍野。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55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很显然第一步我们要把这些校验逻辑都封装成策略对象：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51852"/>
            <a:ext cx="7886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7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接下来我们准备实现</a:t>
            </a:r>
            <a:r>
              <a:rPr lang="en-US" altLang="zh-CN" dirty="0"/>
              <a:t>Validator</a:t>
            </a:r>
            <a:r>
              <a:rPr lang="zh-CN" altLang="en-US" dirty="0"/>
              <a:t>类。</a:t>
            </a:r>
            <a:r>
              <a:rPr lang="en-US" altLang="zh-CN" dirty="0"/>
              <a:t>Validator</a:t>
            </a:r>
            <a:r>
              <a:rPr lang="zh-CN" altLang="en-US" dirty="0"/>
              <a:t>类在这里作为</a:t>
            </a:r>
            <a:r>
              <a:rPr lang="en-US" altLang="zh-CN" dirty="0"/>
              <a:t>Context</a:t>
            </a:r>
            <a:r>
              <a:rPr lang="zh-CN" altLang="en-US" dirty="0"/>
              <a:t>，负责接收用户的请求并委托给</a:t>
            </a:r>
            <a:r>
              <a:rPr lang="en-US" altLang="zh-CN" dirty="0"/>
              <a:t>strategy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+mj-lt"/>
              <a:buAutoNum type="romanUcPeriod"/>
            </a:pPr>
            <a:r>
              <a:rPr lang="zh-CN" altLang="en-US" sz="3200" dirty="0"/>
              <a:t>用户是是怎样调用</a:t>
            </a:r>
            <a:r>
              <a:rPr lang="en-US" altLang="zh-CN" sz="3200" dirty="0"/>
              <a:t>Validator</a:t>
            </a:r>
            <a:r>
              <a:rPr lang="zh-CN" altLang="en-US" sz="3200" dirty="0"/>
              <a:t>类的</a:t>
            </a:r>
            <a:endParaRPr lang="en-US" altLang="zh-C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41483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4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+mj-lt"/>
              <a:buAutoNum type="romanUcPeriod"/>
            </a:pPr>
            <a:endParaRPr lang="en-US" altLang="zh-C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28788"/>
            <a:ext cx="84296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lvl="1" indent="-571500">
              <a:buFont typeface="+mj-lt"/>
              <a:buAutoNum type="romanUcPeriod" startAt="2"/>
            </a:pPr>
            <a:r>
              <a:rPr lang="zh-CN" altLang="en-US" sz="3200" dirty="0"/>
              <a:t>从这段代码中可以看到，我们先创建了一个</a:t>
            </a:r>
            <a:r>
              <a:rPr lang="en-US" altLang="zh-CN" sz="3200" dirty="0"/>
              <a:t>validator</a:t>
            </a:r>
            <a:r>
              <a:rPr lang="zh-CN" altLang="en-US" sz="3200" dirty="0"/>
              <a:t>对象，然后通过</a:t>
            </a:r>
            <a:r>
              <a:rPr lang="en-US" altLang="zh-CN" sz="3200" dirty="0" err="1"/>
              <a:t>validator.add</a:t>
            </a:r>
            <a:r>
              <a:rPr lang="zh-CN" altLang="en-US" sz="3200" dirty="0"/>
              <a:t>方法，往</a:t>
            </a:r>
            <a:r>
              <a:rPr lang="en-US" altLang="zh-CN" sz="3200" dirty="0"/>
              <a:t>validator</a:t>
            </a:r>
            <a:r>
              <a:rPr lang="zh-CN" altLang="en-US" sz="3200" dirty="0"/>
              <a:t>对象中添加一些校验规则。</a:t>
            </a:r>
            <a:r>
              <a:rPr lang="en-US" altLang="zh-CN" sz="3200" dirty="0" err="1"/>
              <a:t>validator.add</a:t>
            </a:r>
            <a:r>
              <a:rPr lang="zh-CN" altLang="en-US" sz="3200" dirty="0"/>
              <a:t>方法接受</a:t>
            </a:r>
            <a:r>
              <a:rPr lang="en-US" altLang="zh-CN" sz="3200" dirty="0"/>
              <a:t>3</a:t>
            </a:r>
            <a:r>
              <a:rPr lang="zh-CN" altLang="en-US" sz="3200" dirty="0"/>
              <a:t>个参数，以下面这句代码说明</a:t>
            </a:r>
            <a:r>
              <a:rPr lang="zh-CN" altLang="en-US" sz="3200" dirty="0" smtClean="0"/>
              <a:t>：</a:t>
            </a:r>
            <a:r>
              <a:rPr lang="en-US" altLang="zh-CN" sz="3200" b="1" dirty="0" err="1"/>
              <a:t>validator.add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registerForm.password</a:t>
            </a:r>
            <a:r>
              <a:rPr lang="en-US" altLang="zh-CN" sz="3200" b="1" dirty="0"/>
              <a:t>, 'minLength:6', '</a:t>
            </a:r>
            <a:r>
              <a:rPr lang="zh-CN" altLang="en-US" sz="3200" b="1" dirty="0"/>
              <a:t>密码长度不能少于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位</a:t>
            </a:r>
            <a:r>
              <a:rPr lang="en-US" altLang="zh-CN" sz="3200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726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registerForm.password</a:t>
            </a:r>
            <a:r>
              <a:rPr lang="zh-CN" altLang="en-US" sz="3200" dirty="0"/>
              <a:t>为参与校验的</a:t>
            </a:r>
            <a:r>
              <a:rPr lang="en-US" altLang="zh-CN" sz="3200" dirty="0"/>
              <a:t>input</a:t>
            </a:r>
            <a:r>
              <a:rPr lang="zh-CN" altLang="en-US" sz="3200" dirty="0"/>
              <a:t>输入框</a:t>
            </a:r>
            <a:r>
              <a:rPr lang="zh-CN" altLang="en-US" sz="3200" dirty="0" smtClean="0"/>
              <a:t>。</a:t>
            </a:r>
            <a:endParaRPr lang="en-US" altLang="zh-CN" sz="3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'minLength:6'</a:t>
            </a:r>
            <a:r>
              <a:rPr lang="zh-CN" altLang="en-US" sz="3200" dirty="0"/>
              <a:t>是一个以冒号隔开的字符串。冒号前面的</a:t>
            </a:r>
            <a:r>
              <a:rPr lang="en-US" altLang="zh-CN" sz="3200" dirty="0" err="1"/>
              <a:t>minLength</a:t>
            </a:r>
            <a:r>
              <a:rPr lang="zh-CN" altLang="en-US" sz="3200" dirty="0"/>
              <a:t>代表客户挑选的</a:t>
            </a:r>
            <a:r>
              <a:rPr lang="en-US" altLang="zh-CN" sz="3200" dirty="0"/>
              <a:t>strategy</a:t>
            </a:r>
            <a:r>
              <a:rPr lang="zh-CN" altLang="en-US" sz="3200" dirty="0"/>
              <a:t>对象，冒号后面的数字</a:t>
            </a:r>
            <a:r>
              <a:rPr lang="en-US" altLang="zh-CN" sz="3200" dirty="0"/>
              <a:t>6</a:t>
            </a:r>
            <a:r>
              <a:rPr lang="zh-CN" altLang="en-US" sz="3200" dirty="0"/>
              <a:t>表示在校验过程中所必需的一些参数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/>
              <a:t>个参数是当校验未通过时返回的</a:t>
            </a:r>
            <a:r>
              <a:rPr lang="zh-CN" altLang="en-US" sz="3200" dirty="0" smtClean="0"/>
              <a:t>错误信息。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869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 startAt="2"/>
            </a:pPr>
            <a:r>
              <a:rPr lang="zh-CN" altLang="en-US" sz="3200" dirty="0" smtClean="0"/>
              <a:t>开始实现</a:t>
            </a:r>
            <a:r>
              <a:rPr lang="en-US" altLang="zh-CN" sz="3200" dirty="0"/>
              <a:t>Validator</a:t>
            </a:r>
            <a:r>
              <a:rPr lang="zh-CN" altLang="en-US" sz="3200" dirty="0" smtClean="0"/>
              <a:t>类</a:t>
            </a:r>
            <a:endParaRPr lang="en-US" altLang="zh-CN" sz="3200" dirty="0" smtClean="0"/>
          </a:p>
          <a:p>
            <a:pPr marL="914400" lvl="2" indent="-514350">
              <a:buFont typeface="+mj-lt"/>
              <a:buAutoNum type="romanUcPeriod"/>
            </a:pPr>
            <a:endParaRPr lang="en-US" altLang="zh-CN" dirty="0" smtClean="0"/>
          </a:p>
          <a:p>
            <a:pPr marL="914400" lvl="2" indent="-514350">
              <a:buFont typeface="+mj-lt"/>
              <a:buAutoNum type="romanUcPeriod"/>
            </a:pPr>
            <a:r>
              <a:rPr lang="zh-CN" altLang="en-US" dirty="0" smtClean="0"/>
              <a:t>验证类构造函数</a:t>
            </a:r>
            <a:endParaRPr lang="en-US" altLang="zh-CN" dirty="0" smtClean="0"/>
          </a:p>
          <a:p>
            <a:pPr marL="914400" lvl="2" indent="-514350">
              <a:buFont typeface="+mj-lt"/>
              <a:buAutoNum type="romanUcPeriod"/>
            </a:pPr>
            <a:endParaRPr lang="en-US" altLang="zh-CN" dirty="0"/>
          </a:p>
          <a:p>
            <a:pPr marL="914400" lvl="2" indent="-514350">
              <a:buFont typeface="+mj-lt"/>
              <a:buAutoNum type="romanUcPeriod"/>
            </a:pPr>
            <a:endParaRPr lang="en-US" altLang="zh-CN" dirty="0" smtClean="0"/>
          </a:p>
          <a:p>
            <a:pPr marL="914400" lvl="2" indent="-514350">
              <a:buFont typeface="+mj-lt"/>
              <a:buAutoNum type="romanUcPeriod"/>
            </a:pPr>
            <a:endParaRPr lang="en-US" altLang="zh-CN" dirty="0"/>
          </a:p>
          <a:p>
            <a:pPr marL="914400" lvl="2" indent="-514350">
              <a:buFont typeface="+mj-lt"/>
              <a:buAutoNum type="romanUcPeriod"/>
            </a:pPr>
            <a:endParaRPr lang="en-US" altLang="zh-CN" dirty="0" smtClean="0"/>
          </a:p>
          <a:p>
            <a:pPr marL="914400" lvl="2" indent="-514350">
              <a:buFont typeface="+mj-lt"/>
              <a:buAutoNum type="romanUcPeriod"/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0787"/>
            <a:ext cx="53816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-514350">
              <a:buFont typeface="+mj-lt"/>
              <a:buAutoNum type="romanUcPeriod" startAt="2"/>
            </a:pPr>
            <a:r>
              <a:rPr lang="zh-CN" altLang="en-US" dirty="0" smtClean="0"/>
              <a:t>添加验证规则的方法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3" y="2225051"/>
            <a:ext cx="89439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1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策略模式的定义是：定义一系列的算法，把它们一个个封装起来，并且使它们可以相互替换。</a:t>
            </a:r>
          </a:p>
        </p:txBody>
      </p:sp>
    </p:spTree>
    <p:extLst>
      <p:ext uri="{BB962C8B-B14F-4D97-AF65-F5344CB8AC3E}">
        <p14:creationId xmlns:p14="http://schemas.microsoft.com/office/powerpoint/2010/main" val="36642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用策略模式重构表单校验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-514350">
              <a:buFont typeface="+mj-lt"/>
              <a:buAutoNum type="romanUcPeriod" startAt="3"/>
            </a:pPr>
            <a:r>
              <a:rPr lang="zh-CN" altLang="en-US" dirty="0" smtClean="0"/>
              <a:t>执行验证的方法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3663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5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</a:t>
            </a:r>
            <a:r>
              <a:rPr lang="zh-CN" altLang="en-US" dirty="0"/>
              <a:t>多种校验规则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目前我们的表单校验实现留有一点小遗憾：一个文本输入框只能对应一种校验规则，比如，用户名输入框只能校验输入是否为空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 err="1"/>
              <a:t>validator.add</a:t>
            </a:r>
            <a:r>
              <a:rPr lang="en-US" altLang="zh-CN" b="1" dirty="0"/>
              <a:t>( </a:t>
            </a:r>
            <a:r>
              <a:rPr lang="en-US" altLang="zh-CN" b="1" dirty="0" err="1"/>
              <a:t>registerForm.userName</a:t>
            </a:r>
            <a:r>
              <a:rPr lang="en-US" altLang="zh-CN" b="1" dirty="0"/>
              <a:t>, '</a:t>
            </a:r>
            <a:r>
              <a:rPr lang="en-US" altLang="zh-CN" b="1" dirty="0" err="1"/>
              <a:t>isNonEmpty</a:t>
            </a:r>
            <a:r>
              <a:rPr lang="en-US" altLang="zh-CN" b="1" dirty="0"/>
              <a:t>', '</a:t>
            </a:r>
            <a:r>
              <a:rPr lang="zh-CN" altLang="en-US" b="1" dirty="0"/>
              <a:t>用户名不能为空</a:t>
            </a:r>
            <a:r>
              <a:rPr lang="en-US" altLang="zh-CN" b="1" dirty="0"/>
              <a:t>' </a:t>
            </a:r>
            <a:r>
              <a:rPr lang="en-US" altLang="zh-CN" b="1" dirty="0" smtClean="0"/>
              <a:t>);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70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</a:t>
            </a:r>
            <a:r>
              <a:rPr lang="zh-CN" altLang="en-US" dirty="0"/>
              <a:t>多种校验规则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如果我们既想校验它是否为空，又想校验它输入文本的长度不</a:t>
            </a:r>
            <a:r>
              <a:rPr lang="zh-CN" altLang="en-US" dirty="0" smtClean="0"/>
              <a:t>小于</a:t>
            </a:r>
            <a:r>
              <a:rPr lang="en-US" altLang="zh-CN" dirty="0"/>
              <a:t>6</a:t>
            </a:r>
            <a:r>
              <a:rPr lang="zh-CN" altLang="en-US" dirty="0" smtClean="0"/>
              <a:t>呢</a:t>
            </a:r>
            <a:r>
              <a:rPr lang="zh-CN" altLang="en-US" dirty="0"/>
              <a:t>？我们期望以这样的形式进行校验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9888"/>
            <a:ext cx="58959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</a:t>
            </a:r>
            <a:r>
              <a:rPr lang="zh-CN" altLang="en-US" dirty="0"/>
              <a:t>多种校验规则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76872"/>
            <a:ext cx="2875756" cy="2875756"/>
          </a:xfrm>
        </p:spPr>
      </p:pic>
    </p:spTree>
    <p:extLst>
      <p:ext uri="{BB962C8B-B14F-4D97-AF65-F5344CB8AC3E}">
        <p14:creationId xmlns:p14="http://schemas.microsoft.com/office/powerpoint/2010/main" val="12025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策略模式利用组合、委托和多态等技术和思想，可以有效地避免多重条件</a:t>
            </a:r>
            <a:r>
              <a:rPr lang="zh-CN" altLang="en-US" dirty="0" smtClean="0"/>
              <a:t>选择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策略模式提供了对开放</a:t>
            </a:r>
            <a:r>
              <a:rPr lang="en-US" altLang="zh-CN" dirty="0"/>
              <a:t>—</a:t>
            </a:r>
            <a:r>
              <a:rPr lang="zh-CN" altLang="en-US" dirty="0"/>
              <a:t>封闭原则的完美支持，将算法封装在独立的</a:t>
            </a:r>
            <a:r>
              <a:rPr lang="en-US" altLang="zh-CN" dirty="0"/>
              <a:t>strategy</a:t>
            </a:r>
            <a:r>
              <a:rPr lang="zh-CN" altLang="en-US" dirty="0"/>
              <a:t>中，使得它们易于切换，易于理解，易于扩展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21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zh-CN" altLang="en-US" dirty="0"/>
              <a:t>策略模式中的算法也可以复用在系统的其他地方，从而避免许多重复的复制</a:t>
            </a:r>
            <a:r>
              <a:rPr lang="zh-CN" altLang="en-US" dirty="0" smtClean="0"/>
              <a:t>粘贴</a:t>
            </a:r>
            <a:r>
              <a:rPr lang="zh-CN" altLang="en-US" dirty="0"/>
              <a:t>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 startAt="3"/>
            </a:pPr>
            <a:endParaRPr lang="en-US" altLang="zh-CN" dirty="0"/>
          </a:p>
          <a:p>
            <a:pPr marL="971550" lvl="1" indent="-514350">
              <a:buFont typeface="+mj-lt"/>
              <a:buAutoNum type="arabicPeriod" startAt="3"/>
            </a:pPr>
            <a:r>
              <a:rPr lang="zh-CN" altLang="en-US" dirty="0" smtClean="0"/>
              <a:t>在</a:t>
            </a:r>
            <a:r>
              <a:rPr lang="zh-CN" altLang="en-US" dirty="0"/>
              <a:t>策略模式中利用组合和委托来让</a:t>
            </a:r>
            <a:r>
              <a:rPr lang="en-US" altLang="zh-CN" dirty="0"/>
              <a:t>Context</a:t>
            </a:r>
            <a:r>
              <a:rPr lang="zh-CN" altLang="en-US" dirty="0"/>
              <a:t>拥有执行算法的能力，这也是继承的一种更轻便的替代方案。</a:t>
            </a:r>
          </a:p>
        </p:txBody>
      </p:sp>
    </p:spTree>
    <p:extLst>
      <p:ext uri="{BB962C8B-B14F-4D97-AF65-F5344CB8AC3E}">
        <p14:creationId xmlns:p14="http://schemas.microsoft.com/office/powerpoint/2010/main" val="36800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策略模式的优缺点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缺点（并不严重）：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使用策略模式会在程序中增加许多策略类或者策略对象，但实际上这比把它们负责的逻辑堆砌在</a:t>
            </a:r>
            <a:r>
              <a:rPr lang="en-US" altLang="zh-CN" dirty="0"/>
              <a:t>Context</a:t>
            </a:r>
            <a:r>
              <a:rPr lang="zh-CN" altLang="en-US" dirty="0"/>
              <a:t>中要好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要使用策略模式，必须了解所有的</a:t>
            </a:r>
            <a:r>
              <a:rPr lang="en-US" altLang="zh-CN" dirty="0"/>
              <a:t>strategy</a:t>
            </a:r>
            <a:r>
              <a:rPr lang="zh-CN" altLang="en-US" dirty="0"/>
              <a:t>，必须了解各个</a:t>
            </a:r>
            <a:r>
              <a:rPr lang="en-US" altLang="zh-CN" dirty="0"/>
              <a:t>strategy</a:t>
            </a:r>
            <a:r>
              <a:rPr lang="zh-CN" altLang="en-US" dirty="0"/>
              <a:t>之间的不同点，这样才能选择一个合适的</a:t>
            </a:r>
            <a:r>
              <a:rPr lang="en-US" altLang="zh-CN" dirty="0"/>
              <a:t>strategy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9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88840"/>
            <a:ext cx="4176464" cy="4176464"/>
          </a:xfrm>
        </p:spPr>
      </p:pic>
    </p:spTree>
    <p:extLst>
      <p:ext uri="{BB962C8B-B14F-4D97-AF65-F5344CB8AC3E}">
        <p14:creationId xmlns:p14="http://schemas.microsoft.com/office/powerpoint/2010/main" val="3657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使用策略模式计算奖金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情景：很多公司的年终奖是根据员工的工资基数和年底绩效情况来发放的。例如，绩效为</a:t>
            </a:r>
            <a:r>
              <a:rPr lang="en-US" altLang="zh-CN" dirty="0"/>
              <a:t>S</a:t>
            </a:r>
            <a:r>
              <a:rPr lang="zh-CN" altLang="en-US" dirty="0"/>
              <a:t>的人年终奖有</a:t>
            </a:r>
            <a:r>
              <a:rPr lang="en-US" altLang="zh-CN" dirty="0"/>
              <a:t>4</a:t>
            </a:r>
            <a:r>
              <a:rPr lang="zh-CN" altLang="en-US" dirty="0"/>
              <a:t>倍工资，绩效为</a:t>
            </a:r>
            <a:r>
              <a:rPr lang="en-US" altLang="zh-CN" dirty="0"/>
              <a:t>A</a:t>
            </a:r>
            <a:r>
              <a:rPr lang="zh-CN" altLang="en-US" dirty="0"/>
              <a:t>的人年终奖有</a:t>
            </a:r>
            <a:r>
              <a:rPr lang="en-US" altLang="zh-CN" dirty="0"/>
              <a:t>3</a:t>
            </a:r>
            <a:r>
              <a:rPr lang="zh-CN" altLang="en-US" dirty="0"/>
              <a:t>倍工资，而绩效为</a:t>
            </a:r>
            <a:r>
              <a:rPr lang="en-US" altLang="zh-CN" dirty="0"/>
              <a:t>B</a:t>
            </a:r>
            <a:r>
              <a:rPr lang="zh-CN" altLang="en-US" dirty="0"/>
              <a:t>的人年终奖是</a:t>
            </a:r>
            <a:r>
              <a:rPr lang="en-US" altLang="zh-CN" dirty="0"/>
              <a:t>2</a:t>
            </a:r>
            <a:r>
              <a:rPr lang="zh-CN" altLang="en-US" dirty="0"/>
              <a:t>倍工资。假设财务部要求我们提供一段代码，来方便他们计算员工的年终奖。</a:t>
            </a:r>
          </a:p>
        </p:txBody>
      </p:sp>
    </p:spTree>
    <p:extLst>
      <p:ext uri="{BB962C8B-B14F-4D97-AF65-F5344CB8AC3E}">
        <p14:creationId xmlns:p14="http://schemas.microsoft.com/office/powerpoint/2010/main" val="14681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使用策略模式计算奖金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最初版：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9" y="2276872"/>
            <a:ext cx="8208912" cy="418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使用策略模式计算奖金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最初版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790825"/>
            <a:ext cx="79438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2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使用策略模式计算奖金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</a:t>
            </a:r>
            <a:r>
              <a:rPr lang="zh-CN" altLang="en-US" dirty="0" smtClean="0"/>
              <a:t>初版的缺点：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calculateBonus</a:t>
            </a:r>
            <a:r>
              <a:rPr lang="zh-CN" altLang="en-US" dirty="0"/>
              <a:t>函数比较庞大，包含了很多</a:t>
            </a:r>
            <a:r>
              <a:rPr lang="en-US" altLang="zh-CN" dirty="0" smtClean="0"/>
              <a:t>if-else</a:t>
            </a:r>
            <a:r>
              <a:rPr lang="zh-CN" altLang="en-US" dirty="0"/>
              <a:t>语句，这些语句需要覆盖所有的逻辑分支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calculateBonus</a:t>
            </a:r>
            <a:r>
              <a:rPr lang="zh-CN" altLang="en-US" dirty="0"/>
              <a:t>函数缺乏弹性，如果增加了一种新的绩效等级</a:t>
            </a:r>
            <a:r>
              <a:rPr lang="en-US" altLang="zh-CN" dirty="0"/>
              <a:t>C</a:t>
            </a:r>
            <a:r>
              <a:rPr lang="zh-CN" altLang="en-US" dirty="0"/>
              <a:t>，或者想把绩效</a:t>
            </a:r>
            <a:r>
              <a:rPr lang="en-US" altLang="zh-CN" dirty="0"/>
              <a:t>S</a:t>
            </a:r>
            <a:r>
              <a:rPr lang="zh-CN" altLang="en-US" dirty="0"/>
              <a:t>的奖金系数改为</a:t>
            </a:r>
            <a:r>
              <a:rPr lang="en-US" altLang="zh-CN" dirty="0"/>
              <a:t>5</a:t>
            </a:r>
            <a:r>
              <a:rPr lang="zh-CN" altLang="en-US" dirty="0"/>
              <a:t>，那我们必须深入</a:t>
            </a:r>
            <a:r>
              <a:rPr lang="en-US" altLang="zh-CN" dirty="0" err="1"/>
              <a:t>calculateBonus</a:t>
            </a:r>
            <a:r>
              <a:rPr lang="zh-CN" altLang="en-US" dirty="0"/>
              <a:t>函数的内部实现，这是违反开放</a:t>
            </a:r>
            <a:r>
              <a:rPr lang="en-US" altLang="zh-CN" dirty="0"/>
              <a:t>-</a:t>
            </a:r>
            <a:r>
              <a:rPr lang="zh-CN" altLang="en-US" dirty="0"/>
              <a:t>封闭原则的。</a:t>
            </a:r>
          </a:p>
        </p:txBody>
      </p:sp>
    </p:spTree>
    <p:extLst>
      <p:ext uri="{BB962C8B-B14F-4D97-AF65-F5344CB8AC3E}">
        <p14:creationId xmlns:p14="http://schemas.microsoft.com/office/powerpoint/2010/main" val="39305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使用策略模式计算奖金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</a:t>
            </a:r>
            <a:r>
              <a:rPr lang="zh-CN" altLang="en-US" dirty="0" smtClean="0"/>
              <a:t>初版的缺点：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zh-CN" altLang="en-US" dirty="0"/>
              <a:t>算法的复用性差，如果在程序的其他地方需要重用这些计算奖金的算法呢？我们的选择只有复制和粘贴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 startAt="3"/>
            </a:pPr>
            <a:endParaRPr lang="en-US" altLang="zh-CN" dirty="0" smtClean="0"/>
          </a:p>
          <a:p>
            <a:pPr marL="571500" indent="-514350">
              <a:buFont typeface="Wingdings" panose="05000000000000000000" pitchFamily="2" charset="2"/>
              <a:buChar char="ü"/>
            </a:pPr>
            <a:r>
              <a:rPr lang="zh-CN" altLang="en-US" dirty="0"/>
              <a:t>因此，我们需要重构这段代码。</a:t>
            </a:r>
          </a:p>
        </p:txBody>
      </p:sp>
    </p:spTree>
    <p:extLst>
      <p:ext uri="{BB962C8B-B14F-4D97-AF65-F5344CB8AC3E}">
        <p14:creationId xmlns:p14="http://schemas.microsoft.com/office/powerpoint/2010/main" val="4770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1587</Words>
  <Application>Microsoft Office PowerPoint</Application>
  <PresentationFormat>全屏显示(4:3)</PresentationFormat>
  <Paragraphs>138</Paragraphs>
  <Slides>47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策略模式</vt:lpstr>
      <vt:lpstr>策略模式</vt:lpstr>
      <vt:lpstr>策略模式</vt:lpstr>
      <vt:lpstr>策略模式</vt:lpstr>
      <vt:lpstr>使用策略模式计算奖金</vt:lpstr>
      <vt:lpstr>使用策略模式计算奖金</vt:lpstr>
      <vt:lpstr>使用策略模式计算奖金</vt:lpstr>
      <vt:lpstr>使用策略模式计算奖金</vt:lpstr>
      <vt:lpstr>使用策略模式计算奖金</vt:lpstr>
      <vt:lpstr>使用组合函数重构代码</vt:lpstr>
      <vt:lpstr>使用组合函数重构代码</vt:lpstr>
      <vt:lpstr>使用组合函数重构代码</vt:lpstr>
      <vt:lpstr>使用组合函数重构代码</vt:lpstr>
      <vt:lpstr>使用组合函数重构代码</vt:lpstr>
      <vt:lpstr>使用策略模式重构代码</vt:lpstr>
      <vt:lpstr>使用策略模式重构代码</vt:lpstr>
      <vt:lpstr>使用策略模式重构代码</vt:lpstr>
      <vt:lpstr>使用策略模式重构代码</vt:lpstr>
      <vt:lpstr>使用策略模式重构代码</vt:lpstr>
      <vt:lpstr>使用策略模式重构代码</vt:lpstr>
      <vt:lpstr>使用策略模式重构代码</vt:lpstr>
      <vt:lpstr>使用策略模式重构代码</vt:lpstr>
      <vt:lpstr>JavaScript版本的策略模式</vt:lpstr>
      <vt:lpstr>JavaScript版本的策略模式</vt:lpstr>
      <vt:lpstr>JavaScript版本的策略模式</vt:lpstr>
      <vt:lpstr>表单校验</vt:lpstr>
      <vt:lpstr>表单校验的第一个版本</vt:lpstr>
      <vt:lpstr>表单校验的第一个版本</vt:lpstr>
      <vt:lpstr>表单校验的第一个版本</vt:lpstr>
      <vt:lpstr>表单校验的第一个版本</vt:lpstr>
      <vt:lpstr>表单校验的第一个版本</vt:lpstr>
      <vt:lpstr>用策略模式重构表单校验</vt:lpstr>
      <vt:lpstr>用策略模式重构表单校验</vt:lpstr>
      <vt:lpstr>用策略模式重构表单校验</vt:lpstr>
      <vt:lpstr>用策略模式重构表单校验</vt:lpstr>
      <vt:lpstr>用策略模式重构表单校验</vt:lpstr>
      <vt:lpstr>用策略模式重构表单校验</vt:lpstr>
      <vt:lpstr>用策略模式重构表单校验</vt:lpstr>
      <vt:lpstr>用策略模式重构表单校验</vt:lpstr>
      <vt:lpstr>用策略模式重构表单校验</vt:lpstr>
      <vt:lpstr>添加多种校验规则</vt:lpstr>
      <vt:lpstr>添加多种校验规则</vt:lpstr>
      <vt:lpstr>添加多种校验规则</vt:lpstr>
      <vt:lpstr>策略模式的优缺点</vt:lpstr>
      <vt:lpstr>策略模式的优缺点</vt:lpstr>
      <vt:lpstr>策略模式的优缺点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策略模式</dc:title>
  <dc:creator>chai.jiawei</dc:creator>
  <cp:lastModifiedBy>chai.jiawei</cp:lastModifiedBy>
  <cp:revision>120</cp:revision>
  <dcterms:created xsi:type="dcterms:W3CDTF">2017-11-03T09:06:48Z</dcterms:created>
  <dcterms:modified xsi:type="dcterms:W3CDTF">2017-11-16T08:06:50Z</dcterms:modified>
</cp:coreProperties>
</file>