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装饰者模式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83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版的飞机大战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原始的飞机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55911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0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版的飞机大战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装饰函数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51911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02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版的飞机大战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飞机升级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8" y="2204864"/>
            <a:ext cx="40862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30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版的飞机大战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测试装饰后的函数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3147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377335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49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AOP</a:t>
            </a:r>
            <a:r>
              <a:rPr lang="zh-CN" altLang="en-US" dirty="0"/>
              <a:t>装饰函数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Function.prototype.before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564904"/>
            <a:ext cx="79343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94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AOP</a:t>
            </a:r>
            <a:r>
              <a:rPr lang="zh-CN" altLang="en-US" dirty="0"/>
              <a:t>装饰函数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dirty="0" err="1"/>
              <a:t>Function.prototype.after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0962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3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AOP</a:t>
            </a:r>
            <a:r>
              <a:rPr lang="zh-CN" altLang="en-US" dirty="0"/>
              <a:t>装饰函数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应用举例：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28190"/>
            <a:ext cx="53149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44489"/>
            <a:ext cx="365999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我们很多人都写过许多表单验证的代码，在一个</a:t>
            </a:r>
            <a:r>
              <a:rPr lang="en-US" altLang="zh-CN" dirty="0"/>
              <a:t>Web</a:t>
            </a:r>
            <a:r>
              <a:rPr lang="zh-CN" altLang="en-US" dirty="0"/>
              <a:t>项目中，可能存在非常多的表单，如注册、登录、修改用户信息等。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24288"/>
            <a:ext cx="68103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72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68294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21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定义一些变量和函数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6962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5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给对象动态地增加职责的方式称为装饰者（</a:t>
            </a:r>
            <a:r>
              <a:rPr lang="en-US" altLang="zh-CN" dirty="0"/>
              <a:t>decorator</a:t>
            </a:r>
            <a:r>
              <a:rPr lang="zh-CN" altLang="en-US" dirty="0"/>
              <a:t>）模式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装饰者模式能够在不改变对象自身的基础上，在程序运行期间给对象动态地添加职责</a:t>
            </a:r>
          </a:p>
        </p:txBody>
      </p:sp>
    </p:spTree>
    <p:extLst>
      <p:ext uri="{BB962C8B-B14F-4D97-AF65-F5344CB8AC3E}">
        <p14:creationId xmlns:p14="http://schemas.microsoft.com/office/powerpoint/2010/main" val="118382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一般的验证方式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4680520" cy="448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formSubmit</a:t>
            </a:r>
            <a:r>
              <a:rPr lang="zh-CN" altLang="en-US" dirty="0"/>
              <a:t>函数在此处承担了两个职责，除了提交</a:t>
            </a:r>
            <a:r>
              <a:rPr lang="en-US" altLang="zh-CN" dirty="0"/>
              <a:t>ajax</a:t>
            </a:r>
            <a:r>
              <a:rPr lang="zh-CN" altLang="en-US" dirty="0"/>
              <a:t>请求之外，还要验证用户输入的合法性。这种代码一来会造成函数臃肿，职责混乱，二来谈不上任何可复用性。</a:t>
            </a:r>
          </a:p>
        </p:txBody>
      </p:sp>
    </p:spTree>
    <p:extLst>
      <p:ext uri="{BB962C8B-B14F-4D97-AF65-F5344CB8AC3E}">
        <p14:creationId xmlns:p14="http://schemas.microsoft.com/office/powerpoint/2010/main" val="1198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我们的目的是分离校验输入和提交</a:t>
            </a:r>
            <a:r>
              <a:rPr lang="en-US" altLang="zh-CN" dirty="0"/>
              <a:t>ajax</a:t>
            </a:r>
            <a:r>
              <a:rPr lang="zh-CN" altLang="en-US" dirty="0"/>
              <a:t>请求的代码，我们把校验输入的逻辑放到</a:t>
            </a:r>
            <a:r>
              <a:rPr lang="en-US" altLang="zh-CN" dirty="0" err="1"/>
              <a:t>validata</a:t>
            </a:r>
            <a:r>
              <a:rPr lang="zh-CN" altLang="en-US" dirty="0"/>
              <a:t>函数中，并且约定当</a:t>
            </a:r>
            <a:r>
              <a:rPr lang="en-US" altLang="zh-CN" dirty="0" err="1"/>
              <a:t>validata</a:t>
            </a:r>
            <a:r>
              <a:rPr lang="zh-CN" altLang="en-US" dirty="0"/>
              <a:t>函数返回</a:t>
            </a:r>
            <a:r>
              <a:rPr lang="en-US" altLang="zh-CN" dirty="0"/>
              <a:t>false</a:t>
            </a:r>
            <a:r>
              <a:rPr lang="zh-CN" altLang="en-US" dirty="0"/>
              <a:t>的时候，表示校验未通过，代码如下：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7893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896544" cy="40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6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改写</a:t>
            </a:r>
            <a:r>
              <a:rPr lang="en-US" altLang="zh-CN" dirty="0" err="1" smtClean="0"/>
              <a:t>formSubmit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7815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20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现在的代码已经有了一些改进，我们把校验的逻辑都放到了</a:t>
            </a:r>
            <a:r>
              <a:rPr lang="en-US" altLang="zh-CN" dirty="0" err="1"/>
              <a:t>validata</a:t>
            </a:r>
            <a:r>
              <a:rPr lang="zh-CN" altLang="en-US" dirty="0"/>
              <a:t>函数中，但</a:t>
            </a:r>
            <a:r>
              <a:rPr lang="en-US" altLang="zh-CN" dirty="0" err="1"/>
              <a:t>formSubmit</a:t>
            </a:r>
            <a:r>
              <a:rPr lang="zh-CN" altLang="en-US" dirty="0"/>
              <a:t>函数的内部还要计算</a:t>
            </a:r>
            <a:r>
              <a:rPr lang="en-US" altLang="zh-CN" dirty="0" err="1"/>
              <a:t>validata</a:t>
            </a:r>
            <a:r>
              <a:rPr lang="zh-CN" altLang="en-US" dirty="0"/>
              <a:t>函数的返回值，因为返回值的结果表明了是否通过校验。</a:t>
            </a:r>
          </a:p>
        </p:txBody>
      </p:sp>
    </p:spTree>
    <p:extLst>
      <p:ext uri="{BB962C8B-B14F-4D97-AF65-F5344CB8AC3E}">
        <p14:creationId xmlns:p14="http://schemas.microsoft.com/office/powerpoint/2010/main" val="756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优化方案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validata</a:t>
            </a:r>
            <a:r>
              <a:rPr lang="zh-CN" altLang="en-US" dirty="0"/>
              <a:t>和</a:t>
            </a:r>
            <a:r>
              <a:rPr lang="en-US" altLang="zh-CN" dirty="0" err="1"/>
              <a:t>formSubmit</a:t>
            </a:r>
            <a:r>
              <a:rPr lang="zh-CN" altLang="en-US" dirty="0"/>
              <a:t>完全分离</a:t>
            </a:r>
            <a:r>
              <a:rPr lang="zh-CN" altLang="en-US" dirty="0" smtClean="0"/>
              <a:t>开来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方式创建</a:t>
            </a:r>
            <a:r>
              <a:rPr lang="en-US" altLang="zh-CN" dirty="0" err="1" smtClean="0"/>
              <a:t>Function.prototype.validateBefore</a:t>
            </a:r>
            <a:r>
              <a:rPr lang="zh-CN" altLang="en-US" dirty="0" smtClean="0"/>
              <a:t>函数，规定如果加入的函数返回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，则不再执行剩余的函数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validateBefore</a:t>
            </a:r>
            <a:r>
              <a:rPr lang="zh-CN" altLang="en-US" dirty="0"/>
              <a:t>方法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6" y="2267098"/>
            <a:ext cx="7905134" cy="447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69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插件式的表单验证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分离后的使用方式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0008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841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装饰者模式可以对已有的方法动态增加一些个性化的功能，在实际开发中非常有用</a:t>
            </a:r>
            <a:endParaRPr lang="en-US" altLang="zh-CN" dirty="0" smtClean="0"/>
          </a:p>
          <a:p>
            <a:r>
              <a:rPr lang="zh-CN" altLang="en-US" dirty="0" smtClean="0"/>
              <a:t>和代理模式的结构看起来非常相像，但是他们的意图和设计目的是不一样的，装饰者模式是在不破坏原有功能的基础上动态增加新的功能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1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飞机大战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假设我们在编写一个飞机大战的游戏，随着经验值的增加，我们操作的飞机对象可以升级成更厉害的飞机，一开始这些飞机只能发射普通的子弹，升到第二级时可以发射导弹，升到第三级时可以发射原子弹。</a:t>
            </a:r>
          </a:p>
        </p:txBody>
      </p:sp>
    </p:spTree>
    <p:extLst>
      <p:ext uri="{BB962C8B-B14F-4D97-AF65-F5344CB8AC3E}">
        <p14:creationId xmlns:p14="http://schemas.microsoft.com/office/powerpoint/2010/main" val="2453639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3800" dirty="0" smtClean="0"/>
              <a:t>完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5594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飞机大战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原始的飞机类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6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飞机大战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接下来增加两个装饰类，分别是导弹和原子弹：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67532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4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飞机大战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28337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7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飞机大战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测试结果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59245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4112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4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飞机大战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这种给对象动态增加职责的方式，并没有真正地改动对象自身，而是将对象放入另一个对象</a:t>
            </a:r>
            <a:r>
              <a:rPr lang="zh-CN" altLang="en-US" dirty="0" smtClean="0"/>
              <a:t>之中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因为装饰者对象和它所装饰的对象拥有一致的接口，所以它们对使用该对象的客户来说是透明的</a:t>
            </a:r>
          </a:p>
        </p:txBody>
      </p:sp>
    </p:spTree>
    <p:extLst>
      <p:ext uri="{BB962C8B-B14F-4D97-AF65-F5344CB8AC3E}">
        <p14:creationId xmlns:p14="http://schemas.microsoft.com/office/powerpoint/2010/main" val="370536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版的飞机大战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语言动态改变对象相当容易，我们可以直接改写对象或者对象的某个方法，并不需要使用“类”来实现装饰者模式，代码如下：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87431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617</Words>
  <Application>Microsoft Office PowerPoint</Application>
  <PresentationFormat>全屏显示(4:3)</PresentationFormat>
  <Paragraphs>65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装饰者模式</vt:lpstr>
      <vt:lpstr>定义</vt:lpstr>
      <vt:lpstr>飞机大战</vt:lpstr>
      <vt:lpstr>飞机大战</vt:lpstr>
      <vt:lpstr>飞机大战</vt:lpstr>
      <vt:lpstr>飞机大战</vt:lpstr>
      <vt:lpstr>飞机大战</vt:lpstr>
      <vt:lpstr>飞机大战</vt:lpstr>
      <vt:lpstr>JS版的飞机大战</vt:lpstr>
      <vt:lpstr>JS版的飞机大战</vt:lpstr>
      <vt:lpstr>JS版的飞机大战</vt:lpstr>
      <vt:lpstr>JS版的飞机大战</vt:lpstr>
      <vt:lpstr>JS版的飞机大战</vt:lpstr>
      <vt:lpstr>用AOP装饰函数</vt:lpstr>
      <vt:lpstr>用AOP装饰函数</vt:lpstr>
      <vt:lpstr>用AOP装饰函数</vt:lpstr>
      <vt:lpstr>插件式的表单验证</vt:lpstr>
      <vt:lpstr>插件式的表单验证</vt:lpstr>
      <vt:lpstr>插件式的表单验证</vt:lpstr>
      <vt:lpstr>插件式的表单验证</vt:lpstr>
      <vt:lpstr>插件式的表单验证</vt:lpstr>
      <vt:lpstr>插件式的表单验证</vt:lpstr>
      <vt:lpstr>插件式的表单验证</vt:lpstr>
      <vt:lpstr>插件式的表单验证</vt:lpstr>
      <vt:lpstr>插件式的表单验证</vt:lpstr>
      <vt:lpstr>插件式的表单验证</vt:lpstr>
      <vt:lpstr>插件式的表单验证</vt:lpstr>
      <vt:lpstr>插件式的表单验证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装饰者模式</dc:title>
  <dc:creator>chai.jiawei</dc:creator>
  <cp:lastModifiedBy>chai.jiawei</cp:lastModifiedBy>
  <cp:revision>65</cp:revision>
  <dcterms:created xsi:type="dcterms:W3CDTF">2018-04-13T01:55:21Z</dcterms:created>
  <dcterms:modified xsi:type="dcterms:W3CDTF">2018-05-15T08:03:09Z</dcterms:modified>
</cp:coreProperties>
</file>