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12" autoAdjust="0"/>
  </p:normalViewPr>
  <p:slideViewPr>
    <p:cSldViewPr>
      <p:cViewPr varScale="1">
        <p:scale>
          <a:sx n="77" d="100"/>
          <a:sy n="77" d="100"/>
        </p:scale>
        <p:origin x="-160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9194C-4F10-40B4-AA0D-774910726E42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6B9E-4047-486D-8ABE-4BB139887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1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面向切面编程（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Aspect Oriented Program</a:t>
            </a:r>
            <a:r>
              <a:rPr lang="zh-CN" altLang="en-US" dirty="0" smtClean="0"/>
              <a:t>的首字母缩写） ，我们知道，面向对象的特点是继承、多态和封装。而封装就要求将功能分散到不同的对象中去，这在软件设计中往往称为职责分配。实际上也就是说，让不同的类设计不同的方法。这样代码就分散到一个个的类中去了。这样做的好处是降低了代码的复杂程度，使类可重用。</a:t>
            </a:r>
            <a:br>
              <a:rPr lang="zh-CN" altLang="en-US" dirty="0" smtClean="0"/>
            </a:br>
            <a:r>
              <a:rPr lang="zh-CN" altLang="en-US" dirty="0" smtClean="0"/>
              <a:t>但是人们也发现，在分散代码的同时，也增加了代码的重复性。什么意思呢？比如说，我们在两个类中，可能都需要在每个方法中做日志。按面向对象的设计方法，我们就必须在两个类的方法中都加入日志的内容。也许他们是完全相同的，但就是因为面向对象的设计让类与类之间无法联系，而不能将这些重复的代码统一起来。</a:t>
            </a:r>
            <a:br>
              <a:rPr lang="zh-CN" altLang="en-US" dirty="0" smtClean="0"/>
            </a:br>
            <a:r>
              <a:rPr lang="zh-CN" altLang="en-US" dirty="0" smtClean="0"/>
              <a:t>也许有人会说，那好办啊，我们可以将这段代码写在一个独立的类独立的方法里，然后再在这两个类中调用。但是，这样一来，这两个类跟我们上面提到的独立的类就有耦合了，它的改变会影响这两个类。那么，有没有什么办法，能让我们在需要的时候，随意地加入代码呢？</a:t>
            </a:r>
            <a:r>
              <a:rPr lang="zh-CN" altLang="en-US" b="1" dirty="0" smtClean="0"/>
              <a:t>这种在运行时，动态地将代码切入到类的指定方法、指定位置上的编程思想就是面向切面的编程。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一般而言，我们管切入到指定类指定方法的代码片段称为切面，而切入到哪些类、哪些方法则叫切入点。有了</a:t>
            </a:r>
            <a:r>
              <a:rPr lang="en-US" altLang="zh-CN" dirty="0" smtClean="0"/>
              <a:t>AOP</a:t>
            </a:r>
            <a:r>
              <a:rPr lang="zh-CN" altLang="en-US" dirty="0" smtClean="0"/>
              <a:t>，我们就可以把几个类共有的代码，抽取到一个切片中，等到需要时再切入对象中去，从而改变其原有的行为。</a:t>
            </a:r>
            <a:br>
              <a:rPr lang="zh-CN" altLang="en-US" dirty="0" smtClean="0"/>
            </a:br>
            <a:r>
              <a:rPr lang="zh-CN" altLang="en-US" dirty="0" smtClean="0"/>
              <a:t>这样看来，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其实只是</a:t>
            </a:r>
            <a:r>
              <a:rPr lang="en-US" altLang="zh-CN" dirty="0" smtClean="0"/>
              <a:t>OOP</a:t>
            </a:r>
            <a:r>
              <a:rPr lang="zh-CN" altLang="en-US" dirty="0" smtClean="0"/>
              <a:t>的补充而已。</a:t>
            </a:r>
            <a:r>
              <a:rPr lang="en-US" altLang="zh-CN" dirty="0" smtClean="0"/>
              <a:t>OOP</a:t>
            </a:r>
            <a:r>
              <a:rPr lang="zh-CN" altLang="en-US" dirty="0" smtClean="0"/>
              <a:t>从横向上区分出一个个的类来，而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则从纵向上向对象中加入特定的代码。有了</a:t>
            </a:r>
            <a:r>
              <a:rPr lang="en-US" altLang="zh-CN" dirty="0" smtClean="0"/>
              <a:t>AOP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OOP</a:t>
            </a:r>
            <a:r>
              <a:rPr lang="zh-CN" altLang="en-US" dirty="0" smtClean="0"/>
              <a:t>变得立体了。如果加上时间维度，</a:t>
            </a:r>
            <a:r>
              <a:rPr lang="en-US" altLang="zh-CN" dirty="0" smtClean="0"/>
              <a:t>AOP</a:t>
            </a:r>
            <a:r>
              <a:rPr lang="zh-CN" altLang="en-US" dirty="0" smtClean="0"/>
              <a:t>使</a:t>
            </a:r>
            <a:r>
              <a:rPr lang="en-US" altLang="zh-CN" dirty="0" smtClean="0"/>
              <a:t>OOP</a:t>
            </a:r>
            <a:r>
              <a:rPr lang="zh-CN" altLang="en-US" dirty="0" smtClean="0"/>
              <a:t>由原来的二维变为三维了，由平面变成立体了。从技术上来说，</a:t>
            </a:r>
            <a:r>
              <a:rPr lang="en-US" altLang="zh-CN" dirty="0" smtClean="0"/>
              <a:t>AOP</a:t>
            </a:r>
            <a:r>
              <a:rPr lang="zh-CN" altLang="en-US" dirty="0" smtClean="0"/>
              <a:t>基本上是通过代理机制实现的。 </a:t>
            </a:r>
            <a:br>
              <a:rPr lang="zh-CN" altLang="en-US" dirty="0" smtClean="0"/>
            </a:br>
            <a:r>
              <a:rPr lang="en-US" altLang="zh-CN" dirty="0" smtClean="0"/>
              <a:t>AOP</a:t>
            </a:r>
            <a:r>
              <a:rPr lang="zh-CN" altLang="en-US" dirty="0" smtClean="0"/>
              <a:t>在编程历史上可以说是里程碑式的，对</a:t>
            </a:r>
            <a:r>
              <a:rPr lang="en-US" altLang="zh-CN" dirty="0" smtClean="0"/>
              <a:t>OOP</a:t>
            </a:r>
            <a:r>
              <a:rPr lang="zh-CN" altLang="en-US" dirty="0" smtClean="0"/>
              <a:t>编程是一种十分有益的补充。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6B9E-4047-486D-8ABE-4BB139887D4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6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6B9E-4047-486D-8ABE-4BB139887D4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1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6B9E-4047-486D-8ABE-4BB139887D4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1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这种使用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的方式来给函数添加职责，也是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语言中一种非常特别和巧妙的装饰者模式实现。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6B9E-4047-486D-8ABE-4BB139887D4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8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B6B9E-4047-486D-8ABE-4BB139887D4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6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闭包、高阶函数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988840"/>
            <a:ext cx="3718272" cy="3718272"/>
          </a:xfrm>
        </p:spPr>
      </p:pic>
    </p:spTree>
    <p:extLst>
      <p:ext uri="{BB962C8B-B14F-4D97-AF65-F5344CB8AC3E}">
        <p14:creationId xmlns:p14="http://schemas.microsoft.com/office/powerpoint/2010/main" val="6222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封装变量</a:t>
            </a:r>
            <a:r>
              <a:rPr lang="en-US" altLang="zh-CN" dirty="0"/>
              <a:t>-</a:t>
            </a:r>
            <a:r>
              <a:rPr lang="zh-CN" altLang="en-US" dirty="0"/>
              <a:t>计算乘积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为了提高性能，加入了缓存</a:t>
            </a:r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51149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37112"/>
            <a:ext cx="4824536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3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封装变量</a:t>
            </a:r>
            <a:r>
              <a:rPr lang="en-US" altLang="zh-CN" dirty="0"/>
              <a:t>-</a:t>
            </a:r>
            <a:r>
              <a:rPr lang="zh-CN" altLang="en-US" dirty="0"/>
              <a:t>计算乘积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en-US" altLang="zh-CN" dirty="0" smtClean="0"/>
              <a:t>ache</a:t>
            </a:r>
            <a:r>
              <a:rPr lang="zh-CN" altLang="en-US" dirty="0" smtClean="0"/>
              <a:t>变量暴露在全局作用域下，我们可以把这个变量封装起来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31029"/>
            <a:ext cx="60864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6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封装变量</a:t>
            </a:r>
            <a:r>
              <a:rPr lang="en-US" altLang="zh-CN" dirty="0"/>
              <a:t>-</a:t>
            </a:r>
            <a:r>
              <a:rPr lang="zh-CN" altLang="en-US" dirty="0"/>
              <a:t>计算乘积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提炼函数是代码重构中的一种常见</a:t>
            </a:r>
            <a:r>
              <a:rPr lang="zh-CN" altLang="en-US" dirty="0" smtClean="0"/>
              <a:t>技巧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</a:t>
            </a:r>
            <a:r>
              <a:rPr lang="zh-CN" altLang="en-US" dirty="0"/>
              <a:t>在一个大函数中有一些代码块能够独立出来，我们常常把这些代码块封装在独立的小函数</a:t>
            </a:r>
            <a:r>
              <a:rPr lang="zh-CN" altLang="en-US" dirty="0" smtClean="0"/>
              <a:t>里面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独立</a:t>
            </a:r>
            <a:r>
              <a:rPr lang="zh-CN" altLang="en-US" dirty="0"/>
              <a:t>出来的小函数有助于代码</a:t>
            </a:r>
            <a:r>
              <a:rPr lang="zh-CN" altLang="en-US" dirty="0" smtClean="0"/>
              <a:t>复用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如果这些小函数有一个良好的命名，它们本身也起到了注释的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2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封装变量</a:t>
            </a:r>
            <a:r>
              <a:rPr lang="en-US" altLang="zh-CN" dirty="0"/>
              <a:t>-</a:t>
            </a:r>
            <a:r>
              <a:rPr lang="zh-CN" altLang="en-US" dirty="0"/>
              <a:t>计算乘积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首先封装计算方法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7488832" cy="428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2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封装变量</a:t>
            </a:r>
            <a:r>
              <a:rPr lang="en-US" altLang="zh-CN" dirty="0"/>
              <a:t>-</a:t>
            </a:r>
            <a:r>
              <a:rPr lang="zh-CN" altLang="en-US" dirty="0"/>
              <a:t>计算乘积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然后调用封装的函数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8496944" cy="262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0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延续局部变量的</a:t>
            </a:r>
            <a:r>
              <a:rPr lang="zh-CN" altLang="en-US" dirty="0" smtClean="0"/>
              <a:t>寿命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数据上报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img</a:t>
            </a:r>
            <a:r>
              <a:rPr lang="zh-CN" altLang="en-US" dirty="0"/>
              <a:t>对象经常用于进行数据</a:t>
            </a:r>
            <a:r>
              <a:rPr lang="zh-CN" altLang="en-US" dirty="0" smtClean="0"/>
              <a:t>上报</a:t>
            </a:r>
            <a:endParaRPr lang="en-US" altLang="zh-CN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95330"/>
            <a:ext cx="63817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5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延续局部变量的</a:t>
            </a:r>
            <a:r>
              <a:rPr lang="zh-CN" altLang="en-US" dirty="0" smtClean="0"/>
              <a:t>寿命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数据上报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因为一些低版本浏览器的实现存在</a:t>
            </a:r>
            <a:r>
              <a:rPr lang="en-US" altLang="zh-CN" dirty="0"/>
              <a:t>bug</a:t>
            </a:r>
            <a:r>
              <a:rPr lang="zh-CN" altLang="en-US" dirty="0"/>
              <a:t>，在这些浏览器下使用</a:t>
            </a:r>
            <a:r>
              <a:rPr lang="en-US" altLang="zh-CN" dirty="0"/>
              <a:t>report</a:t>
            </a:r>
            <a:r>
              <a:rPr lang="zh-CN" altLang="en-US" dirty="0"/>
              <a:t>函数进行数据上报会丢失</a:t>
            </a:r>
            <a:r>
              <a:rPr lang="en-US" altLang="zh-CN" dirty="0"/>
              <a:t>30%</a:t>
            </a:r>
            <a:r>
              <a:rPr lang="zh-CN" altLang="en-US" dirty="0"/>
              <a:t>左右的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丢失数据的原因是</a:t>
            </a:r>
            <a:r>
              <a:rPr lang="en-US" altLang="zh-CN" dirty="0" err="1"/>
              <a:t>img</a:t>
            </a:r>
            <a:r>
              <a:rPr lang="zh-CN" altLang="en-US" dirty="0"/>
              <a:t>是</a:t>
            </a:r>
            <a:r>
              <a:rPr lang="en-US" altLang="zh-CN" dirty="0"/>
              <a:t>report</a:t>
            </a:r>
            <a:r>
              <a:rPr lang="zh-CN" altLang="en-US" dirty="0"/>
              <a:t>函数中的局部变量，当</a:t>
            </a:r>
            <a:r>
              <a:rPr lang="en-US" altLang="zh-CN" dirty="0"/>
              <a:t>report</a:t>
            </a:r>
            <a:r>
              <a:rPr lang="zh-CN" altLang="en-US" dirty="0"/>
              <a:t>函数的调用结束后，</a:t>
            </a:r>
            <a:r>
              <a:rPr lang="en-US" altLang="zh-CN" dirty="0" err="1"/>
              <a:t>img</a:t>
            </a:r>
            <a:r>
              <a:rPr lang="zh-CN" altLang="en-US" dirty="0"/>
              <a:t>局部变量随即被销毁，而此时或许还没来得及发出</a:t>
            </a:r>
            <a:r>
              <a:rPr lang="en-US" altLang="zh-CN" dirty="0"/>
              <a:t>HTTP</a:t>
            </a:r>
            <a:r>
              <a:rPr lang="zh-CN" altLang="en-US" dirty="0"/>
              <a:t>请求，所以此次请求就会丢失</a:t>
            </a:r>
            <a:r>
              <a:rPr lang="zh-CN" altLang="en-US" dirty="0" smtClean="0"/>
              <a:t>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4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延续局部变量的寿命</a:t>
            </a:r>
            <a:r>
              <a:rPr lang="en-US" altLang="zh-CN" dirty="0"/>
              <a:t>-</a:t>
            </a:r>
            <a:r>
              <a:rPr lang="zh-CN" altLang="en-US" dirty="0"/>
              <a:t>数据上报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1245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8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高阶函数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函数可以作为参数被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函数可以作为返回值输出</a:t>
            </a:r>
          </a:p>
        </p:txBody>
      </p:sp>
    </p:spTree>
    <p:extLst>
      <p:ext uri="{BB962C8B-B14F-4D97-AF65-F5344CB8AC3E}">
        <p14:creationId xmlns:p14="http://schemas.microsoft.com/office/powerpoint/2010/main" val="3102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函数可以作为参数被</a:t>
            </a:r>
            <a:r>
              <a:rPr lang="zh-CN" altLang="en-US" dirty="0" smtClean="0"/>
              <a:t>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Array.prototype.sort</a:t>
            </a:r>
            <a:r>
              <a:rPr lang="zh-CN" altLang="en-US" dirty="0"/>
              <a:t>接受一个函数当作参数，这个函数里面封装了数组元素的排序规则。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68961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4" y="4653136"/>
            <a:ext cx="3632872" cy="193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1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变量生存周期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全局变量生命周期当然是永久的，除非我们主动销毁这个变量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局部变量存在于局部作用域内，比如在函数内用</a:t>
            </a:r>
            <a:r>
              <a:rPr lang="en-US" altLang="zh-CN" dirty="0" err="1"/>
              <a:t>var</a:t>
            </a:r>
            <a:r>
              <a:rPr lang="zh-CN" altLang="en-US" dirty="0"/>
              <a:t>关键字声明的局部变量来说，当退出函数时，这些局部变量即失去了它们的价值，它们都会随着函数调用的结束而被销毁</a:t>
            </a:r>
          </a:p>
        </p:txBody>
      </p:sp>
    </p:spTree>
    <p:extLst>
      <p:ext uri="{BB962C8B-B14F-4D97-AF65-F5344CB8AC3E}">
        <p14:creationId xmlns:p14="http://schemas.microsoft.com/office/powerpoint/2010/main" val="24567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函数可以作为返回值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判断数据的类型，</a:t>
            </a:r>
            <a:r>
              <a:rPr lang="en-US" altLang="zh-CN" dirty="0" err="1" smtClean="0"/>
              <a:t>Object.prototype.toString.call</a:t>
            </a:r>
            <a:r>
              <a:rPr lang="en-US" altLang="zh-CN" dirty="0"/>
              <a:t>( </a:t>
            </a:r>
            <a:r>
              <a:rPr lang="en-US" altLang="zh-CN" dirty="0" err="1"/>
              <a:t>obj</a:t>
            </a:r>
            <a:r>
              <a:rPr lang="en-US" altLang="zh-CN" dirty="0"/>
              <a:t> )</a:t>
            </a:r>
            <a:r>
              <a:rPr lang="zh-CN" altLang="en-US" dirty="0"/>
              <a:t>返回一个</a:t>
            </a:r>
            <a:r>
              <a:rPr lang="zh-CN" altLang="en-US" dirty="0" smtClean="0"/>
              <a:t>字符串，比如“</a:t>
            </a:r>
            <a:r>
              <a:rPr lang="en-US" altLang="zh-CN" dirty="0" smtClean="0"/>
              <a:t>[object   Array]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3140968"/>
            <a:ext cx="83343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1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AOP</a:t>
            </a:r>
            <a:r>
              <a:rPr lang="zh-CN" altLang="en-US" dirty="0"/>
              <a:t>（面向切面编程）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概念：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这种</a:t>
            </a:r>
            <a:r>
              <a:rPr lang="zh-CN" altLang="en-US" dirty="0"/>
              <a:t>在运行时，动态地将代码切入到类的指定方法、指定位置上的编程思想就是面向切面的编程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把</a:t>
            </a:r>
            <a:r>
              <a:rPr lang="zh-CN" altLang="en-US" dirty="0"/>
              <a:t>一些跟核心业务逻辑模块无关的功能抽离出来，这些跟业务逻辑无关的功能通常包括日志统计、安全控制、异常处理等。把这些功能抽离出来之后，再通过“动态织入”的方式掺入业务逻辑模块中。</a:t>
            </a:r>
          </a:p>
        </p:txBody>
      </p:sp>
    </p:spTree>
    <p:extLst>
      <p:ext uri="{BB962C8B-B14F-4D97-AF65-F5344CB8AC3E}">
        <p14:creationId xmlns:p14="http://schemas.microsoft.com/office/powerpoint/2010/main" val="29187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AOP</a:t>
            </a:r>
            <a:r>
              <a:rPr lang="zh-CN" altLang="en-US" dirty="0"/>
              <a:t>（面向切面编程）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好处：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可以</a:t>
            </a:r>
            <a:r>
              <a:rPr lang="zh-CN" altLang="en-US" dirty="0" smtClean="0"/>
              <a:t>保持</a:t>
            </a:r>
            <a:r>
              <a:rPr lang="zh-CN" altLang="en-US" dirty="0"/>
              <a:t>业务逻辑模块的纯净和高</a:t>
            </a:r>
            <a:r>
              <a:rPr lang="zh-CN" altLang="en-US" dirty="0" smtClean="0"/>
              <a:t>内聚性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可以很方便地复用日志统计等功能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55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AOP-JS 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前置动态插入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88" y="2708920"/>
            <a:ext cx="87344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0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AOP-JS </a:t>
            </a:r>
            <a:r>
              <a:rPr lang="zh-CN" altLang="en-US" dirty="0" smtClean="0"/>
              <a:t>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后置</a:t>
            </a:r>
            <a:r>
              <a:rPr lang="zh-CN" altLang="en-US" dirty="0" smtClean="0"/>
              <a:t>动态插入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17439"/>
            <a:ext cx="82677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7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AOP-JS </a:t>
            </a:r>
            <a:r>
              <a:rPr lang="zh-CN" altLang="en-US" dirty="0"/>
              <a:t>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调用场景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58483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125" y="4210642"/>
            <a:ext cx="2444372" cy="181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4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AOP-PHP </a:t>
            </a:r>
            <a:r>
              <a:rPr lang="zh-CN" altLang="en-US" dirty="0"/>
              <a:t>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AOP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5" y="2276871"/>
            <a:ext cx="8352928" cy="420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1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AOP-PHP </a:t>
            </a:r>
            <a:r>
              <a:rPr lang="zh-CN" altLang="en-US" dirty="0"/>
              <a:t>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AOP</a:t>
            </a:r>
            <a:r>
              <a:rPr lang="zh-CN" altLang="en-US" dirty="0" smtClean="0"/>
              <a:t>类的构造函数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8571090" cy="18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2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AOP-PHP </a:t>
            </a:r>
            <a:r>
              <a:rPr lang="zh-CN" altLang="en-US" dirty="0"/>
              <a:t>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AOP</a:t>
            </a:r>
            <a:r>
              <a:rPr lang="zh-CN" altLang="en-US" dirty="0" smtClean="0"/>
              <a:t>类的前置插入方法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140968"/>
            <a:ext cx="873238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0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AOP-PHP </a:t>
            </a:r>
            <a:r>
              <a:rPr lang="zh-CN" altLang="en-US" dirty="0"/>
              <a:t>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AOP</a:t>
            </a:r>
            <a:r>
              <a:rPr lang="zh-CN" altLang="en-US" dirty="0" smtClean="0"/>
              <a:t>类的后置插入方法</a:t>
            </a:r>
            <a:endParaRPr lang="en-US" altLang="zh-CN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140968"/>
            <a:ext cx="876479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59245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4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AOP-PHP </a:t>
            </a:r>
            <a:r>
              <a:rPr lang="zh-CN" altLang="en-US" dirty="0"/>
              <a:t>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AOP</a:t>
            </a:r>
            <a:r>
              <a:rPr lang="zh-CN" altLang="en-US" dirty="0" smtClean="0"/>
              <a:t>类的魔术方法，当类的方法不存在时，会调用这个方法，实现</a:t>
            </a:r>
            <a:r>
              <a:rPr lang="en-US" altLang="zh-CN" dirty="0" smtClean="0"/>
              <a:t>AOP</a:t>
            </a:r>
            <a:r>
              <a:rPr lang="zh-CN" altLang="en-US" dirty="0"/>
              <a:t>的</a:t>
            </a:r>
            <a:r>
              <a:rPr lang="zh-CN" altLang="en-US" dirty="0" smtClean="0"/>
              <a:t>关键方法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7" y="3068960"/>
            <a:ext cx="880745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50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AOP-PHP </a:t>
            </a:r>
            <a:r>
              <a:rPr lang="zh-CN" altLang="en-US" dirty="0"/>
              <a:t>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测试类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60674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0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AOP-PHP </a:t>
            </a:r>
            <a:r>
              <a:rPr lang="zh-CN" altLang="en-US" dirty="0"/>
              <a:t>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测试类</a:t>
            </a:r>
            <a:endParaRPr lang="en-US" altLang="zh-CN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66484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5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AOP-PHP </a:t>
            </a:r>
            <a:r>
              <a:rPr lang="zh-CN" altLang="en-US" dirty="0"/>
              <a:t>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测试类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53816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5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AOP-PHP </a:t>
            </a:r>
            <a:r>
              <a:rPr lang="zh-CN" altLang="en-US" dirty="0"/>
              <a:t>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调用场景</a:t>
            </a:r>
            <a:endParaRPr lang="en-US" altLang="zh-CN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5916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41168"/>
            <a:ext cx="64865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2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开发中，闭包和高阶函数的应用极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中，很多设计模式都是通过闭包和高阶函数实现的</a:t>
            </a:r>
          </a:p>
        </p:txBody>
      </p:sp>
    </p:spTree>
    <p:extLst>
      <p:ext uri="{BB962C8B-B14F-4D97-AF65-F5344CB8AC3E}">
        <p14:creationId xmlns:p14="http://schemas.microsoft.com/office/powerpoint/2010/main" val="30599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基础篇完结了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多谢各位的聆听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92896"/>
            <a:ext cx="3405336" cy="3405336"/>
          </a:xfrm>
        </p:spPr>
      </p:pic>
    </p:spTree>
    <p:extLst>
      <p:ext uri="{BB962C8B-B14F-4D97-AF65-F5344CB8AC3E}">
        <p14:creationId xmlns:p14="http://schemas.microsoft.com/office/powerpoint/2010/main" val="429266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57300"/>
            <a:ext cx="451485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67" y="3241330"/>
            <a:ext cx="3710920" cy="1555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变量生存周期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23812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3" y="4064843"/>
            <a:ext cx="80391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0848"/>
            <a:ext cx="33337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7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变量生存周期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25144"/>
            <a:ext cx="33909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8865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3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闭包的主要作用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封装变量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闭包可以帮助把一些不需要暴露在全局的变量</a:t>
            </a:r>
            <a:r>
              <a:rPr lang="zh-CN" altLang="en-US" dirty="0" smtClean="0"/>
              <a:t>封装成“私有变量”。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延续局部变量的寿命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417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封装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-</a:t>
            </a:r>
            <a:r>
              <a:rPr lang="zh-CN" altLang="en-US" dirty="0"/>
              <a:t>计算乘积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9057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5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封装变量</a:t>
            </a:r>
            <a:r>
              <a:rPr lang="en-US" altLang="zh-CN" dirty="0"/>
              <a:t>-</a:t>
            </a:r>
            <a:r>
              <a:rPr lang="zh-CN" altLang="en-US" dirty="0"/>
              <a:t>计算乘积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为了提高性能，加入了缓存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488832" cy="454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3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668</Words>
  <Application>Microsoft Office PowerPoint</Application>
  <PresentationFormat>全屏显示(4:3)</PresentationFormat>
  <Paragraphs>92</Paragraphs>
  <Slides>36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闭包、高阶函数</vt:lpstr>
      <vt:lpstr>变量生存周期</vt:lpstr>
      <vt:lpstr>变量作用域</vt:lpstr>
      <vt:lpstr>变量作用域</vt:lpstr>
      <vt:lpstr>变量生存周期</vt:lpstr>
      <vt:lpstr>变量生存周期</vt:lpstr>
      <vt:lpstr>闭包的主要作用</vt:lpstr>
      <vt:lpstr>封装变量-计算乘积</vt:lpstr>
      <vt:lpstr>封装变量-计算乘积</vt:lpstr>
      <vt:lpstr>封装变量-计算乘积</vt:lpstr>
      <vt:lpstr>封装变量-计算乘积</vt:lpstr>
      <vt:lpstr>封装变量-计算乘积</vt:lpstr>
      <vt:lpstr>封装变量-计算乘积</vt:lpstr>
      <vt:lpstr>封装变量-计算乘积</vt:lpstr>
      <vt:lpstr>延续局部变量的寿命-数据上报</vt:lpstr>
      <vt:lpstr>延续局部变量的寿命-数据上报</vt:lpstr>
      <vt:lpstr>延续局部变量的寿命-数据上报</vt:lpstr>
      <vt:lpstr>高阶函数</vt:lpstr>
      <vt:lpstr>函数可以作为参数被传递</vt:lpstr>
      <vt:lpstr>函数可以作为返回值输出</vt:lpstr>
      <vt:lpstr>AOP（面向切面编程）</vt:lpstr>
      <vt:lpstr>AOP（面向切面编程）</vt:lpstr>
      <vt:lpstr>AOP-JS 版</vt:lpstr>
      <vt:lpstr>AOP-JS 版</vt:lpstr>
      <vt:lpstr>AOP-JS 版</vt:lpstr>
      <vt:lpstr>AOP-PHP 版</vt:lpstr>
      <vt:lpstr>AOP-PHP 版</vt:lpstr>
      <vt:lpstr>AOP-PHP 版</vt:lpstr>
      <vt:lpstr>AOP-PHP 版</vt:lpstr>
      <vt:lpstr>AOP-PHP 版</vt:lpstr>
      <vt:lpstr>AOP-PHP 版</vt:lpstr>
      <vt:lpstr>AOP-PHP 版</vt:lpstr>
      <vt:lpstr>AOP-PHP 版</vt:lpstr>
      <vt:lpstr>AOP-PHP 版</vt:lpstr>
      <vt:lpstr>小结</vt:lpstr>
      <vt:lpstr>基础篇完结了 多谢各位的聆听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闭包、高阶函数</dc:title>
  <dc:creator>chai.jiawei</dc:creator>
  <cp:lastModifiedBy>chai.jiawei</cp:lastModifiedBy>
  <cp:revision>79</cp:revision>
  <dcterms:created xsi:type="dcterms:W3CDTF">2017-09-30T03:23:30Z</dcterms:created>
  <dcterms:modified xsi:type="dcterms:W3CDTF">2017-10-16T03:09:07Z</dcterms:modified>
</cp:coreProperties>
</file>