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01" autoAdjust="0"/>
  </p:normalViewPr>
  <p:slideViewPr>
    <p:cSldViewPr>
      <p:cViewPr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2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8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7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7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5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5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封装、继承、多态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this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闭包、高阶函数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代理模式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迭代器模式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1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订阅模式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命令模式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模板方法模式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享元模式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zh-CN" altLang="en-US" dirty="0"/>
              <a:t>职责</a:t>
            </a:r>
            <a:r>
              <a:rPr lang="zh-CN" altLang="en-US" dirty="0" smtClean="0"/>
              <a:t>链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endParaRPr lang="en-US" altLang="zh-CN" dirty="0"/>
          </a:p>
          <a:p>
            <a:pPr marL="514350" indent="-514350">
              <a:buFont typeface="+mj-lt"/>
              <a:buAutoNum type="arabicPeriod" startAt="9"/>
            </a:pPr>
            <a:r>
              <a:rPr lang="zh-CN" altLang="en-US" dirty="0"/>
              <a:t>中介</a:t>
            </a:r>
            <a:r>
              <a:rPr lang="zh-CN" altLang="en-US" dirty="0" smtClean="0"/>
              <a:t>者模式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endParaRPr lang="en-US" altLang="zh-CN" dirty="0"/>
          </a:p>
          <a:p>
            <a:pPr marL="514350" indent="-514350">
              <a:buFont typeface="+mj-lt"/>
              <a:buAutoNum type="arabicPeriod" startAt="9"/>
            </a:pPr>
            <a:r>
              <a:rPr lang="zh-CN" altLang="en-US" dirty="0" smtClean="0"/>
              <a:t>装饰者模式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zh-CN" altLang="en-US" dirty="0" smtClean="0"/>
              <a:t>状态模式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zh-CN" altLang="en-US" dirty="0" smtClean="0"/>
              <a:t>适配器模式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04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zh-CN" altLang="en-US" dirty="0" smtClean="0"/>
              <a:t>单一职责（</a:t>
            </a:r>
            <a:r>
              <a:rPr lang="en-US" altLang="zh-CN" dirty="0" smtClean="0"/>
              <a:t>SRP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514350">
              <a:buFont typeface="+mj-lt"/>
              <a:buAutoNum type="romanUcPeriod"/>
            </a:pPr>
            <a:r>
              <a:rPr lang="zh-CN" altLang="en-US" dirty="0" smtClean="0"/>
              <a:t>最少知识原则（</a:t>
            </a:r>
            <a:r>
              <a:rPr lang="en-US" altLang="zh-CN" dirty="0" smtClean="0"/>
              <a:t>LKP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514350">
              <a:buFont typeface="+mj-lt"/>
              <a:buAutoNum type="romanUcPeriod"/>
            </a:pPr>
            <a:r>
              <a:rPr lang="zh-CN" altLang="en-US" dirty="0"/>
              <a:t>开放</a:t>
            </a:r>
            <a:r>
              <a:rPr lang="zh-CN" altLang="en-US" dirty="0" smtClean="0"/>
              <a:t>封闭原则（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514350">
              <a:buFont typeface="+mj-lt"/>
              <a:buAutoNum type="romanU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代码重构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76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基础</vt:lpstr>
      <vt:lpstr>设计模式</vt:lpstr>
      <vt:lpstr>设计模式</vt:lpstr>
      <vt:lpstr>设计模式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20</cp:revision>
  <dcterms:created xsi:type="dcterms:W3CDTF">2017-08-21T09:43:03Z</dcterms:created>
  <dcterms:modified xsi:type="dcterms:W3CDTF">2018-03-02T02:18:32Z</dcterms:modified>
</cp:coreProperties>
</file>