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80" r:id="rId33"/>
    <p:sldId id="281" r:id="rId34"/>
    <p:sldId id="282" r:id="rId35"/>
    <p:sldId id="283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2" autoAdjust="0"/>
  </p:normalViewPr>
  <p:slideViewPr>
    <p:cSldViewPr>
      <p:cViewPr varScale="1">
        <p:scale>
          <a:sx n="74" d="100"/>
          <a:sy n="74" d="100"/>
        </p:scale>
        <p:origin x="-168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252F-5B5E-4C01-A3F4-C0A9253A2B3D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D992-63EA-4A9D-8E46-B824DB0F4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2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9D992-63EA-4A9D-8E46-B824DB0F45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7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保护代理用于控制不同权限的对象对目标对象的访问，但在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并不容易实现保护代理，因为我们无法判断谁访问了某个对象。而虚拟代理是最常用的一种代理模式，本章主要讨论的也是虚拟代理。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9D992-63EA-4A9D-8E46-B824DB0F45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72816"/>
            <a:ext cx="5391150" cy="184785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93096"/>
            <a:ext cx="5391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很显然，执行结果跟第一段代码一致，至此我们就完成了一个最简单的代理模式的编写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0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也许</a:t>
            </a:r>
            <a:r>
              <a:rPr lang="zh-CN" altLang="en-US" dirty="0"/>
              <a:t>大家</a:t>
            </a:r>
            <a:r>
              <a:rPr lang="zh-CN" altLang="en-US" dirty="0" smtClean="0"/>
              <a:t>会</a:t>
            </a:r>
            <a:r>
              <a:rPr lang="zh-CN" altLang="en-US" dirty="0"/>
              <a:t>疑惑，小明自己去送花和代理</a:t>
            </a:r>
            <a:r>
              <a:rPr lang="en-US" altLang="zh-CN" dirty="0"/>
              <a:t>B</a:t>
            </a:r>
            <a:r>
              <a:rPr lang="zh-CN" altLang="en-US" dirty="0"/>
              <a:t>帮小明送花，二者看起来并没有本质的区别，引入一个代理对象看起来只是把事情搞复杂了而已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的确，此处的代理模式毫无用处，它所做的只是把请求简单地转交给本体。但不管怎样，我们开始引入了代理，这是一个不错的起点。</a:t>
            </a:r>
          </a:p>
        </p:txBody>
      </p:sp>
    </p:spTree>
    <p:extLst>
      <p:ext uri="{BB962C8B-B14F-4D97-AF65-F5344CB8AC3E}">
        <p14:creationId xmlns:p14="http://schemas.microsoft.com/office/powerpoint/2010/main" val="35522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现在我们改变故事的背景设定，假设当</a:t>
            </a:r>
            <a:r>
              <a:rPr lang="en-US" altLang="zh-CN" dirty="0"/>
              <a:t>A</a:t>
            </a:r>
            <a:r>
              <a:rPr lang="zh-CN" altLang="en-US" dirty="0"/>
              <a:t>在心情好的时候收到花，小明表白成功的几率有</a:t>
            </a:r>
            <a:r>
              <a:rPr lang="en-US" altLang="zh-CN" dirty="0"/>
              <a:t>60%</a:t>
            </a:r>
            <a:r>
              <a:rPr lang="zh-CN" altLang="en-US" dirty="0"/>
              <a:t>，而当</a:t>
            </a:r>
            <a:r>
              <a:rPr lang="en-US" altLang="zh-CN" dirty="0"/>
              <a:t>A</a:t>
            </a:r>
            <a:r>
              <a:rPr lang="zh-CN" altLang="en-US" dirty="0"/>
              <a:t>在心情差的时候收到花，小明表白的成功率无限趋近于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10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/>
              <a:t>的朋友</a:t>
            </a:r>
            <a:r>
              <a:rPr lang="en-US" altLang="zh-CN" dirty="0" smtClean="0"/>
              <a:t>B</a:t>
            </a:r>
            <a:r>
              <a:rPr lang="zh-CN" altLang="en-US" dirty="0" smtClean="0"/>
              <a:t>很</a:t>
            </a:r>
            <a:r>
              <a:rPr lang="zh-CN" altLang="en-US" dirty="0"/>
              <a:t>了解</a:t>
            </a:r>
            <a:r>
              <a:rPr lang="en-US" altLang="zh-CN" dirty="0"/>
              <a:t>A</a:t>
            </a:r>
            <a:r>
              <a:rPr lang="zh-CN" altLang="en-US" dirty="0"/>
              <a:t>，所以小明只管把花交给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会监听</a:t>
            </a:r>
            <a:r>
              <a:rPr lang="en-US" altLang="zh-CN" dirty="0"/>
              <a:t>A</a:t>
            </a:r>
            <a:r>
              <a:rPr lang="zh-CN" altLang="en-US" dirty="0"/>
              <a:t>的心情变化，然后选择</a:t>
            </a:r>
            <a:r>
              <a:rPr lang="en-US" altLang="zh-CN" dirty="0"/>
              <a:t>A</a:t>
            </a:r>
            <a:r>
              <a:rPr lang="zh-CN" altLang="en-US" dirty="0"/>
              <a:t>心情好的时候把花转交给</a:t>
            </a:r>
            <a:r>
              <a:rPr lang="en-US" altLang="zh-CN" dirty="0"/>
              <a:t>A</a:t>
            </a:r>
            <a:r>
              <a:rPr lang="zh-CN" altLang="en-US" dirty="0"/>
              <a:t>，代码如下：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57816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0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577215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6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保护代理和虚拟代理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虽然</a:t>
            </a:r>
            <a:r>
              <a:rPr lang="zh-CN" altLang="en-US" dirty="0"/>
              <a:t>这只是个虚拟的例子，但我们可以从中找到两种代理模式的身影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保护代理和虚拟代理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en-US" altLang="zh-CN" dirty="0"/>
              <a:t>B</a:t>
            </a:r>
            <a:r>
              <a:rPr lang="zh-CN" altLang="en-US" dirty="0"/>
              <a:t>可以帮助</a:t>
            </a:r>
            <a:r>
              <a:rPr lang="en-US" altLang="zh-CN" dirty="0"/>
              <a:t>A</a:t>
            </a:r>
            <a:r>
              <a:rPr lang="zh-CN" altLang="en-US" dirty="0"/>
              <a:t>过滤掉一些请求，比如送花的人中年龄太大的或者没有宝马的，这种请求就可以直接在代理</a:t>
            </a:r>
            <a:r>
              <a:rPr lang="en-US" altLang="zh-CN" dirty="0"/>
              <a:t>B</a:t>
            </a:r>
            <a:r>
              <a:rPr lang="zh-CN" altLang="en-US" dirty="0"/>
              <a:t>处被拒绝掉。这种代理叫作保护代理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smtClean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一个充当白脸，一个充当黑脸。白脸</a:t>
            </a:r>
            <a:r>
              <a:rPr lang="en-US" altLang="zh-CN" dirty="0"/>
              <a:t>A</a:t>
            </a:r>
            <a:r>
              <a:rPr lang="zh-CN" altLang="en-US" dirty="0"/>
              <a:t>继续保持良好的女神形象，不希望直接拒绝任何人，于是找了黑脸</a:t>
            </a:r>
            <a:r>
              <a:rPr lang="en-US" altLang="zh-CN" dirty="0"/>
              <a:t>B</a:t>
            </a:r>
            <a:r>
              <a:rPr lang="zh-CN" altLang="en-US" dirty="0"/>
              <a:t>来控制对</a:t>
            </a:r>
            <a:r>
              <a:rPr lang="en-US" altLang="zh-CN" dirty="0"/>
              <a:t>A</a:t>
            </a:r>
            <a:r>
              <a:rPr lang="zh-CN" altLang="en-US" dirty="0"/>
              <a:t>的访问。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1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保护代理和虚拟代理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另外，假设现实中的花价格不菲，导致在程序世界里，</a:t>
            </a:r>
            <a:r>
              <a:rPr lang="en-US" altLang="zh-CN" dirty="0"/>
              <a:t>new Flower</a:t>
            </a:r>
            <a:r>
              <a:rPr lang="zh-CN" altLang="en-US" dirty="0"/>
              <a:t>也是一个代价昂贵的操作，那么我们可以把</a:t>
            </a:r>
            <a:r>
              <a:rPr lang="en-US" altLang="zh-CN" dirty="0"/>
              <a:t>new Flower</a:t>
            </a:r>
            <a:r>
              <a:rPr lang="zh-CN" altLang="en-US" dirty="0"/>
              <a:t>的操作交给代理</a:t>
            </a:r>
            <a:r>
              <a:rPr lang="en-US" altLang="zh-CN" dirty="0"/>
              <a:t>B</a:t>
            </a:r>
            <a:r>
              <a:rPr lang="zh-CN" altLang="en-US" dirty="0"/>
              <a:t>去执行，代理</a:t>
            </a:r>
            <a:r>
              <a:rPr lang="en-US" altLang="zh-CN" dirty="0"/>
              <a:t>B</a:t>
            </a:r>
            <a:r>
              <a:rPr lang="zh-CN" altLang="en-US" dirty="0"/>
              <a:t>会选择在</a:t>
            </a:r>
            <a:r>
              <a:rPr lang="en-US" altLang="zh-CN" dirty="0"/>
              <a:t>A</a:t>
            </a:r>
            <a:r>
              <a:rPr lang="zh-CN" altLang="en-US" dirty="0"/>
              <a:t>心情好时再执行</a:t>
            </a:r>
            <a:r>
              <a:rPr lang="en-US" altLang="zh-CN" dirty="0" smtClean="0"/>
              <a:t>new Flower</a:t>
            </a:r>
            <a:r>
              <a:rPr lang="zh-CN" altLang="en-US" dirty="0"/>
              <a:t>，这是代理模式的另一种形式，叫作虚拟</a:t>
            </a:r>
            <a:r>
              <a:rPr lang="zh-CN" altLang="en-US" dirty="0" smtClean="0"/>
              <a:t>代理。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0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保护代理和虚拟代理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代码如下：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9149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虚拟代理实现图片预加载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创建一个普通的本体对象，这个对象负责往页面中创建一个</a:t>
            </a:r>
            <a:r>
              <a:rPr lang="en-US" altLang="zh-CN" dirty="0" err="1"/>
              <a:t>img</a:t>
            </a:r>
            <a:r>
              <a:rPr lang="zh-CN" altLang="en-US" dirty="0"/>
              <a:t>标签，并且提供一个对外的</a:t>
            </a:r>
            <a:r>
              <a:rPr lang="en-US" altLang="zh-CN" dirty="0" err="1"/>
              <a:t>setSrc</a:t>
            </a:r>
            <a:r>
              <a:rPr lang="zh-CN" altLang="en-US" dirty="0"/>
              <a:t>接口，外界调用这个接口，便可以给该</a:t>
            </a:r>
            <a:r>
              <a:rPr lang="en-US" altLang="zh-CN" dirty="0" err="1"/>
              <a:t>img</a:t>
            </a:r>
            <a:r>
              <a:rPr lang="zh-CN" altLang="en-US" dirty="0"/>
              <a:t>标签设置</a:t>
            </a:r>
            <a:r>
              <a:rPr lang="en-US" altLang="zh-CN" dirty="0" err="1"/>
              <a:t>src</a:t>
            </a:r>
            <a:r>
              <a:rPr lang="zh-CN" altLang="en-US" dirty="0"/>
              <a:t>属性：</a:t>
            </a:r>
          </a:p>
        </p:txBody>
      </p:sp>
    </p:spTree>
    <p:extLst>
      <p:ext uri="{BB962C8B-B14F-4D97-AF65-F5344CB8AC3E}">
        <p14:creationId xmlns:p14="http://schemas.microsoft.com/office/powerpoint/2010/main" val="1840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zh-CN" altLang="en-US" dirty="0" smtClean="0"/>
              <a:t>模式的定义：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为</a:t>
            </a:r>
            <a:r>
              <a:rPr lang="zh-CN" altLang="en-US" dirty="0"/>
              <a:t>一个对象提供一个代用品或占位符，以便控制对它的访问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9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虚拟代理实现图片预加载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5913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1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虚拟代理实现图片预加载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我们把网速</a:t>
            </a:r>
            <a:r>
              <a:rPr lang="zh-CN" altLang="en-US" dirty="0" smtClean="0"/>
              <a:t>调慢，</a:t>
            </a:r>
            <a:r>
              <a:rPr lang="zh-CN" altLang="en-US" dirty="0"/>
              <a:t>然后通过</a:t>
            </a:r>
            <a:r>
              <a:rPr lang="en-US" altLang="zh-CN" dirty="0" err="1" smtClean="0"/>
              <a:t>MyImage.setSrc</a:t>
            </a:r>
            <a:r>
              <a:rPr lang="zh-CN" altLang="en-US" dirty="0"/>
              <a:t>给该</a:t>
            </a:r>
            <a:r>
              <a:rPr lang="en-US" altLang="zh-CN" dirty="0" err="1"/>
              <a:t>img</a:t>
            </a:r>
            <a:r>
              <a:rPr lang="zh-CN" altLang="en-US" dirty="0"/>
              <a:t>节点设置</a:t>
            </a:r>
            <a:r>
              <a:rPr lang="en-US" altLang="zh-CN" dirty="0" err="1"/>
              <a:t>src</a:t>
            </a:r>
            <a:r>
              <a:rPr lang="zh-CN" altLang="en-US" dirty="0"/>
              <a:t>，可以看到，在图片被加载好之前，页面中有一段长长的空白时间。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4305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2" y="5301208"/>
            <a:ext cx="4229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虚拟代理实现图片预加载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现在开始引入代理对象</a:t>
            </a:r>
            <a:r>
              <a:rPr lang="en-US" altLang="zh-CN" dirty="0" err="1"/>
              <a:t>proxyImage</a:t>
            </a:r>
            <a:r>
              <a:rPr lang="zh-CN" altLang="en-US" dirty="0"/>
              <a:t>，通过这个代理对象，在图片被真正加载好之前，页面中将出现一张占位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, </a:t>
            </a:r>
            <a:r>
              <a:rPr lang="zh-CN" altLang="en-US" dirty="0"/>
              <a:t>来提示用户图片正在加载。代码如下：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22162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虚拟代理实现图片预加载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4578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2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虚拟代理实现图片预加载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效果：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1" y="2492896"/>
            <a:ext cx="2686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44528"/>
            <a:ext cx="42576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93" y="2204864"/>
            <a:ext cx="38862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也许</a:t>
            </a:r>
            <a:r>
              <a:rPr lang="zh-CN" altLang="en-US" dirty="0"/>
              <a:t>大家</a:t>
            </a:r>
            <a:r>
              <a:rPr lang="zh-CN" altLang="en-US" dirty="0" smtClean="0"/>
              <a:t>会</a:t>
            </a:r>
            <a:r>
              <a:rPr lang="zh-CN" altLang="en-US" dirty="0"/>
              <a:t>有疑问，不过是实现一个小小的图片预加载功能，即使不需要引入任何模式也能办到，那么引入代理模式的好处究竟在哪里呢？下面我们先抛开代理，编写一个更常见的图片预加载函数。</a:t>
            </a:r>
          </a:p>
        </p:txBody>
      </p:sp>
    </p:spTree>
    <p:extLst>
      <p:ext uri="{BB962C8B-B14F-4D97-AF65-F5344CB8AC3E}">
        <p14:creationId xmlns:p14="http://schemas.microsoft.com/office/powerpoint/2010/main" val="10946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不用代理的预加载图片函数实现如下：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6" y="2204864"/>
            <a:ext cx="6264696" cy="451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0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为了说明代理的意义，下面我们引入一个面向对象设计的原则</a:t>
            </a:r>
            <a:r>
              <a:rPr lang="en-US" altLang="zh-CN" dirty="0"/>
              <a:t>——</a:t>
            </a:r>
            <a:r>
              <a:rPr lang="zh-CN" altLang="en-US" dirty="0"/>
              <a:t>单一职责原则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单一</a:t>
            </a:r>
            <a:r>
              <a:rPr lang="zh-CN" altLang="en-US" dirty="0"/>
              <a:t>职责原则指的是，就一个类（通常也包括对象和函数等）而言，应该仅有一个引起它变化的原因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4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如果一个对象承担了多项职责，就意味着这个对象将变得巨大，引起它变化的原因可能会有多个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面向对象设计鼓励将行为分布到细粒度的对象之中，如果一个对象承担的职责过多，等于把这些职责耦合到了一起，这种耦合会导致脆弱和低内聚的设计。当变化发生时，设计可能会遭到意外的破坏。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职责被定义为“引起变化的原因”。上段代码中的</a:t>
            </a:r>
            <a:r>
              <a:rPr lang="en-US" altLang="zh-CN" dirty="0" err="1"/>
              <a:t>MyImage</a:t>
            </a:r>
            <a:r>
              <a:rPr lang="zh-CN" altLang="en-US" dirty="0"/>
              <a:t>对象除了负责给</a:t>
            </a:r>
            <a:r>
              <a:rPr lang="en-US" altLang="zh-CN" dirty="0" err="1"/>
              <a:t>img</a:t>
            </a:r>
            <a:r>
              <a:rPr lang="zh-CN" altLang="en-US" dirty="0"/>
              <a:t>节点设置</a:t>
            </a:r>
            <a:r>
              <a:rPr lang="en-US" altLang="zh-CN" dirty="0" err="1"/>
              <a:t>src</a:t>
            </a:r>
            <a:r>
              <a:rPr lang="zh-CN" altLang="en-US" dirty="0"/>
              <a:t>外，还要负责预加载图片。我们在处理其中一个职责时，有可能因为其强耦合性影响另外一个职责的实现。</a:t>
            </a:r>
          </a:p>
        </p:txBody>
      </p:sp>
    </p:spTree>
    <p:extLst>
      <p:ext uri="{BB962C8B-B14F-4D97-AF65-F5344CB8AC3E}">
        <p14:creationId xmlns:p14="http://schemas.microsoft.com/office/powerpoint/2010/main" val="14409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zh-CN" altLang="en-US" dirty="0" smtClean="0"/>
              <a:t>模式的现实场景：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明星都有经纪人作为代理。如果想请明星来办一场商业演出，只能联系他的经纪人。经纪人会把商业演出的细节和报酬都谈好之后，再把合同交给明星签。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04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另外，在面向对象的程序设计中，大多数情况下，若违反其他任何原则，同时将违反开放</a:t>
            </a:r>
            <a:r>
              <a:rPr lang="en-US" altLang="zh-CN" dirty="0"/>
              <a:t>—</a:t>
            </a:r>
            <a:r>
              <a:rPr lang="zh-CN" altLang="en-US" dirty="0"/>
              <a:t>封闭原则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如果我们只是从网络上获取一些体积很小的图片，或者</a:t>
            </a:r>
            <a:r>
              <a:rPr lang="en-US" altLang="zh-CN" dirty="0"/>
              <a:t>5</a:t>
            </a:r>
            <a:r>
              <a:rPr lang="zh-CN" altLang="en-US" dirty="0"/>
              <a:t>年后的网速快到根本不再需要预加载，我们可能希望把预加载图片的这段代码从</a:t>
            </a:r>
            <a:r>
              <a:rPr lang="en-US" altLang="zh-CN" dirty="0" err="1" smtClean="0"/>
              <a:t>MyImage</a:t>
            </a:r>
            <a:r>
              <a:rPr lang="zh-CN" altLang="en-US" dirty="0"/>
              <a:t>对象里删掉。这时候就不得不改动</a:t>
            </a:r>
            <a:r>
              <a:rPr lang="en-US" altLang="zh-CN" dirty="0" err="1"/>
              <a:t>MyImage</a:t>
            </a:r>
            <a:r>
              <a:rPr lang="zh-CN" altLang="en-US" dirty="0"/>
              <a:t>对象了。</a:t>
            </a:r>
          </a:p>
        </p:txBody>
      </p:sp>
    </p:spTree>
    <p:extLst>
      <p:ext uri="{BB962C8B-B14F-4D97-AF65-F5344CB8AC3E}">
        <p14:creationId xmlns:p14="http://schemas.microsoft.com/office/powerpoint/2010/main" val="11623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纵观</a:t>
            </a:r>
            <a:r>
              <a:rPr lang="zh-CN" altLang="en-US" dirty="0" smtClean="0"/>
              <a:t>整个代理程序</a:t>
            </a:r>
            <a:r>
              <a:rPr lang="zh-CN" altLang="en-US" dirty="0"/>
              <a:t>，我们并没有改变或者增加</a:t>
            </a:r>
            <a:r>
              <a:rPr lang="en-US" altLang="zh-CN" dirty="0" err="1" smtClean="0"/>
              <a:t>MyImage</a:t>
            </a:r>
            <a:r>
              <a:rPr lang="zh-CN" altLang="en-US" dirty="0"/>
              <a:t>的接口，但是通过代理对象，实际上给系统添加了新的行为。这是符合开放</a:t>
            </a:r>
            <a:r>
              <a:rPr lang="en-US" altLang="zh-CN" dirty="0"/>
              <a:t>—</a:t>
            </a:r>
            <a:r>
              <a:rPr lang="zh-CN" altLang="en-US" dirty="0"/>
              <a:t>封闭原则的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en-US" altLang="zh-CN" dirty="0" err="1"/>
              <a:t>img</a:t>
            </a:r>
            <a:r>
              <a:rPr lang="zh-CN" altLang="en-US" dirty="0"/>
              <a:t>节点设置</a:t>
            </a:r>
            <a:r>
              <a:rPr lang="en-US" altLang="zh-CN" dirty="0" err="1"/>
              <a:t>src</a:t>
            </a:r>
            <a:r>
              <a:rPr lang="zh-CN" altLang="en-US" dirty="0"/>
              <a:t>和图片预加载这两个功能，被隔离在两个对象里，它们可以各自变化而不影响对方。何况就算有一天我们不再需要预加载，那么只需要改成请求本体而不是请求代理对象即可。</a:t>
            </a:r>
          </a:p>
        </p:txBody>
      </p:sp>
    </p:spTree>
    <p:extLst>
      <p:ext uri="{BB962C8B-B14F-4D97-AF65-F5344CB8AC3E}">
        <p14:creationId xmlns:p14="http://schemas.microsoft.com/office/powerpoint/2010/main" val="40216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缓存代理可以为一些开销大的运算结果提供暂时的存储，在下次运算时，如果传递进来的参数跟之前一致，则可以直接返回前面存储的运算结果。</a:t>
            </a:r>
          </a:p>
        </p:txBody>
      </p:sp>
    </p:spTree>
    <p:extLst>
      <p:ext uri="{BB962C8B-B14F-4D97-AF65-F5344CB8AC3E}">
        <p14:creationId xmlns:p14="http://schemas.microsoft.com/office/powerpoint/2010/main" val="9895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先创建一个用于求乘积的函数：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69437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现在加入缓存代理函数：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204864"/>
            <a:ext cx="8524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3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当我们第二次调用</a:t>
            </a:r>
            <a:r>
              <a:rPr lang="en-US" altLang="zh-CN" dirty="0" err="1"/>
              <a:t>proxyMult</a:t>
            </a:r>
            <a:r>
              <a:rPr lang="en-US" altLang="zh-CN" dirty="0"/>
              <a:t>( 1, 2, 3, 4 )</a:t>
            </a:r>
            <a:r>
              <a:rPr lang="zh-CN" altLang="en-US" dirty="0"/>
              <a:t>的时候，本体</a:t>
            </a:r>
            <a:r>
              <a:rPr lang="en-US" altLang="zh-CN" dirty="0" err="1"/>
              <a:t>mult</a:t>
            </a:r>
            <a:r>
              <a:rPr lang="zh-CN" altLang="en-US" dirty="0"/>
              <a:t>函数并没有被计算，</a:t>
            </a:r>
            <a:r>
              <a:rPr lang="en-US" altLang="zh-CN" dirty="0" err="1"/>
              <a:t>proxyMult</a:t>
            </a:r>
            <a:r>
              <a:rPr lang="zh-CN" altLang="en-US" dirty="0"/>
              <a:t>直接返回了之前缓存好的计算结果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通过增加缓存代理的方式，</a:t>
            </a:r>
            <a:r>
              <a:rPr lang="en-US" altLang="zh-CN" dirty="0" err="1"/>
              <a:t>mult</a:t>
            </a:r>
            <a:r>
              <a:rPr lang="zh-CN" altLang="en-US" dirty="0"/>
              <a:t>函数可以继续专注于自身的职责</a:t>
            </a:r>
            <a:r>
              <a:rPr lang="en-US" altLang="zh-CN" dirty="0"/>
              <a:t>——</a:t>
            </a:r>
            <a:r>
              <a:rPr lang="zh-CN" altLang="en-US" dirty="0"/>
              <a:t>计算乘积，缓存的功能是由代理对象实现的。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58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其他代理模式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代理模式的变体种类非常多，限于篇幅及其在</a:t>
            </a:r>
            <a:r>
              <a:rPr lang="en-US" altLang="zh-CN" dirty="0"/>
              <a:t>JavaScript</a:t>
            </a:r>
            <a:r>
              <a:rPr lang="zh-CN" altLang="en-US" dirty="0"/>
              <a:t>中的适用性</a:t>
            </a:r>
            <a:r>
              <a:rPr lang="zh-CN" altLang="en-US" dirty="0" smtClean="0"/>
              <a:t>，只</a:t>
            </a:r>
            <a:r>
              <a:rPr lang="zh-CN" altLang="en-US" dirty="0"/>
              <a:t>简约介绍一下这些代理，就不一一详细展开说明了。</a:t>
            </a:r>
          </a:p>
        </p:txBody>
      </p:sp>
    </p:spTree>
    <p:extLst>
      <p:ext uri="{BB962C8B-B14F-4D97-AF65-F5344CB8AC3E}">
        <p14:creationId xmlns:p14="http://schemas.microsoft.com/office/powerpoint/2010/main" val="22941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其他代理模式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防火墙代理：控制网络资源的访问，保护主题不让“坏人”接近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远程代理：为一个对象在不同的地址空间提供局部代表，在</a:t>
            </a:r>
            <a:r>
              <a:rPr lang="en-US" altLang="zh-CN" dirty="0"/>
              <a:t>Java</a:t>
            </a:r>
            <a:r>
              <a:rPr lang="zh-CN" altLang="en-US" dirty="0"/>
              <a:t>中，远程代理可以是另一个虚拟机中的对象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保护代理：用于对象应该有不同访问权限的情况。</a:t>
            </a:r>
          </a:p>
        </p:txBody>
      </p:sp>
    </p:spTree>
    <p:extLst>
      <p:ext uri="{BB962C8B-B14F-4D97-AF65-F5344CB8AC3E}">
        <p14:creationId xmlns:p14="http://schemas.microsoft.com/office/powerpoint/2010/main" val="34830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其他代理模式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智能引用代理：取代了简单的指针，它在访问对象时执行一些附加操作，比如计算一个对象被引用的次数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写时复制代理：通常用于复制一个庞大对象的情况。写时复制代理延迟了复制的过程，当对象被真正修改时，才对它进行复制操作。写时复制代理是虚拟代理的一种变体，</a:t>
            </a:r>
            <a:r>
              <a:rPr lang="en-US" altLang="zh-CN" dirty="0"/>
              <a:t>DLL</a:t>
            </a:r>
            <a:r>
              <a:rPr lang="zh-CN" altLang="en-US" dirty="0"/>
              <a:t>（操作系统中的动态链接库）是其典型运用场景。</a:t>
            </a:r>
          </a:p>
        </p:txBody>
      </p:sp>
    </p:spTree>
    <p:extLst>
      <p:ext uri="{BB962C8B-B14F-4D97-AF65-F5344CB8AC3E}">
        <p14:creationId xmlns:p14="http://schemas.microsoft.com/office/powerpoint/2010/main" val="42542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代理模式包括许多小分类，在</a:t>
            </a:r>
            <a:r>
              <a:rPr lang="en-US" altLang="zh-CN" dirty="0"/>
              <a:t>JavaScript</a:t>
            </a:r>
            <a:r>
              <a:rPr lang="zh-CN" altLang="en-US" dirty="0"/>
              <a:t>开发中最常用的是虚拟代理和缓存代理。虽然代理模式非常有用，但我们在编写业务代码的时候，往往不需要去预先猜测是否需要使用代理模式。当真正发现不方便直接访问某个对象的时候，再编写代理也不迟。</a:t>
            </a:r>
          </a:p>
        </p:txBody>
      </p:sp>
    </p:spTree>
    <p:extLst>
      <p:ext uri="{BB962C8B-B14F-4D97-AF65-F5344CB8AC3E}">
        <p14:creationId xmlns:p14="http://schemas.microsoft.com/office/powerpoint/2010/main" val="1994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代理</a:t>
            </a:r>
            <a:r>
              <a:rPr lang="zh-CN" altLang="en-US" dirty="0" smtClean="0"/>
              <a:t>模式的使用时机：</a:t>
            </a:r>
            <a:endParaRPr lang="en-US" altLang="zh-CN" dirty="0" smtClean="0"/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zh-CN" altLang="en-US" dirty="0"/>
              <a:t>当客户不方便直接访问一个对象或者不满足需要的时候，提供一个替身对象来控制对这个对象的访问，客户实际上访问的是替身对象。替身对象对请求做出一些处理之后，再把请求转交给本体对象。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00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6632"/>
            <a:ext cx="5976664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/>
              <a:t>	</a:t>
            </a:r>
            <a:r>
              <a:rPr lang="en-US" altLang="zh-CN" sz="6000" dirty="0" smtClean="0"/>
              <a:t>THANK YOU</a:t>
            </a:r>
            <a:endParaRPr lang="zh-CN" altLang="en-US" sz="9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6840760" cy="38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在某月一</a:t>
            </a:r>
            <a:r>
              <a:rPr lang="zh-CN" altLang="en-US" dirty="0"/>
              <a:t>个晴朗的早晨，小明遇见了他的百分百女孩，我们暂且称呼小明的女神为</a:t>
            </a:r>
            <a:r>
              <a:rPr lang="en-US" altLang="zh-CN" dirty="0"/>
              <a:t>A</a:t>
            </a:r>
            <a:r>
              <a:rPr lang="zh-CN" altLang="en-US" dirty="0"/>
              <a:t>。两天之后，小明决定给</a:t>
            </a:r>
            <a:r>
              <a:rPr lang="en-US" altLang="zh-CN" dirty="0"/>
              <a:t>A</a:t>
            </a:r>
            <a:r>
              <a:rPr lang="zh-CN" altLang="en-US" dirty="0"/>
              <a:t>送一束花来表白。刚好小明打听到</a:t>
            </a:r>
            <a:r>
              <a:rPr lang="en-US" altLang="zh-CN" dirty="0"/>
              <a:t>A</a:t>
            </a:r>
            <a:r>
              <a:rPr lang="zh-CN" altLang="en-US" dirty="0"/>
              <a:t>和他有一个共同的朋友</a:t>
            </a:r>
            <a:r>
              <a:rPr lang="en-US" altLang="zh-CN" dirty="0"/>
              <a:t>B</a:t>
            </a:r>
            <a:r>
              <a:rPr lang="zh-CN" altLang="en-US" dirty="0"/>
              <a:t>，于是内向的小明决定让</a:t>
            </a:r>
            <a:r>
              <a:rPr lang="en-US" altLang="zh-CN" dirty="0"/>
              <a:t>B</a:t>
            </a:r>
            <a:r>
              <a:rPr lang="zh-CN" altLang="en-US" dirty="0"/>
              <a:t>来代替自己完成送花这件事情。</a:t>
            </a:r>
          </a:p>
        </p:txBody>
      </p:sp>
    </p:spTree>
    <p:extLst>
      <p:ext uri="{BB962C8B-B14F-4D97-AF65-F5344CB8AC3E}">
        <p14:creationId xmlns:p14="http://schemas.microsoft.com/office/powerpoint/2010/main" val="5316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虽然小明的故事必然以悲剧收场，因为追</a:t>
            </a:r>
            <a:r>
              <a:rPr lang="en-US" altLang="zh-CN" dirty="0"/>
              <a:t>MM</a:t>
            </a:r>
            <a:r>
              <a:rPr lang="zh-CN" altLang="en-US" dirty="0"/>
              <a:t>更好的方式是送一辆宝马。不管怎样，我们还是先用代码来描述一下小明追女神的过程，先看看不用代理模式的情况：</a:t>
            </a:r>
          </a:p>
        </p:txBody>
      </p:sp>
    </p:spTree>
    <p:extLst>
      <p:ext uri="{BB962C8B-B14F-4D97-AF65-F5344CB8AC3E}">
        <p14:creationId xmlns:p14="http://schemas.microsoft.com/office/powerpoint/2010/main" val="2244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定义一朵花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造一个小明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3952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8" y="4005064"/>
            <a:ext cx="53149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目标出现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小</a:t>
            </a:r>
            <a:r>
              <a:rPr lang="zh-CN" altLang="en-US" dirty="0" smtClean="0"/>
              <a:t>明送花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8197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0" y="5445224"/>
            <a:ext cx="34575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1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小明追</a:t>
            </a:r>
            <a:r>
              <a:rPr lang="en-US" altLang="zh-CN" dirty="0"/>
              <a:t>MM</a:t>
            </a:r>
            <a:r>
              <a:rPr lang="zh-CN" altLang="en-US" dirty="0"/>
              <a:t>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接下来，我们引入代理</a:t>
            </a:r>
            <a:r>
              <a:rPr lang="en-US" altLang="zh-CN" dirty="0"/>
              <a:t>B</a:t>
            </a:r>
            <a:r>
              <a:rPr lang="zh-CN" altLang="en-US" dirty="0"/>
              <a:t>，即小明通过</a:t>
            </a:r>
            <a:r>
              <a:rPr lang="en-US" altLang="zh-CN" dirty="0"/>
              <a:t>B</a:t>
            </a:r>
            <a:r>
              <a:rPr lang="zh-CN" altLang="en-US" dirty="0"/>
              <a:t>来给</a:t>
            </a:r>
            <a:r>
              <a:rPr lang="en-US" altLang="zh-CN" dirty="0"/>
              <a:t>A</a:t>
            </a:r>
            <a:r>
              <a:rPr lang="zh-CN" altLang="en-US" dirty="0"/>
              <a:t>送花：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56864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6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1802</Words>
  <Application>Microsoft Office PowerPoint</Application>
  <PresentationFormat>全屏显示(4:3)</PresentationFormat>
  <Paragraphs>102</Paragraphs>
  <Slides>40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代理模式</vt:lpstr>
      <vt:lpstr>代理模式</vt:lpstr>
      <vt:lpstr>代理模式</vt:lpstr>
      <vt:lpstr>代理模式</vt:lpstr>
      <vt:lpstr>小明追MM的故事</vt:lpstr>
      <vt:lpstr>小明追MM的故事</vt:lpstr>
      <vt:lpstr>小明追MM的故事</vt:lpstr>
      <vt:lpstr>小明追MM的故事</vt:lpstr>
      <vt:lpstr>小明追MM的故事</vt:lpstr>
      <vt:lpstr>小明追MM的故事</vt:lpstr>
      <vt:lpstr>小明追MM的故事</vt:lpstr>
      <vt:lpstr>小明追MM的故事</vt:lpstr>
      <vt:lpstr>小明追MM的故事</vt:lpstr>
      <vt:lpstr>小明追MM的故事</vt:lpstr>
      <vt:lpstr>保护代理和虚拟代理</vt:lpstr>
      <vt:lpstr>保护代理和虚拟代理</vt:lpstr>
      <vt:lpstr>保护代理和虚拟代理</vt:lpstr>
      <vt:lpstr>保护代理和虚拟代理</vt:lpstr>
      <vt:lpstr>虚拟代理实现图片预加载</vt:lpstr>
      <vt:lpstr>虚拟代理实现图片预加载</vt:lpstr>
      <vt:lpstr>虚拟代理实现图片预加载</vt:lpstr>
      <vt:lpstr>虚拟代理实现图片预加载</vt:lpstr>
      <vt:lpstr>虚拟代理实现图片预加载</vt:lpstr>
      <vt:lpstr>虚拟代理实现图片预加载</vt:lpstr>
      <vt:lpstr>代理的意义</vt:lpstr>
      <vt:lpstr>代理的意义</vt:lpstr>
      <vt:lpstr>代理的意义</vt:lpstr>
      <vt:lpstr>代理的意义</vt:lpstr>
      <vt:lpstr>代理的意义</vt:lpstr>
      <vt:lpstr>代理的意义</vt:lpstr>
      <vt:lpstr>代理的意义</vt:lpstr>
      <vt:lpstr>缓存代理</vt:lpstr>
      <vt:lpstr>计算乘积</vt:lpstr>
      <vt:lpstr>计算乘积</vt:lpstr>
      <vt:lpstr>计算乘积</vt:lpstr>
      <vt:lpstr>其他代理模式</vt:lpstr>
      <vt:lpstr>其他代理模式</vt:lpstr>
      <vt:lpstr>其他代理模式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chai.jiawei</dc:creator>
  <cp:lastModifiedBy>chai.jiawei</cp:lastModifiedBy>
  <cp:revision>103</cp:revision>
  <dcterms:created xsi:type="dcterms:W3CDTF">2017-11-25T01:36:40Z</dcterms:created>
  <dcterms:modified xsi:type="dcterms:W3CDTF">2017-12-03T17:15:31Z</dcterms:modified>
</cp:coreProperties>
</file>