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1" autoAdjust="0"/>
  </p:normalViewPr>
  <p:slideViewPr>
    <p:cSldViewPr>
      <p:cViewPr varScale="1">
        <p:scale>
          <a:sx n="73" d="100"/>
          <a:sy n="73" d="100"/>
        </p:scale>
        <p:origin x="-170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0AC0-C8BA-4EF5-8F50-5942F95D021C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B210A-CEB6-40B5-B3A1-CB2EF2E9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要实现一个标准的单例模式并不复杂，无非是用一个变量来标志当前是否已经为某个类创建过对象，如果是，则在下一次获取该类的实例时，直接返回之前创建的对象。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我们用下划线来约定私有变量</a:t>
            </a:r>
            <a:r>
              <a:rPr lang="en-US" altLang="zh-CN" dirty="0" smtClean="0"/>
              <a:t>__name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__age</a:t>
            </a:r>
            <a:r>
              <a:rPr lang="zh-CN" altLang="en-US" dirty="0" smtClean="0"/>
              <a:t>，它们被封装在闭包产生的作用域中，外部是访问不到这两个变量的，这就避免了对全局的命令污染。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要实现一个标准的单例模式并不复杂，无非是用一个变量来标志当前是否已经为某个类创建过对象，如果是，则在下一次获取该类的实例时，直接返回之前创建的对象。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要实现一个标准的单例模式并不复杂，无非是用一个变量来标志当前是否已经为某个类创建过对象，如果是，则在下一次获取该类的实例时，直接返回之前创建的对象。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要实现一个标准的单例模式并不复杂，无非是用一个变量来标志当前是否已经为某个类创建过对象，如果是，则在下一次获取该类的实例时，直接返回之前创建的对象。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假设我们某天需要利用这个类，在页面中创建千千万万的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，即要让这个类从单例类变成一个普通的可产生多个实例的类，那我们必须得改写</a:t>
            </a:r>
            <a:r>
              <a:rPr lang="en-US" altLang="zh-CN" dirty="0" err="1" smtClean="0"/>
              <a:t>CreateDiv</a:t>
            </a:r>
            <a:r>
              <a:rPr lang="zh-CN" altLang="en-US" dirty="0" smtClean="0"/>
              <a:t>构造函数，把控制创建唯一对象的那一段去掉，这种修改会给我们带来不必要的烦恼。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单例模式的核心是确保只有一个实例，并提供全局访问。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210A-CEB6-40B5-B3A1-CB2EF2E9D3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2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7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1" y="1600200"/>
            <a:ext cx="8031458" cy="4525963"/>
          </a:xfrm>
        </p:spPr>
      </p:pic>
    </p:spTree>
    <p:extLst>
      <p:ext uri="{BB962C8B-B14F-4D97-AF65-F5344CB8AC3E}">
        <p14:creationId xmlns:p14="http://schemas.microsoft.com/office/powerpoint/2010/main" val="24275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 err="1" smtClean="0"/>
              <a:t>init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708920"/>
            <a:ext cx="74104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4673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程序复杂，阅读起来也不是很舒服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CreateDiv</a:t>
            </a:r>
            <a:r>
              <a:rPr lang="zh-CN" altLang="en-US" dirty="0"/>
              <a:t>的构造函数实际上负责了两件</a:t>
            </a:r>
            <a:r>
              <a:rPr lang="zh-CN" altLang="en-US" dirty="0" smtClean="0"/>
              <a:t>事情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 smtClean="0"/>
              <a:t>创建</a:t>
            </a:r>
            <a:r>
              <a:rPr lang="zh-CN" altLang="en-US" dirty="0"/>
              <a:t>对象和执行初始化</a:t>
            </a:r>
            <a:r>
              <a:rPr lang="en-US" altLang="zh-CN" dirty="0" err="1"/>
              <a:t>init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/>
              <a:t>保证只有一个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/>
              <a:t>很显然是违反了“单一职责原则”</a:t>
            </a:r>
          </a:p>
        </p:txBody>
      </p:sp>
    </p:spTree>
    <p:extLst>
      <p:ext uri="{BB962C8B-B14F-4D97-AF65-F5344CB8AC3E}">
        <p14:creationId xmlns:p14="http://schemas.microsoft.com/office/powerpoint/2010/main" val="41613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用代理实现单例模式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普通的创建</a:t>
            </a:r>
            <a:r>
              <a:rPr lang="en-US" altLang="zh-CN" dirty="0"/>
              <a:t>div</a:t>
            </a:r>
            <a:r>
              <a:rPr lang="zh-CN" altLang="en-US" dirty="0"/>
              <a:t>的类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7" y="2276872"/>
            <a:ext cx="7515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5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用代理实现单例模式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引入代理类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2771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用代理实现单例模式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运行结果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95575"/>
            <a:ext cx="7620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用代理实现单例模式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我们把负责管理单例的逻辑移到了代理类</a:t>
            </a:r>
            <a:r>
              <a:rPr lang="en-US" altLang="zh-CN" dirty="0" err="1" smtClean="0"/>
              <a:t>proxySingletonCreateDiv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CreateDiv</a:t>
            </a:r>
            <a:r>
              <a:rPr lang="zh-CN" altLang="en-US" dirty="0"/>
              <a:t>就变成了一个普通的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它跟</a:t>
            </a:r>
            <a:r>
              <a:rPr lang="en-US" altLang="zh-CN" dirty="0" err="1"/>
              <a:t>proxySingletonCreateDiv</a:t>
            </a:r>
            <a:r>
              <a:rPr lang="zh-CN" altLang="en-US" dirty="0"/>
              <a:t>组合起来可以达到单例模式的效果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29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全局变量</a:t>
            </a:r>
            <a:r>
              <a:rPr lang="zh-CN" altLang="en-US" dirty="0"/>
              <a:t>不是单例模式，但在</a:t>
            </a:r>
            <a:r>
              <a:rPr lang="en-US" altLang="zh-CN" dirty="0"/>
              <a:t>JavaScript</a:t>
            </a:r>
            <a:r>
              <a:rPr lang="zh-CN" altLang="en-US" dirty="0"/>
              <a:t>开发中，我们经常会把全局变量当成单例来使用。例如：</a:t>
            </a:r>
            <a:r>
              <a:rPr lang="en-US" altLang="zh-CN" dirty="0" err="1"/>
              <a:t>var</a:t>
            </a:r>
            <a:r>
              <a:rPr lang="en-US" altLang="zh-CN" dirty="0"/>
              <a:t> a = </a:t>
            </a:r>
            <a:r>
              <a:rPr lang="en-US" altLang="zh-CN" dirty="0" smtClean="0"/>
              <a:t>{};</a:t>
            </a:r>
          </a:p>
          <a:p>
            <a:pPr marL="0" indent="0">
              <a:buNone/>
            </a:pPr>
            <a:r>
              <a:rPr lang="zh-CN" altLang="en-US" dirty="0" smtClean="0"/>
              <a:t>但是全局变量比较容易被污染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解决</a:t>
            </a:r>
            <a:r>
              <a:rPr lang="zh-CN" altLang="en-US" dirty="0" smtClean="0"/>
              <a:t>的办法：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zh-CN" altLang="en-US" dirty="0"/>
              <a:t>命名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使用闭包封装私有变量</a:t>
            </a:r>
          </a:p>
        </p:txBody>
      </p:sp>
    </p:spTree>
    <p:extLst>
      <p:ext uri="{BB962C8B-B14F-4D97-AF65-F5344CB8AC3E}">
        <p14:creationId xmlns:p14="http://schemas.microsoft.com/office/powerpoint/2010/main" val="42009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使用命名空间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最简单的方法依然是用对象字面量的</a:t>
            </a:r>
            <a:r>
              <a:rPr lang="zh-CN" altLang="en-US" dirty="0" smtClean="0"/>
              <a:t>方式：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46101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使用命名空间</a:t>
            </a: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动态地创建命名空间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86113"/>
            <a:ext cx="3067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8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保证一个类仅有一个实例，并提供一个访问它的全局访问点。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如线程池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全局缓存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浏览器中的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使用命名空间</a:t>
            </a: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动态地创建命名空间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5367114" cy="382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使用命名空间</a:t>
            </a: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动态地创建命名空间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4857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12" y="4509120"/>
            <a:ext cx="4680520" cy="206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1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使用闭包封装私有变量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6579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4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定义：惰性</a:t>
            </a:r>
            <a:r>
              <a:rPr lang="zh-CN" altLang="en-US" dirty="0"/>
              <a:t>单例指的是在需要的时候才创建对象实例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惰性单例是单例模式的重点，这种技术在实际开发</a:t>
            </a:r>
            <a:r>
              <a:rPr lang="zh-CN" altLang="en-US" dirty="0" smtClean="0"/>
              <a:t>中非</a:t>
            </a:r>
            <a:r>
              <a:rPr lang="zh-CN" altLang="en-US" dirty="0"/>
              <a:t>常有</a:t>
            </a:r>
            <a:r>
              <a:rPr lang="zh-CN" altLang="en-US" dirty="0" smtClean="0"/>
              <a:t>用</a:t>
            </a:r>
            <a:r>
              <a:rPr lang="zh-CN" altLang="en-US" dirty="0"/>
              <a:t>，有用的程度可能超出了我们的</a:t>
            </a:r>
            <a:r>
              <a:rPr lang="zh-CN" altLang="en-US" dirty="0" smtClean="0"/>
              <a:t>想象。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假设我们要创建</a:t>
            </a:r>
            <a:r>
              <a:rPr lang="zh-CN" altLang="en-US" dirty="0"/>
              <a:t>一个登录浮窗，很明显这个浮窗在页面里总是唯一的，不可能出现同时存在两个登录窗口的情况。</a:t>
            </a:r>
          </a:p>
        </p:txBody>
      </p:sp>
    </p:spTree>
    <p:extLst>
      <p:ext uri="{BB962C8B-B14F-4D97-AF65-F5344CB8AC3E}">
        <p14:creationId xmlns:p14="http://schemas.microsoft.com/office/powerpoint/2010/main" val="27309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第一种解决方案是在页面加载完成的时候便创建好这个</a:t>
            </a:r>
            <a:r>
              <a:rPr lang="en-US" altLang="zh-CN" dirty="0"/>
              <a:t>div</a:t>
            </a:r>
            <a:r>
              <a:rPr lang="zh-CN" altLang="en-US" dirty="0"/>
              <a:t>浮窗，这个浮窗一开始肯定是隐藏状态的，当用户点击登录按钮的时候，它才开始显示：</a:t>
            </a:r>
          </a:p>
        </p:txBody>
      </p:sp>
    </p:spTree>
    <p:extLst>
      <p:ext uri="{BB962C8B-B14F-4D97-AF65-F5344CB8AC3E}">
        <p14:creationId xmlns:p14="http://schemas.microsoft.com/office/powerpoint/2010/main" val="30736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1628800"/>
            <a:ext cx="8400990" cy="387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3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这种方式有一个问题，如果用户没有登录的需求，那么这个节点就属于多余的，白白浪费了资源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所以第二</a:t>
            </a:r>
            <a:r>
              <a:rPr lang="zh-CN" altLang="en-US" dirty="0"/>
              <a:t>种解决方案就是在点击登录按钮的时候才去创建登录浮窗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9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0" y="1340768"/>
            <a:ext cx="79343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3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</a:t>
            </a:r>
            <a:r>
              <a:rPr lang="zh-CN" altLang="en-US" dirty="0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09161"/>
            <a:ext cx="8480427" cy="21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9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定义一个函数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19"/>
            <a:ext cx="73533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2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通用的惰性单例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前面我们完成了一个惰性单例的例子，但是还存在一些问题：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这段代码仍然是违反单一职责原则的，创建对象和管理单例的逻辑都放在</a:t>
            </a:r>
            <a:r>
              <a:rPr lang="en-US" altLang="zh-CN" dirty="0" err="1" smtClean="0"/>
              <a:t>createLoginLayer</a:t>
            </a:r>
            <a:r>
              <a:rPr lang="zh-CN" altLang="en-US" dirty="0"/>
              <a:t>对象内部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如果我们下次需要创建页面中唯一的</a:t>
            </a:r>
            <a:r>
              <a:rPr lang="en-US" altLang="zh-CN" dirty="0" err="1"/>
              <a:t>iframe</a:t>
            </a:r>
            <a:r>
              <a:rPr lang="zh-CN" altLang="en-US" dirty="0"/>
              <a:t>，或者</a:t>
            </a:r>
            <a:r>
              <a:rPr lang="en-US" altLang="zh-CN" dirty="0"/>
              <a:t>script</a:t>
            </a:r>
            <a:r>
              <a:rPr lang="zh-CN" altLang="en-US" dirty="0"/>
              <a:t>标签，用来跨域请求数据，就必须得如法炮制，把</a:t>
            </a:r>
            <a:r>
              <a:rPr lang="en-US" altLang="zh-CN" dirty="0" err="1"/>
              <a:t>createLoginLayer</a:t>
            </a:r>
            <a:r>
              <a:rPr lang="zh-CN" altLang="en-US" dirty="0"/>
              <a:t>函数几乎照抄一遍</a:t>
            </a:r>
          </a:p>
        </p:txBody>
      </p:sp>
    </p:spTree>
    <p:extLst>
      <p:ext uri="{BB962C8B-B14F-4D97-AF65-F5344CB8AC3E}">
        <p14:creationId xmlns:p14="http://schemas.microsoft.com/office/powerpoint/2010/main" val="13347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通用的惰性单例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管理</a:t>
            </a:r>
            <a:r>
              <a:rPr lang="zh-CN" altLang="en-US" dirty="0"/>
              <a:t>单例的逻辑其实是完全可以抽象出来的：用一个变量来标志是否创建过对象，如果是，则在下次直接返回这个已经创建好的对象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819702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通用的惰性单例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创建悬浮窗：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48880"/>
            <a:ext cx="88963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通用的惰性单例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创建单例的悬浮窗：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" y="2924944"/>
            <a:ext cx="90112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2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通用的惰性单例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创建单例的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636912"/>
            <a:ext cx="82391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再会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2816"/>
            <a:ext cx="4421212" cy="4473431"/>
          </a:xfrm>
        </p:spPr>
      </p:pic>
    </p:spTree>
    <p:extLst>
      <p:ext uri="{BB962C8B-B14F-4D97-AF65-F5344CB8AC3E}">
        <p14:creationId xmlns:p14="http://schemas.microsoft.com/office/powerpoint/2010/main" val="267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实现一个获取单例的方法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334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0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019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增加了这个类的</a:t>
            </a:r>
            <a:r>
              <a:rPr lang="zh-CN" altLang="en-US" dirty="0" smtClean="0"/>
              <a:t>“不透明性”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Singleton</a:t>
            </a:r>
            <a:r>
              <a:rPr lang="zh-CN" altLang="en-US" dirty="0"/>
              <a:t>类的使用者必须知道这是一个单例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跟以往通过</a:t>
            </a:r>
            <a:r>
              <a:rPr lang="en-US" altLang="zh-CN" dirty="0"/>
              <a:t>new XXX</a:t>
            </a:r>
            <a:r>
              <a:rPr lang="zh-CN" altLang="en-US" dirty="0"/>
              <a:t>的方式来获取对象不同，这里偏要使用</a:t>
            </a:r>
            <a:r>
              <a:rPr lang="en-US" altLang="zh-CN" dirty="0" err="1" smtClean="0"/>
              <a:t>Singleton.getInstance</a:t>
            </a:r>
            <a:r>
              <a:rPr lang="zh-CN" altLang="en-US" dirty="0"/>
              <a:t>来获取对象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虽然现在已经完成了一个单例模式的编写，但这段单例模式代码的意义并不大</a:t>
            </a:r>
          </a:p>
        </p:txBody>
      </p:sp>
    </p:spTree>
    <p:extLst>
      <p:ext uri="{BB962C8B-B14F-4D97-AF65-F5344CB8AC3E}">
        <p14:creationId xmlns:p14="http://schemas.microsoft.com/office/powerpoint/2010/main" val="22959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在下面的例子中，我们将使用</a:t>
            </a:r>
            <a:r>
              <a:rPr lang="en-US" altLang="zh-CN" dirty="0" err="1"/>
              <a:t>CreateDiv</a:t>
            </a:r>
            <a:r>
              <a:rPr lang="zh-CN" altLang="en-US" dirty="0"/>
              <a:t>单例类，它的作用是负责在页面中创建唯一的</a:t>
            </a:r>
            <a:r>
              <a:rPr lang="en-US" altLang="zh-CN" dirty="0"/>
              <a:t>div</a:t>
            </a:r>
            <a:r>
              <a:rPr lang="zh-CN" altLang="en-US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27979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总体概览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33317"/>
            <a:ext cx="71247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0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透明的单例模式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 smtClean="0"/>
              <a:t>CreateDiv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10157"/>
            <a:ext cx="55721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7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1138</Words>
  <Application>Microsoft Office PowerPoint</Application>
  <PresentationFormat>全屏显示(4:3)</PresentationFormat>
  <Paragraphs>114</Paragraphs>
  <Slides>35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单例模式</vt:lpstr>
      <vt:lpstr>单例模式的定义</vt:lpstr>
      <vt:lpstr>最简单的单例模式</vt:lpstr>
      <vt:lpstr>最简单的单例模式</vt:lpstr>
      <vt:lpstr>最简单的单例模式</vt:lpstr>
      <vt:lpstr>最简单的单例模式</vt:lpstr>
      <vt:lpstr>透明的单例模式</vt:lpstr>
      <vt:lpstr>透明的单例模式</vt:lpstr>
      <vt:lpstr>透明的单例模式</vt:lpstr>
      <vt:lpstr>透明的单例模式</vt:lpstr>
      <vt:lpstr>透明的单例模式</vt:lpstr>
      <vt:lpstr>透明的单例模式</vt:lpstr>
      <vt:lpstr>用代理实现单例模式</vt:lpstr>
      <vt:lpstr>用代理实现单例模式</vt:lpstr>
      <vt:lpstr>用代理实现单例模式</vt:lpstr>
      <vt:lpstr>用代理实现单例模式</vt:lpstr>
      <vt:lpstr>JavaScript中的单例模式</vt:lpstr>
      <vt:lpstr>JavaScript中的单例模式</vt:lpstr>
      <vt:lpstr>JavaScript中的单例模式</vt:lpstr>
      <vt:lpstr>JavaScript中的单例模式</vt:lpstr>
      <vt:lpstr>JavaScript中的单例模式</vt:lpstr>
      <vt:lpstr>JavaScript中的单例模式</vt:lpstr>
      <vt:lpstr>惰性单例</vt:lpstr>
      <vt:lpstr>惰性单例</vt:lpstr>
      <vt:lpstr>惰性单例</vt:lpstr>
      <vt:lpstr>惰性单例</vt:lpstr>
      <vt:lpstr>惰性单例</vt:lpstr>
      <vt:lpstr>惰性单例</vt:lpstr>
      <vt:lpstr>惰性单例</vt:lpstr>
      <vt:lpstr>通用的惰性单例</vt:lpstr>
      <vt:lpstr>通用的惰性单例</vt:lpstr>
      <vt:lpstr>通用的惰性单例</vt:lpstr>
      <vt:lpstr>通用的惰性单例</vt:lpstr>
      <vt:lpstr>通用的惰性单例</vt:lpstr>
      <vt:lpstr>再会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103</cp:revision>
  <dcterms:created xsi:type="dcterms:W3CDTF">2017-10-23T09:27:17Z</dcterms:created>
  <dcterms:modified xsi:type="dcterms:W3CDTF">2017-11-03T04:48:05Z</dcterms:modified>
</cp:coreProperties>
</file>