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5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1" autoAdjust="0"/>
  </p:normalViewPr>
  <p:slideViewPr>
    <p:cSldViewPr>
      <p:cViewPr varScale="1">
        <p:scale>
          <a:sx n="71" d="100"/>
          <a:sy n="71" d="100"/>
        </p:scale>
        <p:origin x="-177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13C7-B01E-4D67-A7F8-DFC0998534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57E4B-602F-42FF-92D4-4BA20B08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第一点说明发布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订阅模式可以广泛应用于异步编程中，这是一种替代传递回调函数的方案。比如，我们可以订阅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succ</a:t>
            </a:r>
            <a:r>
              <a:rPr lang="zh-CN" altLang="en-US" dirty="0" smtClean="0"/>
              <a:t>等事件。或者如果想在动画的每一帧完成之后做一些事情，那我们可以订阅一个事件，然后在动画的每一帧完成之后发布这个事件。在异步编程中使用发布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订阅模式，我们就无需过多关注对象在异步运行期间的内部状态，而只需要订阅感兴趣的事件发生点。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5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第二点说明发布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订阅模式可以取代对象之间硬编码的通知机制，一个对象不用再显式地调用另外一个对象的某个接口。发布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让两个对象松耦合地联系在一起，虽然不太清楚彼此的细节，但这不影响它们之间相互通信。当有新的订阅者出现时，发布者的代码不需要任何修改；同样发布者需要改变时，也不会影响到之前的订阅者。只要之前约定的事件名没有变化，就可以自由地改变它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1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注意，手动触发事件更好的做法是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下用</a:t>
            </a:r>
            <a:r>
              <a:rPr lang="en-US" altLang="zh-CN" dirty="0" err="1" smtClean="0"/>
              <a:t>fireEvent</a:t>
            </a:r>
            <a:r>
              <a:rPr lang="zh-CN" altLang="en-US" dirty="0" smtClean="0"/>
              <a:t>，标准浏览器下用</a:t>
            </a:r>
            <a:r>
              <a:rPr lang="en-US" altLang="zh-CN" dirty="0" err="1" smtClean="0"/>
              <a:t>dispatchEvent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9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拉模型的好处是可以让订阅者“按需获取”，但同时有可能让发布者变成一个“门户大开”的对象，同时增加了代码量和复杂度。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它的应用非常广泛，既可以用在异步编程中，也可以帮助我们完成更松耦合的代码编写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2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它的应用非常广泛，既可以用在异步编程中，也可以帮助我们完成更松耦合的代码编写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57E4B-602F-42FF-92D4-4BA20B08F7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5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9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订阅模式又叫观察者模式，它定义对象间的一种一对多的依赖关系，当一个对象的状态发生改变时，所有依赖于它的对象都将得到通知。在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开发中，我们一般用事件模型来替代传统的发布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当然我们还可以随意增加或者删除订阅者，增加任何订阅者都不会影响发布者代码的编写：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9833"/>
            <a:ext cx="7895604" cy="241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DOM</a:t>
            </a:r>
            <a:r>
              <a:rPr lang="zh-CN" altLang="en-US" dirty="0"/>
              <a:t>事件，我们还会经常实现一些自定义的事件，这种依靠自定义事件完成的发布</a:t>
            </a:r>
            <a:r>
              <a:rPr lang="en-US" altLang="zh-CN" dirty="0"/>
              <a:t>—</a:t>
            </a:r>
            <a:r>
              <a:rPr lang="zh-CN" altLang="en-US" dirty="0"/>
              <a:t>订阅模式可以用于任何</a:t>
            </a:r>
            <a:r>
              <a:rPr lang="en-US" altLang="zh-CN" dirty="0"/>
              <a:t>JavaScript</a:t>
            </a:r>
            <a:r>
              <a:rPr lang="zh-CN" altLang="en-US" dirty="0"/>
              <a:t>代码中。现在看看如何一步步实现发布</a:t>
            </a:r>
            <a:r>
              <a:rPr lang="en-US" altLang="zh-CN" dirty="0"/>
              <a:t>—</a:t>
            </a:r>
            <a:r>
              <a:rPr lang="zh-CN" altLang="en-US" dirty="0"/>
              <a:t>订阅模式。</a:t>
            </a:r>
          </a:p>
        </p:txBody>
      </p:sp>
    </p:spTree>
    <p:extLst>
      <p:ext uri="{BB962C8B-B14F-4D97-AF65-F5344CB8AC3E}">
        <p14:creationId xmlns:p14="http://schemas.microsoft.com/office/powerpoint/2010/main" val="162496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首先要指定好谁充当发布者（比如售楼处）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然后给发布者添加一个缓存列表，用于存放回调函数以便通知订阅者（售楼处的花名册）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最后发布消息的时候，发布者会遍历这个缓存列表，依次触发里面存放的订阅者回调函数（遍历花名册，挨个发短信）。</a:t>
            </a:r>
          </a:p>
        </p:txBody>
      </p:sp>
    </p:spTree>
    <p:extLst>
      <p:ext uri="{BB962C8B-B14F-4D97-AF65-F5344CB8AC3E}">
        <p14:creationId xmlns:p14="http://schemas.microsoft.com/office/powerpoint/2010/main" val="150851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定义售楼处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420888"/>
            <a:ext cx="86296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99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订阅方法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420888"/>
            <a:ext cx="84677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0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发布消息方法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6713562" cy="42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看几个荔枝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920880" cy="455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推</a:t>
            </a:r>
            <a:r>
              <a:rPr lang="zh-CN" altLang="en-US" dirty="0" smtClean="0"/>
              <a:t>送消息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3175"/>
            <a:ext cx="71818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8280920" cy="13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9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发布－订阅模式的通用实现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现在我们已经看到了如何让售楼处拥有接受订阅和发布事件的功能。假设现在小明又去另一个售楼处买房子，那么这段代码是否必须在另一个售楼处对象上重写一次呢，有没有办法可以让所有对象都拥有发布</a:t>
            </a:r>
            <a:r>
              <a:rPr lang="en-US" altLang="zh-CN" dirty="0"/>
              <a:t>—</a:t>
            </a:r>
            <a:r>
              <a:rPr lang="zh-CN" altLang="en-US" dirty="0"/>
              <a:t>订阅功能呢？</a:t>
            </a:r>
          </a:p>
        </p:txBody>
      </p:sp>
    </p:spTree>
    <p:extLst>
      <p:ext uri="{BB962C8B-B14F-4D97-AF65-F5344CB8AC3E}">
        <p14:creationId xmlns:p14="http://schemas.microsoft.com/office/powerpoint/2010/main" val="41741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发布－订阅模式的通用实现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订阅的方法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3244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2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现实中的发布－订阅模式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小明最近看上了一套房子，到了售楼处之后才被告知，该楼盘的房子早已售罄。好在售楼</a:t>
            </a:r>
            <a:r>
              <a:rPr lang="en-US" altLang="zh-CN" dirty="0" smtClean="0"/>
              <a:t>MM</a:t>
            </a:r>
            <a:r>
              <a:rPr lang="zh-CN" altLang="en-US" dirty="0" smtClean="0"/>
              <a:t>告诉小明，不久后还有一些尾盘推出，开发商正在办理相关手续，手续办好后便可以购买。但到底是什么时候，目前还没有人能够知道。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发布－订阅模式的通用实现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动态安装发布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订阅功能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5553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0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发布－订阅模式的通用实现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正常使用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20888"/>
            <a:ext cx="46005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8175"/>
            <a:ext cx="71818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8280920" cy="13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取消订阅的事件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有时候，我们也许需要取消订阅事件的功能。比如小明突然不想买房子了，为了避免继续接收到售楼处推送过来的短信，小明需要取消之前订阅的事件。现在我们给</a:t>
            </a:r>
            <a:r>
              <a:rPr lang="en-US" altLang="zh-CN" dirty="0"/>
              <a:t>event</a:t>
            </a:r>
            <a:r>
              <a:rPr lang="zh-CN" altLang="en-US" dirty="0"/>
              <a:t>对象增加</a:t>
            </a:r>
            <a:r>
              <a:rPr lang="en-US" altLang="zh-CN" dirty="0"/>
              <a:t>remove</a:t>
            </a:r>
            <a:r>
              <a:rPr lang="zh-CN" altLang="en-US" dirty="0"/>
              <a:t>方法：</a:t>
            </a:r>
          </a:p>
        </p:txBody>
      </p:sp>
    </p:spTree>
    <p:extLst>
      <p:ext uri="{BB962C8B-B14F-4D97-AF65-F5344CB8AC3E}">
        <p14:creationId xmlns:p14="http://schemas.microsoft.com/office/powerpoint/2010/main" val="34162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取消订阅的事件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540532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取消订阅的事件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取消订阅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9400"/>
            <a:ext cx="624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79608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42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假如我们正在开发一个商城网站，网站里有</a:t>
            </a:r>
            <a:r>
              <a:rPr lang="en-US" altLang="zh-CN" dirty="0"/>
              <a:t>header</a:t>
            </a:r>
            <a:r>
              <a:rPr lang="zh-CN" altLang="en-US" dirty="0"/>
              <a:t>头部、</a:t>
            </a:r>
            <a:r>
              <a:rPr lang="en-US" altLang="zh-CN" dirty="0" err="1"/>
              <a:t>nav</a:t>
            </a:r>
            <a:r>
              <a:rPr lang="zh-CN" altLang="en-US" dirty="0"/>
              <a:t>导航、消息列表、购物车等模块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几个模块的渲染有一个共同的前提条件，就是必须先用</a:t>
            </a:r>
            <a:r>
              <a:rPr lang="en-US" altLang="zh-CN" dirty="0" err="1"/>
              <a:t>ajax</a:t>
            </a:r>
            <a:r>
              <a:rPr lang="zh-CN" altLang="en-US" dirty="0"/>
              <a:t>异步请求获取用户的登录信息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67996"/>
            <a:ext cx="4739100" cy="491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4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等到有一天，项目中又新增了一个收货地址管理的模块，这个模块本来是另一个同事所写的，而此时你正在马来西亚度假，但是他却不得不给你打电话：“</a:t>
            </a:r>
            <a:r>
              <a:rPr lang="en-US" altLang="zh-CN" dirty="0"/>
              <a:t>Hi</a:t>
            </a:r>
            <a:r>
              <a:rPr lang="zh-CN" altLang="en-US" dirty="0"/>
              <a:t>，登录之后麻烦刷新一下收货地址列表。”于是你又翻开你</a:t>
            </a:r>
            <a:r>
              <a:rPr lang="en-US" altLang="zh-CN" dirty="0"/>
              <a:t>3</a:t>
            </a:r>
            <a:r>
              <a:rPr lang="zh-CN" altLang="en-US" dirty="0"/>
              <a:t>个月前写的登录模块，在最后部分加上这行代码：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8"/>
            <a:ext cx="36290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0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我们就会越来越疲于应付这些突如其来的业务要求，要么跳槽了事，要么必须来重构这些代码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跳槽是一件很麻烦的事，所以暂时先重构吧</a:t>
            </a:r>
            <a:r>
              <a:rPr lang="en-US" altLang="zh-CN" dirty="0" smtClean="0"/>
              <a:t>^_^#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3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用户信息感兴趣的业务模块将自行订阅登录成功的消息事件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登录成功时，登录模块只需要发布登录成功的</a:t>
            </a:r>
            <a:r>
              <a:rPr lang="zh-CN" altLang="en-US" dirty="0" smtClean="0"/>
              <a:t>消息。</a:t>
            </a:r>
            <a:endParaRPr lang="en-US" altLang="zh-CN" dirty="0" smtClean="0"/>
          </a:p>
          <a:p>
            <a:r>
              <a:rPr lang="zh-CN" altLang="en-US" dirty="0" smtClean="0"/>
              <a:t>业务</a:t>
            </a:r>
            <a:r>
              <a:rPr lang="zh-CN" altLang="en-US" dirty="0"/>
              <a:t>方接受到消息之后，就会开始进行各自的业务处理，登录模块并不关心业务方究竟要做什么，也不想去了解它们的内部</a:t>
            </a:r>
            <a:r>
              <a:rPr lang="zh-CN" altLang="en-US" dirty="0" smtClean="0"/>
              <a:t>细节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805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现实中的发布－订阅模式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于是小明记下了售楼处的电话，以后每天都会打电话过去询问是不是已经到了购买时间。除了小明，还有小红、小强、小龙也会每天向售楼处咨询这个问题。一个星期过后，售楼</a:t>
            </a:r>
            <a:r>
              <a:rPr lang="en-US" altLang="zh-CN" dirty="0" smtClean="0"/>
              <a:t>MM</a:t>
            </a:r>
            <a:r>
              <a:rPr lang="zh-CN" altLang="en-US" dirty="0" smtClean="0"/>
              <a:t>决定辞职，因为厌倦了每天回答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个相同内容的电话。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555550" cy="140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8" y="2852936"/>
            <a:ext cx="6172090" cy="385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5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　</a:t>
            </a:r>
            <a:r>
              <a:rPr lang="en-US" altLang="zh-CN" dirty="0" smtClean="0"/>
              <a:t>JS</a:t>
            </a:r>
            <a:r>
              <a:rPr lang="zh-CN" altLang="en-US" dirty="0" smtClean="0"/>
              <a:t>实现订阅</a:t>
            </a:r>
            <a:r>
              <a:rPr lang="zh-CN" altLang="en-US" dirty="0"/>
              <a:t>模式的便利性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这里要提出的是，我们一直讨论的发布</a:t>
            </a:r>
            <a:r>
              <a:rPr lang="en-US" altLang="zh-CN" dirty="0"/>
              <a:t>—</a:t>
            </a:r>
            <a:r>
              <a:rPr lang="zh-CN" altLang="en-US" dirty="0"/>
              <a:t>订阅模式，跟一些别的语言（比如</a:t>
            </a:r>
            <a:r>
              <a:rPr lang="en-US" altLang="zh-CN" dirty="0"/>
              <a:t>Java</a:t>
            </a:r>
            <a:r>
              <a:rPr lang="zh-CN" altLang="en-US" dirty="0"/>
              <a:t>）中的实现还是有区别的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中实现一个自己的发布</a:t>
            </a:r>
            <a:r>
              <a:rPr lang="en-US" altLang="zh-CN" dirty="0"/>
              <a:t>—</a:t>
            </a:r>
            <a:r>
              <a:rPr lang="zh-CN" altLang="en-US" dirty="0"/>
              <a:t>订阅模式，通常会把订阅者对象自身当成引用传入发布者对象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同时订阅者对象还需提供一个名为诸如</a:t>
            </a:r>
            <a:r>
              <a:rPr lang="en-US" altLang="zh-CN" dirty="0"/>
              <a:t>update</a:t>
            </a:r>
            <a:r>
              <a:rPr lang="zh-CN" altLang="en-US" dirty="0"/>
              <a:t>的方法，供发布者对象在适合的时候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实现订阅模式的便利性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中，我们用注册回调函数的形式来代替传统的发布</a:t>
            </a:r>
            <a:r>
              <a:rPr lang="en-US" altLang="zh-CN" dirty="0"/>
              <a:t>—</a:t>
            </a:r>
            <a:r>
              <a:rPr lang="zh-CN" altLang="en-US" dirty="0"/>
              <a:t>订阅模式，显得更加优雅和简单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另外，在</a:t>
            </a:r>
            <a:r>
              <a:rPr lang="en-US" altLang="zh-CN" dirty="0"/>
              <a:t>JavaScript</a:t>
            </a:r>
            <a:r>
              <a:rPr lang="zh-CN" altLang="en-US" dirty="0"/>
              <a:t>中，我们无需去选择使用推模型还是拉模型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实现订阅模式的便利性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推模型是指在事件发生时，发布</a:t>
            </a:r>
            <a:r>
              <a:rPr lang="zh-CN" altLang="en-US" dirty="0" smtClean="0"/>
              <a:t>者一次性</a:t>
            </a:r>
            <a:r>
              <a:rPr lang="zh-CN" altLang="en-US" dirty="0"/>
              <a:t>把所有更改的状态和数据都推送给</a:t>
            </a:r>
            <a:r>
              <a:rPr lang="zh-CN" altLang="en-US" dirty="0" smtClean="0"/>
              <a:t>订阅者。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拉模型不同的地方是，发布者仅仅通知订阅者事件已经发生了，此外发布者要提供一些公开的接口供订阅者来主动拉取数据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1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实现订阅模式的便利性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刚好在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arguments</a:t>
            </a:r>
            <a:r>
              <a:rPr lang="zh-CN" altLang="en-US" dirty="0"/>
              <a:t>可以很方便地表示参数列表，所以我们一般都会选择推模型，使用</a:t>
            </a:r>
            <a:r>
              <a:rPr lang="en-US" altLang="zh-CN" dirty="0" err="1"/>
              <a:t>Function.prototype.apply</a:t>
            </a:r>
            <a:r>
              <a:rPr lang="zh-CN" altLang="en-US" dirty="0"/>
              <a:t>方法把所有参数都推送给订阅者。</a:t>
            </a:r>
          </a:p>
        </p:txBody>
      </p:sp>
    </p:spTree>
    <p:extLst>
      <p:ext uri="{BB962C8B-B14F-4D97-AF65-F5344CB8AC3E}">
        <p14:creationId xmlns:p14="http://schemas.microsoft.com/office/powerpoint/2010/main" val="355701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本章我们学习了发布</a:t>
            </a:r>
            <a:r>
              <a:rPr lang="en-US" altLang="zh-CN" dirty="0"/>
              <a:t>—</a:t>
            </a:r>
            <a:r>
              <a:rPr lang="zh-CN" altLang="en-US" dirty="0"/>
              <a:t>订阅模式，也就是常说的观察者模式。发布</a:t>
            </a:r>
            <a:r>
              <a:rPr lang="en-US" altLang="zh-CN" dirty="0"/>
              <a:t>—</a:t>
            </a:r>
            <a:r>
              <a:rPr lang="zh-CN" altLang="en-US" dirty="0"/>
              <a:t>订阅模式在实际开发中非常有用。</a:t>
            </a:r>
          </a:p>
        </p:txBody>
      </p:sp>
    </p:spTree>
    <p:extLst>
      <p:ext uri="{BB962C8B-B14F-4D97-AF65-F5344CB8AC3E}">
        <p14:creationId xmlns:p14="http://schemas.microsoft.com/office/powerpoint/2010/main" val="3994100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时间上的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对象之间的</a:t>
            </a:r>
            <a:r>
              <a:rPr lang="zh-CN" altLang="en-US" dirty="0" smtClean="0"/>
              <a:t>解耦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73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创建订阅者本身要消耗一定的时间和内存，而且当你订阅一个消息后，也许此消息最后都未发生，但这个订阅者会始终存在于内存中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另外，发布</a:t>
            </a:r>
            <a:r>
              <a:rPr lang="en-US" altLang="zh-CN" dirty="0"/>
              <a:t>—</a:t>
            </a:r>
            <a:r>
              <a:rPr lang="zh-CN" altLang="en-US" dirty="0"/>
              <a:t>订阅模式虽然可以弱化对象之间的联系，但如果过度使用的话，对象和对象之间的必要联系也将被深埋在背后，会导致程序难以跟踪维护和理解。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4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000" dirty="0" smtClean="0"/>
              <a:t>完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780928"/>
            <a:ext cx="7283152" cy="11807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600" dirty="0" smtClean="0"/>
              <a:t>谢谢各位的聆听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594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现实中的发布－订阅模式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当然现实中没有这么笨的销售公司，实际上故事是这样的：小明离开之前，把电话号码留在了售楼处。售楼</a:t>
            </a:r>
            <a:r>
              <a:rPr lang="en-US" altLang="zh-CN" dirty="0" smtClean="0"/>
              <a:t>MM</a:t>
            </a:r>
            <a:r>
              <a:rPr lang="zh-CN" altLang="en-US" dirty="0" smtClean="0"/>
              <a:t>答应他，新楼盘一推出就马上发信息通知小明。小红、小强和小龙也是一样，他们的电话号码都被记在售楼处的花名册上，新楼盘推出的时候，售楼</a:t>
            </a:r>
            <a:r>
              <a:rPr lang="en-US" altLang="zh-CN" dirty="0" smtClean="0"/>
              <a:t>MM</a:t>
            </a:r>
            <a:r>
              <a:rPr lang="zh-CN" altLang="en-US" dirty="0" smtClean="0"/>
              <a:t>会翻开花名册，遍历上面的电话号码，依次发送一条短信来通知他们。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在刚刚的例子中，发送短信通知就是一个典型的发布</a:t>
            </a:r>
            <a:r>
              <a:rPr lang="en-US" altLang="zh-CN" dirty="0"/>
              <a:t>—</a:t>
            </a:r>
            <a:r>
              <a:rPr lang="zh-CN" altLang="en-US" dirty="0"/>
              <a:t>订阅模式，小明、小红等购买者都是订阅者，他们订阅了房子开售的消息。售楼处作为发布者，会在合适的时候遍历花名册上的电话号码，依次给购房者发布消息。</a:t>
            </a:r>
          </a:p>
        </p:txBody>
      </p:sp>
    </p:spTree>
    <p:extLst>
      <p:ext uri="{BB962C8B-B14F-4D97-AF65-F5344CB8AC3E}">
        <p14:creationId xmlns:p14="http://schemas.microsoft.com/office/powerpoint/2010/main" val="34962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可以发现，在这个例子中使用发布</a:t>
            </a:r>
            <a:r>
              <a:rPr lang="en-US" altLang="zh-CN" dirty="0"/>
              <a:t>—</a:t>
            </a:r>
            <a:r>
              <a:rPr lang="zh-CN" altLang="en-US" dirty="0"/>
              <a:t>订阅模式有着显而易见的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购房者不用再天天给售楼处打电话咨询开售时间，在合适的时间点，售楼处作为发布者会通知这些消息订阅者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84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发布－订阅模式的作用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 startAt="2"/>
            </a:pPr>
            <a:r>
              <a:rPr lang="zh-CN" altLang="en-US" dirty="0"/>
              <a:t>购房者和售楼处之间不再强耦合在一起，当有新的购房者出现时，他只需把手机号码留在售楼处，售楼处不关心购房者的任何情况，不管购房者是男是女还是一只猴子。而售楼处的任何变动也不会影响购买者，比如售楼</a:t>
            </a:r>
            <a:r>
              <a:rPr lang="en-US" altLang="zh-CN" dirty="0"/>
              <a:t>MM</a:t>
            </a:r>
            <a:r>
              <a:rPr lang="zh-CN" altLang="en-US" dirty="0"/>
              <a:t>离职，售楼处从一楼搬到二楼，这些改变都跟购房者无关，只要售楼处记得发短信这件事情。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实际上，只要我们曾经在</a:t>
            </a:r>
            <a:r>
              <a:rPr lang="en-US" altLang="zh-CN" dirty="0"/>
              <a:t>DOM</a:t>
            </a:r>
            <a:r>
              <a:rPr lang="zh-CN" altLang="en-US" dirty="0"/>
              <a:t>节点上面绑定过事件函数，那我们就曾经使用过发布</a:t>
            </a:r>
            <a:r>
              <a:rPr lang="en-US" altLang="zh-CN" dirty="0"/>
              <a:t>—</a:t>
            </a:r>
            <a:r>
              <a:rPr lang="zh-CN" altLang="en-US" dirty="0"/>
              <a:t>订阅模式，来看看下面这两句简单的代码发生了什么事情：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49080"/>
            <a:ext cx="8663880" cy="181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在这里需要监控用户点击</a:t>
            </a:r>
            <a:r>
              <a:rPr lang="en-US" altLang="zh-CN" dirty="0" err="1"/>
              <a:t>document.body</a:t>
            </a:r>
            <a:r>
              <a:rPr lang="zh-CN" altLang="en-US" dirty="0"/>
              <a:t>的动作，但是我们没办法预知用户将在什么时候点击。所以我们订阅</a:t>
            </a:r>
            <a:r>
              <a:rPr lang="en-US" altLang="zh-CN" dirty="0" err="1"/>
              <a:t>document.body</a:t>
            </a:r>
            <a:r>
              <a:rPr lang="zh-CN" altLang="en-US" dirty="0"/>
              <a:t>上的</a:t>
            </a:r>
            <a:r>
              <a:rPr lang="en-US" altLang="zh-CN" dirty="0"/>
              <a:t>click</a:t>
            </a:r>
            <a:r>
              <a:rPr lang="zh-CN" altLang="en-US" dirty="0"/>
              <a:t>事件，当</a:t>
            </a:r>
            <a:r>
              <a:rPr lang="en-US" altLang="zh-CN" dirty="0"/>
              <a:t>body</a:t>
            </a:r>
            <a:r>
              <a:rPr lang="zh-CN" altLang="en-US" dirty="0"/>
              <a:t>节点被点击时，</a:t>
            </a:r>
            <a:r>
              <a:rPr lang="en-US" altLang="zh-CN" dirty="0"/>
              <a:t>body</a:t>
            </a:r>
            <a:r>
              <a:rPr lang="zh-CN" altLang="en-US" dirty="0"/>
              <a:t>节点便会向订阅者发布这个消息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很像购房的例子，购房者不知道房子什么时候开售，于是他在订阅消息后等待售楼处发布消息。</a:t>
            </a:r>
          </a:p>
        </p:txBody>
      </p:sp>
    </p:spTree>
    <p:extLst>
      <p:ext uri="{BB962C8B-B14F-4D97-AF65-F5344CB8AC3E}">
        <p14:creationId xmlns:p14="http://schemas.microsoft.com/office/powerpoint/2010/main" val="34116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1958</Words>
  <Application>Microsoft Office PowerPoint</Application>
  <PresentationFormat>全屏显示(4:3)</PresentationFormat>
  <Paragraphs>105</Paragraphs>
  <Slides>38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发布—订阅模式</vt:lpstr>
      <vt:lpstr>现实中的发布－订阅模式</vt:lpstr>
      <vt:lpstr>现实中的发布－订阅模式</vt:lpstr>
      <vt:lpstr>现实中的发布－订阅模式</vt:lpstr>
      <vt:lpstr>发布－订阅模式的作用</vt:lpstr>
      <vt:lpstr>发布－订阅模式的作用</vt:lpstr>
      <vt:lpstr>发布－订阅模式的作用</vt:lpstr>
      <vt:lpstr>DOM事件</vt:lpstr>
      <vt:lpstr>DOM事件</vt:lpstr>
      <vt:lpstr>DOM事件</vt:lpstr>
      <vt:lpstr>自定义事件</vt:lpstr>
      <vt:lpstr>自定义事件</vt:lpstr>
      <vt:lpstr>自定义事件</vt:lpstr>
      <vt:lpstr>自定义事件</vt:lpstr>
      <vt:lpstr>自定义事件</vt:lpstr>
      <vt:lpstr>自定义事件</vt:lpstr>
      <vt:lpstr>自定义事件</vt:lpstr>
      <vt:lpstr>发布－订阅模式的通用实现</vt:lpstr>
      <vt:lpstr>发布－订阅模式的通用实现</vt:lpstr>
      <vt:lpstr>发布－订阅模式的通用实现</vt:lpstr>
      <vt:lpstr>发布－订阅模式的通用实现</vt:lpstr>
      <vt:lpstr>取消订阅的事件</vt:lpstr>
      <vt:lpstr>取消订阅的事件</vt:lpstr>
      <vt:lpstr>取消订阅的事件</vt:lpstr>
      <vt:lpstr>网站登录</vt:lpstr>
      <vt:lpstr>网站登录</vt:lpstr>
      <vt:lpstr>网站登录</vt:lpstr>
      <vt:lpstr>网站登录</vt:lpstr>
      <vt:lpstr>网站登录</vt:lpstr>
      <vt:lpstr>网站登录</vt:lpstr>
      <vt:lpstr>　JS实现订阅模式的便利性</vt:lpstr>
      <vt:lpstr>JS实现订阅模式的便利性</vt:lpstr>
      <vt:lpstr>JS实现订阅模式的便利性</vt:lpstr>
      <vt:lpstr>JS实现订阅模式的便利性</vt:lpstr>
      <vt:lpstr>小结</vt:lpstr>
      <vt:lpstr>小结</vt:lpstr>
      <vt:lpstr>小结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89</cp:revision>
  <dcterms:created xsi:type="dcterms:W3CDTF">2018-01-08T01:41:33Z</dcterms:created>
  <dcterms:modified xsi:type="dcterms:W3CDTF">2018-01-11T11:56:08Z</dcterms:modified>
</cp:coreProperties>
</file>