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7" r:id="rId1"/>
    <p:sldMasterId id="2147483901" r:id="rId2"/>
  </p:sldMasterIdLst>
  <p:notesMasterIdLst>
    <p:notesMasterId r:id="rId21"/>
  </p:notes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57" autoAdjust="0"/>
  </p:normalViewPr>
  <p:slideViewPr>
    <p:cSldViewPr>
      <p:cViewPr varScale="1">
        <p:scale>
          <a:sx n="77" d="100"/>
          <a:sy n="77" d="100"/>
        </p:scale>
        <p:origin x="-1608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25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32C46-2D4E-4058-B21B-0FBF835D77DB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201D0-C393-4AAE-B644-411F2579F8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073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201D0-C393-4AAE-B644-411F2579F85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169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9878-67FB-404C-A216-AEC0288F5BA0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8419C-6FDE-410C-9A19-70D4E9C27A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80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9878-67FB-404C-A216-AEC0288F5BA0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8419C-6FDE-410C-9A19-70D4E9C27A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174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9878-67FB-404C-A216-AEC0288F5BA0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8419C-6FDE-410C-9A19-70D4E9C27A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992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9878-67FB-404C-A216-AEC0288F5BA0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8419C-6FDE-410C-9A19-70D4E9C27A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837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9878-67FB-404C-A216-AEC0288F5BA0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8419C-6FDE-410C-9A19-70D4E9C27A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46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defRPr>
            </a:lvl1pPr>
          </a:lstStyle>
          <a:p>
            <a:pPr lvl="0"/>
            <a:endParaRPr lang="en-US" altLang="ko-KR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lvl="0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defRPr>
            </a:lvl1pPr>
          </a:lstStyle>
          <a:p>
            <a:pPr lvl="0"/>
            <a:endParaRPr lang="en-US" altLang="ko-KR" dirty="0" smtClean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defRPr>
            </a:lvl1pPr>
          </a:lstStyle>
          <a:p>
            <a:pPr lvl="0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9878-67FB-404C-A216-AEC0288F5BA0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8419C-6FDE-410C-9A19-70D4E9C27A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142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9878-67FB-404C-A216-AEC0288F5BA0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8419C-6FDE-410C-9A19-70D4E9C27A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52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9878-67FB-404C-A216-AEC0288F5BA0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8419C-6FDE-410C-9A19-70D4E9C27A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74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9878-67FB-404C-A216-AEC0288F5BA0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8419C-6FDE-410C-9A19-70D4E9C27A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841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9878-67FB-404C-A216-AEC0288F5BA0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8419C-6FDE-410C-9A19-70D4E9C27A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19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9878-67FB-404C-A216-AEC0288F5BA0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8419C-6FDE-410C-9A19-70D4E9C27A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63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8E062-0E55-4A1D-8DCC-747C100DC4F8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85A44-5772-49D8-A41E-569A2EF44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23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89878-67FB-404C-A216-AEC0288F5BA0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8419C-6FDE-410C-9A19-70D4E9C27A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62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24536" y="4786315"/>
            <a:ext cx="47880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By  </a:t>
            </a:r>
            <a:r>
              <a:rPr kumimoji="0" lang="en-US" altLang="zh-CN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chai.jiawei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824536" y="3634187"/>
            <a:ext cx="478802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命令模式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27984" y="3736012"/>
            <a:ext cx="144016" cy="145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命令模式的例子</a:t>
            </a:r>
            <a:r>
              <a:rPr lang="en-US" altLang="zh-CN" dirty="0"/>
              <a:t>——</a:t>
            </a:r>
            <a:r>
              <a:rPr lang="zh-CN" altLang="en-US" dirty="0"/>
              <a:t>菜单程序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zh-CN" altLang="en-US" dirty="0" smtClean="0"/>
              <a:t>用命令模式封装货物来使用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lphaLcPeriod"/>
            </a:pPr>
            <a:r>
              <a:rPr lang="zh-CN" altLang="en-US" sz="2000" dirty="0" smtClean="0"/>
              <a:t>刷新菜单命令类</a:t>
            </a:r>
            <a:endParaRPr lang="zh-CN" alt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068960"/>
            <a:ext cx="780097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263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命令模式的例子</a:t>
            </a:r>
            <a:r>
              <a:rPr lang="en-US" altLang="zh-CN" dirty="0"/>
              <a:t>——</a:t>
            </a:r>
            <a:r>
              <a:rPr lang="zh-CN" altLang="en-US" dirty="0"/>
              <a:t>菜单程序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zh-CN" altLang="en-US" dirty="0" smtClean="0"/>
              <a:t>用命令模式封装货物来使用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LcPeriod" startAt="2"/>
            </a:pPr>
            <a:r>
              <a:rPr lang="zh-CN" altLang="en-US" sz="2000" dirty="0" smtClean="0"/>
              <a:t>增加菜单命令类</a:t>
            </a:r>
            <a:endParaRPr lang="zh-CN" alt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3068960"/>
            <a:ext cx="7324725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01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命令模式的例子</a:t>
            </a:r>
            <a:r>
              <a:rPr lang="en-US" altLang="zh-CN" dirty="0"/>
              <a:t>——</a:t>
            </a:r>
            <a:r>
              <a:rPr lang="zh-CN" altLang="en-US" dirty="0"/>
              <a:t>菜单程序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zh-CN" altLang="en-US" dirty="0" smtClean="0"/>
              <a:t>用命令模式封装货物来使用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LcPeriod" startAt="3"/>
            </a:pPr>
            <a:r>
              <a:rPr lang="zh-CN" altLang="en-US" sz="2000" dirty="0"/>
              <a:t>删除</a:t>
            </a:r>
            <a:r>
              <a:rPr lang="zh-CN" altLang="en-US" sz="2000" dirty="0" smtClean="0"/>
              <a:t>菜单命令类</a:t>
            </a:r>
            <a:endParaRPr lang="zh-CN" altLang="en-US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068960"/>
            <a:ext cx="7248525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01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命令模式的例子</a:t>
            </a:r>
            <a:r>
              <a:rPr lang="en-US" altLang="zh-CN" dirty="0"/>
              <a:t>——</a:t>
            </a:r>
            <a:r>
              <a:rPr lang="zh-CN" altLang="en-US" dirty="0"/>
              <a:t>菜单程序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zh-CN" altLang="en-US" dirty="0" smtClean="0"/>
              <a:t>给按钮安装命令类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zh-CN" altLang="en-US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76872"/>
            <a:ext cx="8208912" cy="1047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73016"/>
            <a:ext cx="6429375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055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中的命令模式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>
          <a:xfrm>
            <a:off x="395536" y="1700808"/>
            <a:ext cx="8229600" cy="3600400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也许我们会感到很奇怪，所谓的命令模式，看起来就是给对象的某个方法取了</a:t>
            </a:r>
            <a:r>
              <a:rPr lang="en-US" altLang="zh-CN" sz="2000" dirty="0"/>
              <a:t>execute</a:t>
            </a:r>
            <a:r>
              <a:rPr lang="zh-CN" altLang="en-US" sz="2000" dirty="0"/>
              <a:t>的名字。引入</a:t>
            </a:r>
            <a:r>
              <a:rPr lang="en-US" altLang="zh-CN" sz="2000" dirty="0"/>
              <a:t>command</a:t>
            </a:r>
            <a:r>
              <a:rPr lang="zh-CN" altLang="en-US" sz="2000" dirty="0"/>
              <a:t>对象和</a:t>
            </a:r>
            <a:r>
              <a:rPr lang="en-US" altLang="zh-CN" sz="2000" dirty="0"/>
              <a:t>receiver</a:t>
            </a:r>
            <a:r>
              <a:rPr lang="zh-CN" altLang="en-US" sz="2000" dirty="0"/>
              <a:t>这两个无中生有的角色无非是把简单的事情复杂化了，即使不用什么模式，用下面寥寥几行代码就可以实现相同的功能：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39" y="3356992"/>
            <a:ext cx="641032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724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中的命令模式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>
          <a:xfrm>
            <a:off x="395536" y="1700808"/>
            <a:ext cx="8229600" cy="3600400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这种说法是正确的</a:t>
            </a:r>
            <a:r>
              <a:rPr lang="zh-CN" altLang="en-US" sz="2000" dirty="0" smtClean="0"/>
              <a:t>，之前示例</a:t>
            </a:r>
            <a:r>
              <a:rPr lang="zh-CN" altLang="en-US" sz="2000" dirty="0"/>
              <a:t>代码是模拟传统面向对象语言的命令模式实现。命令模式将过程式的请求调用封装在</a:t>
            </a:r>
            <a:r>
              <a:rPr lang="en-US" altLang="zh-CN" sz="2000" dirty="0"/>
              <a:t>command</a:t>
            </a:r>
            <a:r>
              <a:rPr lang="zh-CN" altLang="en-US" sz="2000" dirty="0"/>
              <a:t>对象的</a:t>
            </a:r>
            <a:r>
              <a:rPr lang="en-US" altLang="zh-CN" sz="2000" dirty="0"/>
              <a:t>execute</a:t>
            </a:r>
            <a:r>
              <a:rPr lang="zh-CN" altLang="en-US" sz="2000" dirty="0"/>
              <a:t>方法里，通过封装方法调用，我们可以把运算块包装成形。</a:t>
            </a:r>
            <a:r>
              <a:rPr lang="en-US" altLang="zh-CN" sz="2000" dirty="0"/>
              <a:t>command</a:t>
            </a:r>
            <a:r>
              <a:rPr lang="zh-CN" altLang="en-US" sz="2000" dirty="0"/>
              <a:t>对象可以被四处传递，所以在调用命令的时候，客户（</a:t>
            </a:r>
            <a:r>
              <a:rPr lang="en-US" altLang="zh-CN" sz="2000" dirty="0"/>
              <a:t>Client</a:t>
            </a:r>
            <a:r>
              <a:rPr lang="zh-CN" altLang="en-US" sz="2000" dirty="0"/>
              <a:t>）不需要关心事情是如何进行的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/>
              <a:t>命令模式的由来，其实是回调（</a:t>
            </a:r>
            <a:r>
              <a:rPr lang="en-US" altLang="zh-CN" sz="2000" dirty="0"/>
              <a:t>callback</a:t>
            </a:r>
            <a:r>
              <a:rPr lang="zh-CN" altLang="en-US" sz="2000" dirty="0"/>
              <a:t>）函数的一个面向对象的替代品。</a:t>
            </a:r>
          </a:p>
        </p:txBody>
      </p:sp>
    </p:spTree>
    <p:extLst>
      <p:ext uri="{BB962C8B-B14F-4D97-AF65-F5344CB8AC3E}">
        <p14:creationId xmlns:p14="http://schemas.microsoft.com/office/powerpoint/2010/main" val="325978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中的命令模式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用闭包实现命令模式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2276873"/>
            <a:ext cx="8191157" cy="3096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189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>
          <a:xfrm>
            <a:off x="467544" y="1628800"/>
            <a:ext cx="8229600" cy="3600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zh-CN" altLang="en-US" sz="2000" dirty="0" smtClean="0"/>
              <a:t>发送者和请求接受者的解耦</a:t>
            </a:r>
            <a:endParaRPr lang="en-US" altLang="zh-CN" sz="2000" dirty="0" smtClean="0"/>
          </a:p>
          <a:p>
            <a:pPr marL="514350" indent="-514350">
              <a:buFont typeface="+mj-lt"/>
              <a:buAutoNum type="romanUcPeriod"/>
            </a:pPr>
            <a:endParaRPr lang="en-US" altLang="zh-CN" sz="2000" dirty="0"/>
          </a:p>
          <a:p>
            <a:pPr marL="514350" indent="-514350">
              <a:buFont typeface="+mj-lt"/>
              <a:buAutoNum type="romanUcPeriod"/>
            </a:pPr>
            <a:r>
              <a:rPr lang="zh-CN" altLang="en-US" sz="2000" dirty="0" smtClean="0"/>
              <a:t>一般使用</a:t>
            </a:r>
            <a:r>
              <a:rPr lang="en-US" altLang="zh-CN" sz="2000" dirty="0" smtClean="0"/>
              <a:t>execute</a:t>
            </a:r>
            <a:r>
              <a:rPr lang="zh-CN" altLang="en-US" sz="2000" dirty="0" smtClean="0"/>
              <a:t>来表示要执行的命令</a:t>
            </a:r>
            <a:endParaRPr lang="en-US" altLang="zh-CN" sz="2000" dirty="0" smtClean="0"/>
          </a:p>
          <a:p>
            <a:pPr marL="514350" indent="-514350">
              <a:buFont typeface="+mj-lt"/>
              <a:buAutoNum type="romanUcPeriod"/>
            </a:pPr>
            <a:endParaRPr lang="en-US" altLang="zh-CN" sz="2000" dirty="0"/>
          </a:p>
          <a:p>
            <a:pPr marL="514350" indent="-514350">
              <a:buFont typeface="+mj-lt"/>
              <a:buAutoNum type="romanUcPeriod"/>
            </a:pPr>
            <a:r>
              <a:rPr lang="en-US" altLang="zh-CN" sz="2000" dirty="0"/>
              <a:t>JavaScript</a:t>
            </a:r>
            <a:r>
              <a:rPr lang="zh-CN" altLang="en-US" sz="2000" dirty="0"/>
              <a:t>可以用高阶函数非常方便地实现命令模式，命令模式在</a:t>
            </a:r>
            <a:r>
              <a:rPr lang="en-US" altLang="zh-CN" sz="2000" dirty="0"/>
              <a:t>JavaScript</a:t>
            </a:r>
            <a:r>
              <a:rPr lang="zh-CN" altLang="en-US" sz="2000" dirty="0"/>
              <a:t>语言中是一种隐形的模式。</a:t>
            </a:r>
          </a:p>
        </p:txBody>
      </p:sp>
    </p:spTree>
    <p:extLst>
      <p:ext uri="{BB962C8B-B14F-4D97-AF65-F5344CB8AC3E}">
        <p14:creationId xmlns:p14="http://schemas.microsoft.com/office/powerpoint/2010/main" val="299814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79912" y="2203241"/>
            <a:ext cx="619268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 smtClean="0">
                <a:latin typeface="+mn-ea"/>
              </a:rPr>
              <a:t>THANKS</a:t>
            </a:r>
            <a:endParaRPr lang="zh-CN" altLang="en-US" sz="115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789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命令模式概述</a:t>
            </a:r>
            <a:endParaRPr lang="ko-KR" alt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3787318" y="1642038"/>
            <a:ext cx="5033153" cy="4147865"/>
          </a:xfrm>
        </p:spPr>
        <p:txBody>
          <a:bodyPr/>
          <a:lstStyle/>
          <a:p>
            <a:r>
              <a:rPr lang="zh-CN" altLang="en-US" sz="2000" b="0" dirty="0">
                <a:latin typeface="Arial" pitchFamily="34" charset="0"/>
                <a:cs typeface="Arial" pitchFamily="34" charset="0"/>
              </a:rPr>
              <a:t>假设有一个快餐店，而我是该餐厅的点餐服务员，那么我一天的工作应该是这样的：当某位客人点餐或者打来订餐电话后，我会把他的需求都写在清单上，然后交给厨房，客人不用关心是哪些厨师帮他炒菜。我们餐厅还可以满足客人需要的定时服务，比如客人可能当前正在回家的路上，要求</a:t>
            </a:r>
            <a:r>
              <a:rPr lang="en-US" altLang="zh-CN" sz="2000" b="0" dirty="0">
                <a:latin typeface="Arial" pitchFamily="34" charset="0"/>
                <a:cs typeface="Arial" pitchFamily="34" charset="0"/>
              </a:rPr>
              <a:t>1</a:t>
            </a:r>
            <a:r>
              <a:rPr lang="zh-CN" altLang="en-US" sz="2000" b="0" dirty="0">
                <a:latin typeface="Arial" pitchFamily="34" charset="0"/>
                <a:cs typeface="Arial" pitchFamily="34" charset="0"/>
              </a:rPr>
              <a:t>个小时后才开始炒他的菜，只要订单还在，厨师就不会忘记。客人也可以很方便地打电话来撤销订单。另外如果有太多的客人点餐，厨房可以按照订单的顺序排队炒菜。这些记录着订餐信息的清单，便是命令模式中的命令对象。</a:t>
            </a:r>
            <a:endParaRPr lang="ko-KR" altLang="en-US" sz="2000" b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31" y="1484785"/>
            <a:ext cx="3818150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命令模式的用途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应用场景：</a:t>
            </a:r>
            <a:endParaRPr lang="zh-CN" altLang="en-US" b="1" dirty="0"/>
          </a:p>
        </p:txBody>
      </p:sp>
      <p:sp>
        <p:nvSpPr>
          <p:cNvPr id="10" name="内容占位符 9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有时候</a:t>
            </a:r>
            <a:r>
              <a:rPr lang="zh-CN" altLang="en-US" sz="2000" dirty="0"/>
              <a:t>需要向某些对象发送请求，但是并不知道请求的接收者是谁，也不知道被请求的操作是什么。此时希望用一种松耦合的方式来设计程序，使得请求发送者和请求接收者能够消除彼此之间的耦合关系。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75319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命令模式的用途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举个例子：</a:t>
            </a:r>
            <a:endParaRPr lang="zh-CN" altLang="en-US" b="1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800" dirty="0" smtClean="0"/>
              <a:t>拿</a:t>
            </a:r>
            <a:r>
              <a:rPr lang="zh-CN" altLang="en-US" sz="1800" dirty="0"/>
              <a:t>订餐来说，客人需要向厨师发送请求，但是完全不知道这些厨师的名字和联系方式，也不知道厨师炒菜的方式和步骤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800" dirty="0"/>
              <a:t>命令模式把客人订餐的请求封装成</a:t>
            </a:r>
            <a:r>
              <a:rPr lang="en-US" altLang="zh-CN" sz="1800" dirty="0"/>
              <a:t>command</a:t>
            </a:r>
            <a:r>
              <a:rPr lang="zh-CN" altLang="en-US" sz="1800" dirty="0"/>
              <a:t>对象，也就是订餐中的订单对象。这个对象可以在程序中被四处传递，就像订单可以从服务员手中传到厨师的手中。这样一来，客人不需要知道厨师的名字，从而解开了请求调用者和请求接收者之间的耦合关系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800" dirty="0"/>
              <a:t>我们可以在程序运行的任意时刻去调用这个方法，就像厨师可以在客人预定</a:t>
            </a:r>
            <a:r>
              <a:rPr lang="en-US" altLang="zh-CN" sz="1800" dirty="0"/>
              <a:t>1</a:t>
            </a:r>
            <a:r>
              <a:rPr lang="zh-CN" altLang="en-US" sz="1800" dirty="0"/>
              <a:t>个小时之后才帮他炒菜，相当于程序在</a:t>
            </a:r>
            <a:r>
              <a:rPr lang="en-US" altLang="zh-CN" sz="1800" dirty="0"/>
              <a:t>1</a:t>
            </a:r>
            <a:r>
              <a:rPr lang="zh-CN" altLang="en-US" sz="1800" dirty="0"/>
              <a:t>个小时之后才开始执行</a:t>
            </a:r>
            <a:r>
              <a:rPr lang="en-US" altLang="zh-CN" sz="1800" dirty="0"/>
              <a:t>command</a:t>
            </a:r>
            <a:r>
              <a:rPr lang="zh-CN" altLang="en-US" sz="1800" dirty="0"/>
              <a:t>对象的方法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800" dirty="0" smtClean="0"/>
              <a:t>另外命令</a:t>
            </a:r>
            <a:r>
              <a:rPr lang="zh-CN" altLang="en-US" sz="1800" dirty="0"/>
              <a:t>模式还支持撤销、排队等操作</a:t>
            </a:r>
          </a:p>
        </p:txBody>
      </p:sp>
    </p:spTree>
    <p:extLst>
      <p:ext uri="{BB962C8B-B14F-4D97-AF65-F5344CB8AC3E}">
        <p14:creationId xmlns:p14="http://schemas.microsoft.com/office/powerpoint/2010/main" val="193092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命令模式的例子</a:t>
            </a:r>
            <a:r>
              <a:rPr lang="en-US" altLang="zh-CN" dirty="0"/>
              <a:t>——</a:t>
            </a:r>
            <a:r>
              <a:rPr lang="zh-CN" altLang="en-US" dirty="0"/>
              <a:t>菜单程序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场景：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假设我们正在编写一个用户界面程序，该用户界面上至少有数十个</a:t>
            </a:r>
            <a:r>
              <a:rPr lang="en-US" altLang="zh-CN" sz="2000" dirty="0"/>
              <a:t>Button</a:t>
            </a:r>
            <a:r>
              <a:rPr lang="zh-CN" altLang="en-US" sz="2000" dirty="0"/>
              <a:t>按钮。因为项目比较复杂，所以我们决定让某个程序员负责绘制这些按钮，而另外一些程序员则负责编写点击按钮后的具体行为，这些行为都将被封装在对象里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在</a:t>
            </a:r>
            <a:r>
              <a:rPr lang="zh-CN" altLang="en-US" sz="2000" dirty="0"/>
              <a:t>大型项目开发中，这是很正常的分工。对于绘制按钮的程序员来说，他完全不知道某个按钮未来将用来做什么，可能用来刷新菜单界面，也可能用来增加一些子菜单，他只知道点击这个按钮会发生某些事情。那么当完成这个按钮的绘制之后，应该如何给它绑定</a:t>
            </a:r>
            <a:r>
              <a:rPr lang="en-US" altLang="zh-CN" sz="2000" dirty="0" err="1"/>
              <a:t>onclick</a:t>
            </a:r>
            <a:r>
              <a:rPr lang="zh-CN" altLang="en-US" sz="2000" dirty="0"/>
              <a:t>事件呢？</a:t>
            </a:r>
          </a:p>
        </p:txBody>
      </p:sp>
    </p:spTree>
    <p:extLst>
      <p:ext uri="{BB962C8B-B14F-4D97-AF65-F5344CB8AC3E}">
        <p14:creationId xmlns:p14="http://schemas.microsoft.com/office/powerpoint/2010/main" val="173004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命令模式的例子</a:t>
            </a:r>
            <a:r>
              <a:rPr lang="en-US" altLang="zh-CN" dirty="0"/>
              <a:t>——</a:t>
            </a:r>
            <a:r>
              <a:rPr lang="zh-CN" altLang="en-US" dirty="0"/>
              <a:t>菜单程序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思路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有时候需要向某些对象发送请求，但是并不知道请求的接收者是谁，也不知道被请求的操作是什么，此时希望用一种松耦合的方式来设计软件，使得请求发送者和请求接收者能够消除彼此之间的耦合关系。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我们很快可以找到在这里运用命令模式的理由：点击了按钮之后，必须向某些负责具体行为的对象发送请求，这些对象就是请求的接收者。但是目前并不知道接收者是什么对象，也不知道接收者究竟会做什么。此时我们需要借助命令对象的帮助，以便解开按钮和负责具体行为对象之间的耦合。</a:t>
            </a:r>
          </a:p>
        </p:txBody>
      </p:sp>
    </p:spTree>
    <p:extLst>
      <p:ext uri="{BB962C8B-B14F-4D97-AF65-F5344CB8AC3E}">
        <p14:creationId xmlns:p14="http://schemas.microsoft.com/office/powerpoint/2010/main" val="10161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命令模式的例子</a:t>
            </a:r>
            <a:r>
              <a:rPr lang="en-US" altLang="zh-CN" dirty="0"/>
              <a:t>——</a:t>
            </a:r>
            <a:r>
              <a:rPr lang="zh-CN" altLang="en-US" dirty="0"/>
              <a:t>菜单程序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按钮的绘制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76872"/>
            <a:ext cx="538162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4" y="3861048"/>
            <a:ext cx="360997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083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命令模式的例子</a:t>
            </a:r>
            <a:r>
              <a:rPr lang="en-US" altLang="zh-CN" dirty="0"/>
              <a:t>——</a:t>
            </a:r>
            <a:r>
              <a:rPr lang="zh-CN" altLang="en-US" dirty="0"/>
              <a:t>菜单程序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zh-CN" altLang="en-US" dirty="0" smtClean="0"/>
              <a:t>定义</a:t>
            </a:r>
            <a:r>
              <a:rPr lang="en-US" altLang="zh-CN" dirty="0" err="1" smtClean="0"/>
              <a:t>setCommand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76872"/>
            <a:ext cx="7029450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59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命令模式的例子</a:t>
            </a:r>
            <a:r>
              <a:rPr lang="en-US" altLang="zh-CN" dirty="0"/>
              <a:t>——</a:t>
            </a:r>
            <a:r>
              <a:rPr lang="zh-CN" altLang="en-US" dirty="0"/>
              <a:t>菜单程序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zh-CN" altLang="en-US" dirty="0" smtClean="0"/>
              <a:t>负责按钮行为的程序员交货了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76872"/>
            <a:ext cx="4824536" cy="4428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232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982</Words>
  <Application>Microsoft Office PowerPoint</Application>
  <PresentationFormat>全屏显示(4:3)</PresentationFormat>
  <Paragraphs>57</Paragraphs>
  <Slides>18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0" baseType="lpstr">
      <vt:lpstr>13_自定义设计方案</vt:lpstr>
      <vt:lpstr>自定义设计方案</vt:lpstr>
      <vt:lpstr>PowerPoint 演示文稿</vt:lpstr>
      <vt:lpstr>命令模式概述</vt:lpstr>
      <vt:lpstr>命令模式的用途</vt:lpstr>
      <vt:lpstr>命令模式的用途</vt:lpstr>
      <vt:lpstr>命令模式的例子——菜单程序</vt:lpstr>
      <vt:lpstr>命令模式的例子——菜单程序</vt:lpstr>
      <vt:lpstr>命令模式的例子——菜单程序</vt:lpstr>
      <vt:lpstr>命令模式的例子——菜单程序</vt:lpstr>
      <vt:lpstr>命令模式的例子——菜单程序</vt:lpstr>
      <vt:lpstr>命令模式的例子——菜单程序</vt:lpstr>
      <vt:lpstr>命令模式的例子——菜单程序</vt:lpstr>
      <vt:lpstr>命令模式的例子——菜单程序</vt:lpstr>
      <vt:lpstr>命令模式的例子——菜单程序</vt:lpstr>
      <vt:lpstr>JavaScript中的命令模式</vt:lpstr>
      <vt:lpstr>JavaScript中的命令模式</vt:lpstr>
      <vt:lpstr>JavaScript中的命令模式</vt:lpstr>
      <vt:lpstr>小结</vt:lpstr>
      <vt:lpstr>PowerPoint 演示文稿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chai.jiawei</cp:lastModifiedBy>
  <cp:revision>98</cp:revision>
  <dcterms:created xsi:type="dcterms:W3CDTF">2014-04-01T16:35:38Z</dcterms:created>
  <dcterms:modified xsi:type="dcterms:W3CDTF">2018-01-19T08:21:53Z</dcterms:modified>
</cp:coreProperties>
</file>