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78" r:id="rId36"/>
    <p:sldId id="29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迭代器模式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648619"/>
            <a:ext cx="5391150" cy="4429125"/>
          </a:xfrm>
        </p:spPr>
      </p:pic>
    </p:spTree>
    <p:extLst>
      <p:ext uri="{BB962C8B-B14F-4D97-AF65-F5344CB8AC3E}">
        <p14:creationId xmlns:p14="http://schemas.microsoft.com/office/powerpoint/2010/main" val="19378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69342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5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说实话，这个</a:t>
            </a:r>
            <a:r>
              <a:rPr lang="en-US" altLang="zh-CN" dirty="0"/>
              <a:t>compare</a:t>
            </a:r>
            <a:r>
              <a:rPr lang="zh-CN" altLang="en-US" dirty="0"/>
              <a:t>函数一点都算不上好看，我们目前能够顺利完成需求，还要感谢在</a:t>
            </a:r>
            <a:r>
              <a:rPr lang="en-US" altLang="zh-CN" dirty="0"/>
              <a:t>JavaScript</a:t>
            </a:r>
            <a:r>
              <a:rPr lang="zh-CN" altLang="en-US" dirty="0"/>
              <a:t>里可以把函数当作参数传递的特性，但在其他语言中未必就能如此幸运。</a:t>
            </a:r>
          </a:p>
        </p:txBody>
      </p:sp>
    </p:spTree>
    <p:extLst>
      <p:ext uri="{BB962C8B-B14F-4D97-AF65-F5344CB8AC3E}">
        <p14:creationId xmlns:p14="http://schemas.microsoft.com/office/powerpoint/2010/main" val="259351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外部迭代器必须显式地请求迭代下一个元素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外部迭代器增加了一些调用的复杂度，但相对也增强了迭代器的灵活性，我们可以手工控制迭代的过程或者顺序。</a:t>
            </a:r>
          </a:p>
        </p:txBody>
      </p:sp>
    </p:spTree>
    <p:extLst>
      <p:ext uri="{BB962C8B-B14F-4D97-AF65-F5344CB8AC3E}">
        <p14:creationId xmlns:p14="http://schemas.microsoft.com/office/powerpoint/2010/main" val="32675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4351153" cy="509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0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再看看如何改写</a:t>
            </a:r>
            <a:r>
              <a:rPr lang="en-US" altLang="zh-CN" dirty="0"/>
              <a:t>compare</a:t>
            </a:r>
            <a:r>
              <a:rPr lang="zh-CN" altLang="en-US" dirty="0"/>
              <a:t>函数：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208912" cy="402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3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外部迭代器虽然调用方式相对复杂，但它的适用面更广，也能满足更多变的需求。内部迭代器和外部迭代器在实际生产中没有优劣之分，究竟使用哪个要根据需求场景而定。</a:t>
            </a:r>
          </a:p>
        </p:txBody>
      </p:sp>
    </p:spTree>
    <p:extLst>
      <p:ext uri="{BB962C8B-B14F-4D97-AF65-F5344CB8AC3E}">
        <p14:creationId xmlns:p14="http://schemas.microsoft.com/office/powerpoint/2010/main" val="66953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迭代类数组对象和字面量对象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迭代器模式不仅可以迭代数组，还可以迭代一些类数组的对象。比如</a:t>
            </a:r>
            <a:r>
              <a:rPr lang="en-US" altLang="zh-CN" dirty="0"/>
              <a:t>arguments</a:t>
            </a:r>
            <a:r>
              <a:rPr lang="zh-CN" altLang="en-US" dirty="0"/>
              <a:t>、</a:t>
            </a:r>
            <a:r>
              <a:rPr lang="en-US" altLang="zh-CN" dirty="0"/>
              <a:t>{"0":'a',"1":'b'}</a:t>
            </a:r>
            <a:r>
              <a:rPr lang="zh-CN" altLang="en-US" dirty="0"/>
              <a:t>等。通过上面的代码可以观察到，无论是内部迭代器还是外部迭代器，只要被迭代的聚合对象拥有</a:t>
            </a:r>
            <a:r>
              <a:rPr lang="en-US" altLang="zh-CN" dirty="0"/>
              <a:t>length</a:t>
            </a:r>
            <a:r>
              <a:rPr lang="zh-CN" altLang="en-US" dirty="0"/>
              <a:t>属性而且可以用下标访问，那它就可以被迭代。</a:t>
            </a:r>
          </a:p>
        </p:txBody>
      </p:sp>
    </p:spTree>
    <p:extLst>
      <p:ext uri="{BB962C8B-B14F-4D97-AF65-F5344CB8AC3E}">
        <p14:creationId xmlns:p14="http://schemas.microsoft.com/office/powerpoint/2010/main" val="13236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迭代类数组对象和字面量对象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</a:t>
            </a:r>
            <a:r>
              <a:rPr lang="en-US" altLang="zh-CN" dirty="0"/>
              <a:t>for in</a:t>
            </a:r>
            <a:r>
              <a:rPr lang="zh-CN" altLang="en-US" dirty="0"/>
              <a:t>语句可以用来迭代普通字面量对象的属性。</a:t>
            </a:r>
            <a:r>
              <a:rPr lang="en-US" altLang="zh-CN" dirty="0" err="1"/>
              <a:t>jQuery</a:t>
            </a:r>
            <a:r>
              <a:rPr lang="zh-CN" altLang="en-US" dirty="0"/>
              <a:t>中提供了</a:t>
            </a:r>
            <a:r>
              <a:rPr lang="en-US" altLang="zh-CN" dirty="0"/>
              <a:t>$.each`</a:t>
            </a:r>
            <a:r>
              <a:rPr lang="zh-CN" altLang="en-US" dirty="0"/>
              <a:t>函数来封装各种迭代行为：</a:t>
            </a:r>
          </a:p>
        </p:txBody>
      </p:sp>
    </p:spTree>
    <p:extLst>
      <p:ext uri="{BB962C8B-B14F-4D97-AF65-F5344CB8AC3E}">
        <p14:creationId xmlns:p14="http://schemas.microsoft.com/office/powerpoint/2010/main" val="33058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迭代类数组对象和字面量对象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776864" cy="534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5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倒序迭代器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err="1" smtClean="0"/>
              <a:t>GoF</a:t>
            </a:r>
            <a:r>
              <a:rPr lang="zh-CN" altLang="en-US" dirty="0" smtClean="0"/>
              <a:t>（</a:t>
            </a:r>
            <a:r>
              <a:rPr lang="en-US" altLang="zh-CN" dirty="0"/>
              <a:t>《Design Patterns: Elements of Reusable Object-Oriented Software》</a:t>
            </a:r>
            <a:r>
              <a:rPr lang="zh-CN" altLang="en-US" dirty="0" smtClean="0"/>
              <a:t>）对</a:t>
            </a:r>
            <a:r>
              <a:rPr lang="zh-CN" altLang="en-US" dirty="0"/>
              <a:t>迭代器模式的定义非常松散，所以我们可以有多种多样的迭代器实现。总的来说，迭代器模式提供了循环访问一个聚合对象中每个元素的方法，但它没有规定我们以顺序、倒序还是中序来循环遍历聚合对象。</a:t>
            </a:r>
          </a:p>
        </p:txBody>
      </p:sp>
    </p:spTree>
    <p:extLst>
      <p:ext uri="{BB962C8B-B14F-4D97-AF65-F5344CB8AC3E}">
        <p14:creationId xmlns:p14="http://schemas.microsoft.com/office/powerpoint/2010/main" val="38655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迭代器模式是指提供一种方法顺序访问一个聚合对象中的各个元素，而又不需要暴露该对象的内部表示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迭代</a:t>
            </a:r>
            <a:r>
              <a:rPr lang="zh-CN" altLang="en-US" dirty="0"/>
              <a:t>器模式可以把迭代的过程从业务逻辑中分离出来，在使用迭代器模式之后，即使不关心对象的内部构造，也可以按顺序访问其中的每个元素。</a:t>
            </a:r>
          </a:p>
        </p:txBody>
      </p:sp>
    </p:spTree>
    <p:extLst>
      <p:ext uri="{BB962C8B-B14F-4D97-AF65-F5344CB8AC3E}">
        <p14:creationId xmlns:p14="http://schemas.microsoft.com/office/powerpoint/2010/main" val="8179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倒序迭代器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64103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3" y="4797152"/>
            <a:ext cx="34290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中止迭代器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迭代器可以像普通</a:t>
            </a:r>
            <a:r>
              <a:rPr lang="en-US" altLang="zh-CN" dirty="0"/>
              <a:t>for</a:t>
            </a:r>
            <a:r>
              <a:rPr lang="zh-CN" altLang="en-US" dirty="0"/>
              <a:t>循环中的</a:t>
            </a:r>
            <a:r>
              <a:rPr lang="en-US" altLang="zh-CN" dirty="0"/>
              <a:t>break</a:t>
            </a:r>
            <a:r>
              <a:rPr lang="zh-CN" altLang="en-US" dirty="0"/>
              <a:t>一样，提供一种跳出循环的方法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jQuery</a:t>
            </a:r>
            <a:r>
              <a:rPr lang="zh-CN" altLang="en-US" dirty="0"/>
              <a:t>的</a:t>
            </a:r>
            <a:r>
              <a:rPr lang="en-US" altLang="zh-CN" dirty="0"/>
              <a:t>each</a:t>
            </a:r>
            <a:r>
              <a:rPr lang="zh-CN" altLang="en-US" dirty="0"/>
              <a:t>函数里有这样一句：</a:t>
            </a:r>
            <a:r>
              <a:rPr lang="en-US" altLang="zh-CN" dirty="0"/>
              <a:t>if ( value === false ) {    break; }</a:t>
            </a:r>
            <a:r>
              <a:rPr lang="zh-CN" altLang="en-US" dirty="0"/>
              <a:t>这句代码的意思是，约定如果回调函数的执行结果返回</a:t>
            </a:r>
            <a:r>
              <a:rPr lang="en-US" altLang="zh-CN" dirty="0"/>
              <a:t>false</a:t>
            </a:r>
            <a:r>
              <a:rPr lang="zh-CN" altLang="en-US" dirty="0"/>
              <a:t>，则提前终止循环。下面我们把之前的</a:t>
            </a:r>
            <a:r>
              <a:rPr lang="en-US" altLang="zh-CN" dirty="0"/>
              <a:t>each</a:t>
            </a:r>
            <a:r>
              <a:rPr lang="zh-CN" altLang="en-US" dirty="0"/>
              <a:t>函数改写一下：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中止迭代器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5819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0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迭代器模式的应用举例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根据不同的浏览器获取相应的上传组件对象：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8424936" cy="361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1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迭代器模式的应用举例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使用浏览器的上传控件进行上传速度快，可以暂停和</a:t>
            </a:r>
            <a:r>
              <a:rPr lang="zh-CN" altLang="en-US" dirty="0" smtClean="0"/>
              <a:t>续传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</a:t>
            </a:r>
            <a:r>
              <a:rPr lang="zh-CN" altLang="en-US" dirty="0"/>
              <a:t>浏览器没有安装上传控件，则使用</a:t>
            </a:r>
            <a:r>
              <a:rPr lang="en-US" altLang="zh-CN" dirty="0"/>
              <a:t>Flash</a:t>
            </a:r>
            <a:r>
              <a:rPr lang="zh-CN" altLang="en-US" dirty="0"/>
              <a:t>上</a:t>
            </a:r>
            <a:r>
              <a:rPr lang="zh-CN" altLang="en-US" dirty="0" smtClean="0"/>
              <a:t>传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</a:t>
            </a:r>
            <a:r>
              <a:rPr lang="zh-CN" altLang="en-US" dirty="0"/>
              <a:t>连</a:t>
            </a:r>
            <a:r>
              <a:rPr lang="en-US" altLang="zh-CN" dirty="0"/>
              <a:t>Flash</a:t>
            </a:r>
            <a:r>
              <a:rPr lang="zh-CN" altLang="en-US" dirty="0"/>
              <a:t>也没安装，那就只好使用浏览器原生的表单上传了</a:t>
            </a:r>
          </a:p>
        </p:txBody>
      </p:sp>
    </p:spTree>
    <p:extLst>
      <p:ext uri="{BB962C8B-B14F-4D97-AF65-F5344CB8AC3E}">
        <p14:creationId xmlns:p14="http://schemas.microsoft.com/office/powerpoint/2010/main" val="27387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迭代器模式的应用举例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看看上面的代码，为了得到一个</a:t>
            </a:r>
            <a:r>
              <a:rPr lang="en-US" altLang="zh-CN" dirty="0"/>
              <a:t>upload</a:t>
            </a:r>
            <a:r>
              <a:rPr lang="zh-CN" altLang="en-US" dirty="0"/>
              <a:t>对象，这个</a:t>
            </a:r>
            <a:r>
              <a:rPr lang="en-US" altLang="zh-CN" dirty="0" err="1"/>
              <a:t>getUploadObj</a:t>
            </a:r>
            <a:r>
              <a:rPr lang="zh-CN" altLang="en-US" dirty="0"/>
              <a:t>函数里面充斥了</a:t>
            </a:r>
            <a:r>
              <a:rPr lang="en-US" altLang="zh-CN" dirty="0"/>
              <a:t>try</a:t>
            </a:r>
            <a:r>
              <a:rPr lang="zh-CN" altLang="en-US" dirty="0"/>
              <a:t>，</a:t>
            </a:r>
            <a:r>
              <a:rPr lang="en-US" altLang="zh-CN" dirty="0"/>
              <a:t>catch</a:t>
            </a:r>
            <a:r>
              <a:rPr lang="zh-CN" altLang="en-US" dirty="0"/>
              <a:t>以及</a:t>
            </a:r>
            <a:r>
              <a:rPr lang="en-US" altLang="zh-CN" dirty="0"/>
              <a:t>if</a:t>
            </a:r>
            <a:r>
              <a:rPr lang="zh-CN" altLang="en-US" dirty="0"/>
              <a:t>条件分支。缺点是显而易见的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是很难</a:t>
            </a:r>
            <a:r>
              <a:rPr lang="zh-CN" altLang="en-US" dirty="0" smtClean="0"/>
              <a:t>阅读。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严重违反开闭原则。在开发和调试过程中，我们需要来回切换不同的上传方式，每次改动都相当痛苦</a:t>
            </a:r>
            <a:r>
              <a:rPr lang="zh-CN" altLang="en-US" dirty="0" smtClean="0"/>
              <a:t>。如果要增加</a:t>
            </a:r>
            <a:r>
              <a:rPr lang="en-US" altLang="zh-CN" dirty="0" smtClean="0"/>
              <a:t>HTML5</a:t>
            </a:r>
            <a:r>
              <a:rPr lang="zh-CN" altLang="en-US" dirty="0"/>
              <a:t>上</a:t>
            </a:r>
            <a:r>
              <a:rPr lang="zh-CN" altLang="en-US" dirty="0" smtClean="0"/>
              <a:t>传，这时候</a:t>
            </a:r>
            <a:r>
              <a:rPr lang="zh-CN" altLang="en-US" dirty="0"/>
              <a:t>唯一的办法是继续往</a:t>
            </a:r>
            <a:r>
              <a:rPr lang="en-US" altLang="zh-CN" dirty="0" err="1"/>
              <a:t>getUploadObj</a:t>
            </a:r>
            <a:r>
              <a:rPr lang="zh-CN" altLang="en-US" dirty="0"/>
              <a:t>函数里增加条件分支。</a:t>
            </a:r>
          </a:p>
        </p:txBody>
      </p:sp>
    </p:spTree>
    <p:extLst>
      <p:ext uri="{BB962C8B-B14F-4D97-AF65-F5344CB8AC3E}">
        <p14:creationId xmlns:p14="http://schemas.microsoft.com/office/powerpoint/2010/main" val="41017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迭代器模式的应用举例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我们把每种获取</a:t>
            </a:r>
            <a:r>
              <a:rPr lang="en-US" altLang="zh-CN" dirty="0"/>
              <a:t>upload</a:t>
            </a:r>
            <a:r>
              <a:rPr lang="zh-CN" altLang="en-US" dirty="0"/>
              <a:t>对象的方法都封装在各自的函数里，然后使用一个迭代器，迭代获取这些</a:t>
            </a:r>
            <a:r>
              <a:rPr lang="en-US" altLang="zh-CN" dirty="0"/>
              <a:t>upload</a:t>
            </a:r>
            <a:r>
              <a:rPr lang="zh-CN" altLang="en-US" dirty="0"/>
              <a:t>对象，直到获取到一个可用的为止：</a:t>
            </a:r>
          </a:p>
        </p:txBody>
      </p:sp>
    </p:spTree>
    <p:extLst>
      <p:ext uri="{BB962C8B-B14F-4D97-AF65-F5344CB8AC3E}">
        <p14:creationId xmlns:p14="http://schemas.microsoft.com/office/powerpoint/2010/main" val="24939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迭代器模式的应用举例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IE</a:t>
            </a:r>
            <a:r>
              <a:rPr lang="zh-CN" altLang="en-US" dirty="0" smtClean="0"/>
              <a:t>上传控件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0962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1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迭代器模式的应用举例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dirty="0" smtClean="0"/>
              <a:t>flash</a:t>
            </a:r>
            <a:r>
              <a:rPr lang="zh-CN" altLang="en-US" dirty="0" smtClean="0"/>
              <a:t>上传控件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50959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0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迭代器模式的应用举例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原生表单上传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1628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8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目前，恐怕只有在一些“古董级”的语言中才会为实现一个迭代器模式而烦恼，现在流行的大部分语言</a:t>
            </a:r>
            <a:r>
              <a:rPr lang="zh-CN" altLang="en-US" dirty="0" smtClean="0"/>
              <a:t>如</a:t>
            </a:r>
            <a:r>
              <a:rPr lang="en-US" altLang="zh-CN" dirty="0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Ruby</a:t>
            </a:r>
            <a:r>
              <a:rPr lang="zh-CN" altLang="en-US" dirty="0"/>
              <a:t>等都已经有了内置的迭代器实现，许多浏览器也支持</a:t>
            </a:r>
            <a:r>
              <a:rPr lang="en-US" altLang="zh-CN" dirty="0"/>
              <a:t>JavaScript</a:t>
            </a:r>
            <a:r>
              <a:rPr lang="zh-CN" altLang="en-US" dirty="0"/>
              <a:t>的</a:t>
            </a:r>
            <a:r>
              <a:rPr lang="en-US" altLang="zh-CN" dirty="0" err="1" smtClean="0"/>
              <a:t>Array.prototype.forEach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345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迭代器模式的应用举例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getActiveUploadObj</a:t>
            </a:r>
            <a:r>
              <a:rPr lang="zh-CN" altLang="en-US" dirty="0"/>
              <a:t>、</a:t>
            </a:r>
            <a:r>
              <a:rPr lang="en-US" altLang="zh-CN" dirty="0" err="1"/>
              <a:t>getFlashUploadObj</a:t>
            </a:r>
            <a:r>
              <a:rPr lang="zh-CN" altLang="en-US" dirty="0"/>
              <a:t>、</a:t>
            </a:r>
            <a:r>
              <a:rPr lang="en-US" altLang="zh-CN" dirty="0" err="1" smtClean="0"/>
              <a:t>getFormUpladObj</a:t>
            </a:r>
            <a:r>
              <a:rPr lang="zh-CN" altLang="en-US" dirty="0"/>
              <a:t>这</a:t>
            </a:r>
            <a:r>
              <a:rPr lang="en-US" altLang="zh-CN" dirty="0"/>
              <a:t>3</a:t>
            </a:r>
            <a:r>
              <a:rPr lang="zh-CN" altLang="en-US" dirty="0"/>
              <a:t>个函数中都有同一个约定：如果该函数里面的</a:t>
            </a:r>
            <a:r>
              <a:rPr lang="en-US" altLang="zh-CN" dirty="0"/>
              <a:t>upload</a:t>
            </a:r>
            <a:r>
              <a:rPr lang="zh-CN" altLang="en-US" dirty="0"/>
              <a:t>对象是可用的，则让函数返回该对象，反之返回</a:t>
            </a:r>
            <a:r>
              <a:rPr lang="en-US" altLang="zh-CN" dirty="0"/>
              <a:t>false</a:t>
            </a:r>
            <a:r>
              <a:rPr lang="zh-CN" altLang="en-US" dirty="0"/>
              <a:t>，提示迭代器继续往后面进行迭代。</a:t>
            </a:r>
          </a:p>
        </p:txBody>
      </p:sp>
    </p:spTree>
    <p:extLst>
      <p:ext uri="{BB962C8B-B14F-4D97-AF65-F5344CB8AC3E}">
        <p14:creationId xmlns:p14="http://schemas.microsoft.com/office/powerpoint/2010/main" val="26439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迭代器模式的应用举例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迭代器的需要提供的功能：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提供一个可以被迭代的方法，使得</a:t>
            </a:r>
            <a:r>
              <a:rPr lang="en-US" altLang="zh-CN" dirty="0" err="1"/>
              <a:t>getActive-UploadObj</a:t>
            </a:r>
            <a:r>
              <a:rPr lang="zh-CN" altLang="en-US" dirty="0"/>
              <a:t>，</a:t>
            </a:r>
            <a:r>
              <a:rPr lang="en-US" altLang="zh-CN" dirty="0" err="1"/>
              <a:t>getFlashUploadObj</a:t>
            </a:r>
            <a:r>
              <a:rPr lang="zh-CN" altLang="en-US" dirty="0"/>
              <a:t>以及</a:t>
            </a:r>
            <a:r>
              <a:rPr lang="en-US" altLang="zh-CN" dirty="0" err="1" smtClean="0"/>
              <a:t>getFlashUploadObj</a:t>
            </a:r>
            <a:r>
              <a:rPr lang="zh-CN" altLang="en-US" dirty="0"/>
              <a:t>依照优先级被循环迭代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如果正在被迭代的函数返回一个对象，则表示找到了正确的</a:t>
            </a:r>
            <a:r>
              <a:rPr lang="en-US" altLang="zh-CN" dirty="0"/>
              <a:t>upload</a:t>
            </a:r>
            <a:r>
              <a:rPr lang="zh-CN" altLang="en-US" dirty="0"/>
              <a:t>对象，反之如果该函数返回</a:t>
            </a:r>
            <a:r>
              <a:rPr lang="en-US" altLang="zh-CN" dirty="0"/>
              <a:t>false</a:t>
            </a:r>
            <a:r>
              <a:rPr lang="zh-CN" altLang="en-US" dirty="0"/>
              <a:t>，则让迭代器继续工作。</a:t>
            </a:r>
          </a:p>
        </p:txBody>
      </p:sp>
    </p:spTree>
    <p:extLst>
      <p:ext uri="{BB962C8B-B14F-4D97-AF65-F5344CB8AC3E}">
        <p14:creationId xmlns:p14="http://schemas.microsoft.com/office/powerpoint/2010/main" val="25713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迭代器模式的应用举例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迭代器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uploadObj</a:t>
            </a:r>
            <a:r>
              <a:rPr lang="en-US" altLang="zh-CN" dirty="0"/>
              <a:t> = </a:t>
            </a:r>
            <a:r>
              <a:rPr lang="en-US" altLang="zh-CN" dirty="0" err="1"/>
              <a:t>iteratorUploadObj</a:t>
            </a:r>
            <a:r>
              <a:rPr lang="en-US" altLang="zh-CN" dirty="0"/>
              <a:t>(</a:t>
            </a:r>
            <a:r>
              <a:rPr lang="en-US" altLang="zh-CN" dirty="0" err="1"/>
              <a:t>getActiveUploadObj</a:t>
            </a:r>
            <a:r>
              <a:rPr lang="en-US" altLang="zh-CN" dirty="0"/>
              <a:t>, </a:t>
            </a:r>
            <a:r>
              <a:rPr lang="en-US" altLang="zh-CN" dirty="0" err="1"/>
              <a:t>getFlashUploadObj</a:t>
            </a:r>
            <a:r>
              <a:rPr lang="en-US" altLang="zh-CN" dirty="0"/>
              <a:t>, </a:t>
            </a:r>
            <a:r>
              <a:rPr lang="en-US" altLang="zh-CN" dirty="0" err="1"/>
              <a:t>getFormUploadObj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66865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1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迭代器模式的应用举例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重构代码以后的好处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获取不同上传对象的方法被隔离在各自的函数里互不</a:t>
            </a:r>
            <a:r>
              <a:rPr lang="zh-CN" altLang="en-US" dirty="0" smtClean="0"/>
              <a:t>干扰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try</a:t>
            </a:r>
            <a:r>
              <a:rPr lang="zh-CN" altLang="en-US" dirty="0"/>
              <a:t>、</a:t>
            </a:r>
            <a:r>
              <a:rPr lang="en-US" altLang="zh-CN" dirty="0"/>
              <a:t>catch</a:t>
            </a:r>
            <a:r>
              <a:rPr lang="zh-CN" altLang="en-US" dirty="0"/>
              <a:t>和</a:t>
            </a:r>
            <a:r>
              <a:rPr lang="en-US" altLang="zh-CN" dirty="0"/>
              <a:t>if</a:t>
            </a:r>
            <a:r>
              <a:rPr lang="zh-CN" altLang="en-US" dirty="0"/>
              <a:t>分支不再纠缠在一起，使得我们可以很方便地的维护和扩展</a:t>
            </a:r>
            <a:r>
              <a:rPr lang="zh-CN" altLang="en-US" dirty="0" smtClean="0"/>
              <a:t>代码。比如</a:t>
            </a:r>
            <a:r>
              <a:rPr lang="zh-CN" altLang="en-US" dirty="0"/>
              <a:t>，</a:t>
            </a:r>
            <a:r>
              <a:rPr lang="zh-CN" altLang="en-US" dirty="0" smtClean="0"/>
              <a:t>后来要增加</a:t>
            </a:r>
            <a:r>
              <a:rPr lang="en-US" altLang="zh-CN" dirty="0" err="1" smtClean="0"/>
              <a:t>Webkit</a:t>
            </a:r>
            <a:r>
              <a:rPr lang="zh-CN" altLang="en-US" dirty="0"/>
              <a:t>控件上传和</a:t>
            </a:r>
            <a:r>
              <a:rPr lang="en-US" altLang="zh-CN" dirty="0"/>
              <a:t>HTML5</a:t>
            </a:r>
            <a:r>
              <a:rPr lang="zh-CN" altLang="en-US" dirty="0"/>
              <a:t>上传，我们要做的仅仅是下面一些工作：增加分别获取</a:t>
            </a:r>
            <a:r>
              <a:rPr lang="en-US" altLang="zh-CN" dirty="0" err="1"/>
              <a:t>Webkit</a:t>
            </a:r>
            <a:r>
              <a:rPr lang="zh-CN" altLang="en-US" dirty="0"/>
              <a:t>控件上传对象和</a:t>
            </a:r>
            <a:r>
              <a:rPr lang="en-US" altLang="zh-CN" dirty="0"/>
              <a:t>HTML5</a:t>
            </a:r>
            <a:r>
              <a:rPr lang="zh-CN" altLang="en-US" dirty="0"/>
              <a:t>上传对象的</a:t>
            </a:r>
            <a:r>
              <a:rPr lang="zh-CN" altLang="en-US" dirty="0" smtClean="0"/>
              <a:t>函数。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74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迭代器模式的应用举例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获取新的上传对象函数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依照优先级把它们添加进迭代器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72294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77072"/>
            <a:ext cx="71913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5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迭代器模式是一种相对简单的模式，简单到很多时候我们都不认为它是一种设计模式。目前的绝大部分语言都内置了迭代器。</a:t>
            </a:r>
          </a:p>
        </p:txBody>
      </p:sp>
    </p:spTree>
    <p:extLst>
      <p:ext uri="{BB962C8B-B14F-4D97-AF65-F5344CB8AC3E}">
        <p14:creationId xmlns:p14="http://schemas.microsoft.com/office/powerpoint/2010/main" val="28688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多谢</a:t>
            </a:r>
            <a:endParaRPr lang="zh-CN" altLang="en-US" sz="6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00808"/>
            <a:ext cx="3621360" cy="3621360"/>
          </a:xfrm>
        </p:spPr>
      </p:pic>
      <p:sp>
        <p:nvSpPr>
          <p:cNvPr id="6" name="TextBox 5"/>
          <p:cNvSpPr txBox="1"/>
          <p:nvPr/>
        </p:nvSpPr>
        <p:spPr>
          <a:xfrm>
            <a:off x="1835696" y="5546935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循环有终止，人生无止境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19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</a:t>
            </a:r>
            <a:r>
              <a:rPr lang="en-US" altLang="zh-CN" dirty="0" err="1"/>
              <a:t>jQuery</a:t>
            </a:r>
            <a:r>
              <a:rPr lang="zh-CN" altLang="en-US" dirty="0"/>
              <a:t>中的迭代器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3" y="3789039"/>
            <a:ext cx="4295552" cy="230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2" y="1700808"/>
            <a:ext cx="56578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86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现在我们来自己实现一个</a:t>
            </a:r>
            <a:r>
              <a:rPr lang="en-US" altLang="zh-CN" dirty="0"/>
              <a:t>each</a:t>
            </a:r>
            <a:r>
              <a:rPr lang="zh-CN" altLang="en-US" dirty="0"/>
              <a:t>函数，</a:t>
            </a:r>
            <a:r>
              <a:rPr lang="en-US" altLang="zh-CN" dirty="0"/>
              <a:t>each</a:t>
            </a:r>
            <a:r>
              <a:rPr lang="zh-CN" altLang="en-US" dirty="0"/>
              <a:t>函数接受</a:t>
            </a:r>
            <a:r>
              <a:rPr lang="en-US" altLang="zh-CN" dirty="0"/>
              <a:t>2</a:t>
            </a:r>
            <a:r>
              <a:rPr lang="zh-CN" altLang="en-US" dirty="0"/>
              <a:t>个参数，第一个为被循环的数组，第二个为循环中的每一步后将被触发的回调函数：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79709"/>
            <a:ext cx="6000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4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测试：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4953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09323"/>
            <a:ext cx="4968552" cy="203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4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内部迭代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</a:t>
            </a:r>
            <a:r>
              <a:rPr lang="zh-CN" altLang="en-US" dirty="0"/>
              <a:t>刚刚编写的</a:t>
            </a:r>
            <a:r>
              <a:rPr lang="en-US" altLang="zh-CN" dirty="0"/>
              <a:t>each</a:t>
            </a:r>
            <a:r>
              <a:rPr lang="zh-CN" altLang="en-US" dirty="0"/>
              <a:t>函数属于内部迭代器，</a:t>
            </a:r>
            <a:r>
              <a:rPr lang="en-US" altLang="zh-CN" dirty="0"/>
              <a:t>each</a:t>
            </a:r>
            <a:r>
              <a:rPr lang="zh-CN" altLang="en-US" dirty="0"/>
              <a:t>函数的内部已经定义好了迭代规则，它完全接手整个迭代过程，外部只需要一次初始调用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08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内部迭代器在调用的时候非常方便，外界不用关心迭代器内部的实现，跟迭代器的交互也仅仅是一次初始</a:t>
            </a:r>
            <a:r>
              <a:rPr lang="zh-CN" altLang="en-US" dirty="0" smtClean="0"/>
              <a:t>调用。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zh-CN" altLang="en-US" dirty="0"/>
              <a:t>这也刚好是内部迭代器的缺点。由于内部迭代器的迭代规则已经被提前规定，上面的</a:t>
            </a:r>
            <a:r>
              <a:rPr lang="en-US" altLang="zh-CN" dirty="0"/>
              <a:t>each</a:t>
            </a:r>
            <a:r>
              <a:rPr lang="zh-CN" altLang="en-US" dirty="0"/>
              <a:t>函数就无法同时迭代</a:t>
            </a:r>
            <a:r>
              <a:rPr lang="en-US" altLang="zh-CN" dirty="0"/>
              <a:t>2</a:t>
            </a:r>
            <a:r>
              <a:rPr lang="zh-CN" altLang="en-US" dirty="0"/>
              <a:t>个数组</a:t>
            </a:r>
            <a:r>
              <a:rPr lang="zh-CN" altLang="en-US" dirty="0" smtClean="0"/>
              <a:t>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比如现在有个需求，要判断</a:t>
            </a:r>
            <a:r>
              <a:rPr lang="en-US" altLang="zh-CN" dirty="0"/>
              <a:t>2</a:t>
            </a:r>
            <a:r>
              <a:rPr lang="zh-CN" altLang="en-US" dirty="0"/>
              <a:t>个数组里元素的值是否完全相等，如果不改写</a:t>
            </a:r>
            <a:r>
              <a:rPr lang="en-US" altLang="zh-CN" dirty="0"/>
              <a:t>each</a:t>
            </a:r>
            <a:r>
              <a:rPr lang="zh-CN" altLang="en-US" dirty="0"/>
              <a:t>函数本身的代码，我们能够入手的地方似乎只剩下</a:t>
            </a:r>
            <a:r>
              <a:rPr lang="en-US" altLang="zh-CN" dirty="0"/>
              <a:t>each</a:t>
            </a:r>
            <a:r>
              <a:rPr lang="zh-CN" altLang="en-US" dirty="0"/>
              <a:t>的回调函数了，代码如下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326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1325</Words>
  <Application>Microsoft Office PowerPoint</Application>
  <PresentationFormat>全屏显示(4:3)</PresentationFormat>
  <Paragraphs>79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迭代器模式</vt:lpstr>
      <vt:lpstr>迭代器模式</vt:lpstr>
      <vt:lpstr>迭代器模式</vt:lpstr>
      <vt:lpstr>　jQuery中的迭代器</vt:lpstr>
      <vt:lpstr>实现自己的迭代器</vt:lpstr>
      <vt:lpstr>实现自己的迭代器</vt:lpstr>
      <vt:lpstr>内部迭代器</vt:lpstr>
      <vt:lpstr>内部迭代器</vt:lpstr>
      <vt:lpstr>内部迭代器</vt:lpstr>
      <vt:lpstr>内部迭代器</vt:lpstr>
      <vt:lpstr>内部迭代器</vt:lpstr>
      <vt:lpstr>外部迭代器</vt:lpstr>
      <vt:lpstr>外部迭代器</vt:lpstr>
      <vt:lpstr>外部迭代器</vt:lpstr>
      <vt:lpstr>外部迭代器</vt:lpstr>
      <vt:lpstr>迭代类数组对象和字面量对象</vt:lpstr>
      <vt:lpstr>迭代类数组对象和字面量对象</vt:lpstr>
      <vt:lpstr>迭代类数组对象和字面量对象</vt:lpstr>
      <vt:lpstr>倒序迭代器</vt:lpstr>
      <vt:lpstr>倒序迭代器</vt:lpstr>
      <vt:lpstr>　中止迭代器</vt:lpstr>
      <vt:lpstr>中止迭代器</vt:lpstr>
      <vt:lpstr>迭代器模式的应用举例</vt:lpstr>
      <vt:lpstr>迭代器模式的应用举例</vt:lpstr>
      <vt:lpstr>迭代器模式的应用举例</vt:lpstr>
      <vt:lpstr>迭代器模式的应用举例</vt:lpstr>
      <vt:lpstr>迭代器模式的应用举例</vt:lpstr>
      <vt:lpstr>迭代器模式的应用举例</vt:lpstr>
      <vt:lpstr>迭代器模式的应用举例</vt:lpstr>
      <vt:lpstr>迭代器模式的应用举例</vt:lpstr>
      <vt:lpstr>迭代器模式的应用举例</vt:lpstr>
      <vt:lpstr>迭代器模式的应用举例</vt:lpstr>
      <vt:lpstr>迭代器模式的应用举例</vt:lpstr>
      <vt:lpstr>迭代器模式的应用举例</vt:lpstr>
      <vt:lpstr>小结</vt:lpstr>
      <vt:lpstr>多谢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chai.jiawei</dc:creator>
  <cp:lastModifiedBy>chai.jiawei</cp:lastModifiedBy>
  <cp:revision>93</cp:revision>
  <dcterms:created xsi:type="dcterms:W3CDTF">2017-12-06T13:36:18Z</dcterms:created>
  <dcterms:modified xsi:type="dcterms:W3CDTF">2017-12-10T14:08:42Z</dcterms:modified>
</cp:coreProperties>
</file>