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</p:sldMasterIdLst>
  <p:notesMasterIdLst>
    <p:notesMasterId r:id="rId5"/>
  </p:notesMasterIdLst>
  <p:handoutMasterIdLst>
    <p:handoutMasterId r:id="rId11"/>
  </p:handoutMasterIdLst>
  <p:sldIdLst>
    <p:sldId id="264" r:id="rId4"/>
    <p:sldId id="257" r:id="rId6"/>
    <p:sldId id="258" r:id="rId7"/>
    <p:sldId id="261" r:id="rId8"/>
    <p:sldId id="263" r:id="rId9"/>
    <p:sldId id="259" r:id="rId10"/>
  </p:sldIdLst>
  <p:sldSz cx="11520170" cy="6480175"/>
  <p:notesSz cx="6858000" cy="9144000"/>
  <p:custDataLst>
    <p:tags r:id="rId15"/>
  </p:custDataLst>
  <p:kinsoku lang="zh-CN" invalStChars="!%),.:;&gt;?]}¢¨°·ˇˉ་―‖’”…‰′″∶›℃、。〃々〉》」』】〕〗〞︶︺︾﹀﹄﹚﹜﹞！＂％＇），．：；？］｀｜｝～￠" invalEndChars="$([{£¥·‘“〈《「『【〔〖〝﹙﹛﹝＄（．［｛￡￥"/>
  <p:defaultTextStyle>
    <a:defPPr>
      <a:defRPr lang="zh-CN"/>
    </a:defPPr>
    <a:lvl1pPr marL="0" indent="0" algn="l" defTabSz="914400" eaLnBrk="1" fontAlgn="auto" latinLnBrk="0" hangingPunct="1">
      <a:defRPr sz="18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1" fontAlgn="auto" latinLnBrk="0" hangingPunct="1">
      <a:defRPr sz="18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1" fontAlgn="auto" latinLnBrk="0" hangingPunct="1">
      <a:defRPr sz="18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1" fontAlgn="auto" latinLnBrk="0" hangingPunct="1">
      <a:defRPr sz="18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1" fontAlgn="auto" latinLnBrk="0" hangingPunct="1">
      <a:defRPr sz="18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defRPr sz="18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defRPr sz="18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defRPr sz="18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defRPr sz="18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72" userDrawn="1">
          <p15:clr>
            <a:srgbClr val="A4A3A4"/>
          </p15:clr>
        </p15:guide>
        <p15:guide id="2" pos="38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DFAC3"/>
    <a:srgbClr val="F5F5F5"/>
    <a:srgbClr val="BBDEFA"/>
    <a:srgbClr val="1F5199"/>
    <a:srgbClr val="009945"/>
    <a:srgbClr val="00B050"/>
    <a:srgbClr val="1296DB"/>
    <a:srgbClr val="8FAAD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58" autoAdjust="0"/>
    <p:restoredTop sz="79945" autoAdjust="0"/>
  </p:normalViewPr>
  <p:slideViewPr>
    <p:cSldViewPr showGuides="1">
      <p:cViewPr varScale="1">
        <p:scale>
          <a:sx n="62" d="100"/>
          <a:sy n="62" d="100"/>
        </p:scale>
        <p:origin x="75" y="48"/>
      </p:cViewPr>
      <p:guideLst>
        <p:guide orient="horz" pos="2272"/>
        <p:guide pos="3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0" y="0"/>
      </p:cViewPr>
      <p:guideLst>
        <p:guide orient="horz" pos="3208"/>
        <p:guide pos="228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页眉占位符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l" defTabSz="914400" fontAlgn="base" hangingPunct="0">
              <a:buNone/>
              <a:defRPr sz="12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</a:lstStyle>
          <a:p>
            <a:pPr marL="0" indent="0"/>
            <a:endParaRPr lang="zh-CN" altLang="en-US" sz="12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29" name="日期占位符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r" defTabSz="914400" fontAlgn="base" hangingPunct="0">
              <a:buNone/>
              <a:defRPr sz="12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</a:lstStyle>
          <a:p>
            <a:pPr marL="0" indent="0"/>
            <a:fld id="{CAD2D6BD-DE1B-4B5F-8B41-2702339687B9}" type="datetime5">
              <a:rPr lang="zh-CN" altLang="en-US" sz="12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</a:fld>
            <a:endParaRPr lang="zh-CN" altLang="en-US" sz="12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30" name="页脚占位符"/>
          <p:cNvSpPr>
            <a:spLocks noGrp="1"/>
          </p:cNvSpPr>
          <p:nvPr>
            <p:ph type="ftr" idx="2"/>
          </p:nvPr>
        </p:nvSpPr>
        <p:spPr>
          <a:xfrm>
            <a:off x="0" y="8685213"/>
            <a:ext cx="2971799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noAutofit/>
          </a:bodyPr>
          <a:lstStyle>
            <a:lvl1pPr marL="0" indent="0" algn="l" defTabSz="914400" fontAlgn="base" hangingPunct="0">
              <a:buNone/>
              <a:defRPr sz="12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</a:lstStyle>
          <a:p>
            <a:pPr marL="0" indent="0"/>
            <a:endParaRPr lang="zh-CN" altLang="en-US" sz="12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31" name="编号占位符"/>
          <p:cNvSpPr>
            <a:spLocks noGrp="1"/>
          </p:cNvSpPr>
          <p:nvPr>
            <p:ph type="sldNum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noAutofit/>
          </a:bodyPr>
          <a:lstStyle>
            <a:lvl1pPr marL="0" indent="0" algn="r" defTabSz="914400" fontAlgn="base" hangingPunct="0">
              <a:buNone/>
              <a:defRPr sz="12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</a:fld>
            <a:endParaRPr lang="zh-CN" altLang="en-US" sz="120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页眉占位符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l" defTabSz="914400" fontAlgn="base" hangingPunct="0">
              <a:buNone/>
              <a:defRPr sz="12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23" name="日期占位符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r" defTabSz="914400" fontAlgn="base" hangingPunct="0">
              <a:buNone/>
              <a:defRPr sz="12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datetime5">
              <a:rPr lang="zh-CN" altLang="en-US" sz="12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24" name="文本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5" name="备注占位符 24"/>
          <p:cNvSpPr>
            <a:spLocks noGrp="1"/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pPr marL="0" indent="0"/>
            <a:r>
              <a:rPr lang="zh-CN" altLang="en-US"/>
              <a:t>单击此处编辑母版文本样式</a:t>
            </a:r>
            <a:endParaRPr lang="en-US" altLang="zh-CN"/>
          </a:p>
          <a:p>
            <a:pPr marL="457200" lvl="1" indent="0"/>
            <a:r>
              <a:rPr lang="zh-CN" altLang="en-US"/>
              <a:t>第二级</a:t>
            </a:r>
            <a:endParaRPr lang="en-US" altLang="zh-CN"/>
          </a:p>
          <a:p>
            <a:pPr marL="914400" lvl="2" indent="0"/>
            <a:r>
              <a:rPr lang="zh-CN" altLang="en-US"/>
              <a:t>第三级</a:t>
            </a:r>
            <a:endParaRPr lang="en-US" altLang="zh-CN"/>
          </a:p>
          <a:p>
            <a:pPr marL="1371600" lvl="3" indent="0"/>
            <a:r>
              <a:rPr lang="zh-CN" altLang="en-US"/>
              <a:t>第四级</a:t>
            </a:r>
            <a:endParaRPr lang="en-US" altLang="zh-CN"/>
          </a:p>
          <a:p>
            <a:pPr marL="1828800"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6" name="页脚占位符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noAutofit/>
          </a:bodyPr>
          <a:lstStyle>
            <a:lvl1pPr marL="0" indent="0" algn="l" defTabSz="914400" fontAlgn="base" hangingPunct="0">
              <a:buNone/>
              <a:defRPr sz="12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  <p:sp>
        <p:nvSpPr>
          <p:cNvPr id="27" name="编号占位符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noAutofit/>
          </a:bodyPr>
          <a:lstStyle>
            <a:lvl1pPr marL="0" indent="0" algn="r" defTabSz="914400" fontAlgn="base" hangingPunct="0">
              <a:buNone/>
              <a:defRPr sz="12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Calibri" panose="020F0502020204030204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Calibri" panose="020F0502020204030204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Calibri" panose="020F0502020204030204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Calibri" panose="020F0502020204030204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Calibri" panose="020F0502020204030204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Calibri" panose="020F0502020204030204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Calibri" panose="020F0502020204030204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Calibri" panose="020F0502020204030204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Calibri" panose="020F050202020403020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个人展示时间控制在</a:t>
            </a:r>
            <a:r>
              <a:rPr lang="en-US" altLang="zh-CN" dirty="0"/>
              <a:t>10</a:t>
            </a:r>
            <a:r>
              <a:rPr lang="zh-CN" altLang="en-US" dirty="0"/>
              <a:t>分钟，请您一定言简意赅、重点突出。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pPr marL="0" indent="0"/>
            <a:fld id="{CAD2D6BD-DE1B-4B5F-8B41-2702339687B9}" type="slidenum">
              <a:rPr lang="zh-CN" altLang="en-US" sz="1200" smtClean="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备注占位符 54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r>
              <a:rPr lang="zh-CN" altLang="en-US" dirty="0"/>
              <a:t>个人展示时间控制在</a:t>
            </a:r>
            <a:r>
              <a:rPr lang="en-US" altLang="zh-CN" dirty="0"/>
              <a:t>10</a:t>
            </a:r>
            <a:r>
              <a:rPr lang="zh-CN" altLang="en-US" dirty="0"/>
              <a:t>分钟，请您一定言简意赅、重点突出。</a:t>
            </a:r>
            <a:endParaRPr lang="zh-CN" altLang="en-US" dirty="0"/>
          </a:p>
        </p:txBody>
      </p:sp>
      <p:sp>
        <p:nvSpPr>
          <p:cNvPr id="212" name="编号占位符"/>
          <p:cNvSpPr>
            <a:spLocks noGrp="1"/>
          </p:cNvSpPr>
          <p:nvPr>
            <p:ph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noAutofit/>
          </a:bodyPr>
          <a:lstStyle/>
          <a:p>
            <a:pPr marL="0" indent="0"/>
            <a:fld id="{CAD2D6BD-DE1B-4B5F-8B41-2702339687B9}" type="slidenum">
              <a:rPr lang="en-US" altLang="zh-CN" sz="12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备注占位符 66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endParaRPr lang="zh-CN" altLang="en-US"/>
          </a:p>
        </p:txBody>
      </p:sp>
      <p:sp>
        <p:nvSpPr>
          <p:cNvPr id="213" name="编号占位符"/>
          <p:cNvSpPr>
            <a:spLocks noGrp="1"/>
          </p:cNvSpPr>
          <p:nvPr>
            <p:ph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noAutofit/>
          </a:bodyPr>
          <a:lstStyle/>
          <a:p>
            <a:pPr marL="0" indent="0"/>
            <a:fld id="{CAD2D6BD-DE1B-4B5F-8B41-2702339687B9}" type="slidenum">
              <a:rPr lang="en-US" altLang="zh-CN" sz="12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备注占位符 66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endParaRPr lang="zh-CN" altLang="en-US"/>
          </a:p>
        </p:txBody>
      </p:sp>
      <p:sp>
        <p:nvSpPr>
          <p:cNvPr id="213" name="编号占位符"/>
          <p:cNvSpPr>
            <a:spLocks noGrp="1"/>
          </p:cNvSpPr>
          <p:nvPr>
            <p:ph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noAutofit/>
          </a:bodyPr>
          <a:lstStyle/>
          <a:p>
            <a:pPr marL="0" indent="0"/>
            <a:fld id="{CAD2D6BD-DE1B-4B5F-8B41-2702339687B9}" type="slidenum">
              <a:rPr lang="en-US" altLang="zh-CN" sz="12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备注占位符 66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Autofit/>
          </a:bodyPr>
          <a:lstStyle/>
          <a:p>
            <a:endParaRPr lang="zh-CN" altLang="en-US" dirty="0"/>
          </a:p>
        </p:txBody>
      </p:sp>
      <p:sp>
        <p:nvSpPr>
          <p:cNvPr id="213" name="编号占位符"/>
          <p:cNvSpPr>
            <a:spLocks noGrp="1"/>
          </p:cNvSpPr>
          <p:nvPr>
            <p:ph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noAutofit/>
          </a:bodyPr>
          <a:lstStyle/>
          <a:p>
            <a:pPr marL="0" indent="0"/>
            <a:fld id="{CAD2D6BD-DE1B-4B5F-8B41-2702339687B9}" type="slidenum">
              <a:rPr lang="en-US" altLang="zh-CN" sz="12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编号占位符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noAutofit/>
          </a:bodyPr>
          <a:lstStyle>
            <a:lvl1pPr marL="0" indent="0" algn="r" defTabSz="914400" fontAlgn="base" hangingPunct="0">
              <a:buNone/>
              <a:defRPr sz="12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defRPr>
            </a:lvl1pPr>
          </a:lstStyle>
          <a:p>
            <a:pPr marL="0" indent="0"/>
            <a:fld id="{CAD2D6BD-DE1B-4B5F-8B41-2702339687B9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  <a:cs typeface="Calibri" panose="020F050202020403020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线"/>
          <p:cNvSpPr/>
          <p:nvPr userDrawn="1"/>
        </p:nvSpPr>
        <p:spPr>
          <a:xfrm>
            <a:off x="-1" y="647839"/>
            <a:ext cx="11520489" cy="0"/>
          </a:xfrm>
          <a:prstGeom prst="line">
            <a:avLst/>
          </a:prstGeom>
          <a:noFill/>
          <a:ln w="15875" cap="flat" cmpd="sng">
            <a:solidFill>
              <a:srgbClr val="BFBFBF"/>
            </a:solidFill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pic>
        <p:nvPicPr>
          <p:cNvPr id="3" name="图片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59852" y="195429"/>
            <a:ext cx="1917015" cy="38036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"/>
          <p:cNvSpPr>
            <a:spLocks noGrp="1"/>
          </p:cNvSpPr>
          <p:nvPr>
            <p:ph type="title"/>
          </p:nvPr>
        </p:nvSpPr>
        <p:spPr>
          <a:xfrm>
            <a:off x="180008" y="219006"/>
            <a:ext cx="9936421" cy="555015"/>
          </a:xfrm>
          <a:prstGeom prst="rect">
            <a:avLst/>
          </a:prstGeom>
        </p:spPr>
        <p:txBody>
          <a:bodyPr/>
          <a:lstStyle>
            <a:lvl1pPr marL="0" indent="0" defTabSz="914400" fontAlgn="auto" hangingPunct="1">
              <a:defRPr sz="3025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" name="日期占位符"/>
          <p:cNvSpPr>
            <a:spLocks noGrp="1"/>
          </p:cNvSpPr>
          <p:nvPr>
            <p:ph type="dt" idx="10"/>
          </p:nvPr>
        </p:nvSpPr>
        <p:spPr>
          <a:xfrm>
            <a:off x="792033" y="6006163"/>
            <a:ext cx="2592109" cy="345009"/>
          </a:xfrm>
          <a:prstGeom prst="rect">
            <a:avLst/>
          </a:prstGeom>
        </p:spPr>
        <p:txBody>
          <a:bodyPr/>
          <a:lstStyle>
            <a:lvl1pPr marL="0" indent="0" defTabSz="914400" fontAlgn="auto" hangingPunct="1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</a:fld>
            <a:endParaRPr lang="zh-CN" altLang="en-US"/>
          </a:p>
        </p:txBody>
      </p:sp>
      <p:sp>
        <p:nvSpPr>
          <p:cNvPr id="11" name="页脚占位符"/>
          <p:cNvSpPr>
            <a:spLocks noGrp="1"/>
          </p:cNvSpPr>
          <p:nvPr>
            <p:ph type="ftr" idx="11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/>
          <a:lstStyle>
            <a:lvl1pPr marL="0" indent="0" defTabSz="914400" fontAlgn="auto" hangingPunct="1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12" name="编号占位符"/>
          <p:cNvSpPr>
            <a:spLocks noGrp="1"/>
          </p:cNvSpPr>
          <p:nvPr>
            <p:ph type="sldNum" idx="12"/>
          </p:nvPr>
        </p:nvSpPr>
        <p:spPr>
          <a:xfrm>
            <a:off x="8136345" y="6006163"/>
            <a:ext cx="2592109" cy="345009"/>
          </a:xfrm>
          <a:prstGeom prst="rect">
            <a:avLst/>
          </a:prstGeom>
        </p:spPr>
        <p:txBody>
          <a:bodyPr/>
          <a:lstStyle>
            <a:lvl1pPr marL="0" indent="0" defTabSz="914400" fontAlgn="auto" hangingPunct="1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  <p:sp>
        <p:nvSpPr>
          <p:cNvPr id="13" name="矩形"/>
          <p:cNvSpPr/>
          <p:nvPr userDrawn="1"/>
        </p:nvSpPr>
        <p:spPr>
          <a:xfrm>
            <a:off x="0" y="900025"/>
            <a:ext cx="11520489" cy="5451147"/>
          </a:xfrm>
          <a:prstGeom prst="rect">
            <a:avLst/>
          </a:prstGeom>
          <a:solidFill>
            <a:schemeClr val="bg1"/>
          </a:solidFill>
          <a:ln w="12700" cap="flat" cmpd="sng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"/>
          <p:cNvSpPr>
            <a:spLocks noGrp="1"/>
          </p:cNvSpPr>
          <p:nvPr>
            <p:ph type="dt" idx="10"/>
          </p:nvPr>
        </p:nvSpPr>
        <p:spPr>
          <a:xfrm>
            <a:off x="792033" y="6006163"/>
            <a:ext cx="2592109" cy="345009"/>
          </a:xfrm>
          <a:prstGeom prst="rect">
            <a:avLst/>
          </a:prstGeom>
        </p:spPr>
        <p:txBody>
          <a:bodyPr/>
          <a:lstStyle>
            <a:lvl1pPr marL="0" indent="0" defTabSz="914400" fontAlgn="auto" hangingPunct="1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datetime5">
              <a:rPr lang="zh-CN" altLang="en-US"/>
            </a:fld>
            <a:endParaRPr lang="zh-CN" altLang="en-US"/>
          </a:p>
        </p:txBody>
      </p:sp>
      <p:sp>
        <p:nvSpPr>
          <p:cNvPr id="15" name="页脚占位符"/>
          <p:cNvSpPr>
            <a:spLocks noGrp="1"/>
          </p:cNvSpPr>
          <p:nvPr>
            <p:ph type="ftr" idx="11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/>
          <a:lstStyle>
            <a:lvl1pPr marL="0" indent="0" defTabSz="914400" fontAlgn="auto" hangingPunct="1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16" name="编号占位符"/>
          <p:cNvSpPr>
            <a:spLocks noGrp="1"/>
          </p:cNvSpPr>
          <p:nvPr>
            <p:ph type="sldNum" idx="12"/>
          </p:nvPr>
        </p:nvSpPr>
        <p:spPr>
          <a:xfrm>
            <a:off x="8136345" y="6006163"/>
            <a:ext cx="2592109" cy="345009"/>
          </a:xfrm>
          <a:prstGeom prst="rect">
            <a:avLst/>
          </a:prstGeom>
        </p:spPr>
        <p:txBody>
          <a:bodyPr/>
          <a:lstStyle>
            <a:lvl1pPr marL="0" indent="0" defTabSz="914400" fontAlgn="auto" hangingPunct="1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"/>
          <p:cNvSpPr>
            <a:spLocks noGrp="1"/>
          </p:cNvSpPr>
          <p:nvPr>
            <p:ph type="title"/>
          </p:nvPr>
        </p:nvSpPr>
        <p:spPr>
          <a:xfrm>
            <a:off x="792034" y="345009"/>
            <a:ext cx="9936421" cy="1252534"/>
          </a:xfrm>
          <a:prstGeom prst="rect">
            <a:avLst/>
          </a:prstGeom>
        </p:spPr>
        <p:txBody>
          <a:bodyPr/>
          <a:lstStyle/>
          <a:p>
            <a:pPr mar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8" name="内容占位符"/>
          <p:cNvSpPr>
            <a:spLocks noGrp="1"/>
          </p:cNvSpPr>
          <p:nvPr>
            <p:ph idx="1"/>
          </p:nvPr>
        </p:nvSpPr>
        <p:spPr>
          <a:xfrm>
            <a:off x="792034" y="1725045"/>
            <a:ext cx="9936421" cy="4111612"/>
          </a:xfrm>
          <a:prstGeom prst="rect">
            <a:avLst/>
          </a:prstGeom>
        </p:spPr>
        <p:txBody>
          <a:bodyPr/>
          <a:lstStyle>
            <a:lvl1pPr marL="215900" indent="-215900" defTabSz="914400" fontAlgn="auto" hangingPunct="1"/>
            <a:lvl2pPr marL="647700" indent="-215900" defTabSz="914400" fontAlgn="auto" hangingPunct="1"/>
            <a:lvl3pPr marL="1080135" indent="-215900" defTabSz="914400" fontAlgn="auto" hangingPunct="1"/>
            <a:lvl4pPr marL="1511935" indent="-215900" defTabSz="914400" fontAlgn="auto" hangingPunct="1"/>
            <a:lvl5pPr marL="1943735" indent="-215900" defTabSz="914400" fontAlgn="auto" hangingPunct="1"/>
          </a:lstStyle>
          <a:p>
            <a:r>
              <a:rPr lang="zh-CN" altLang="en-US"/>
              <a:t>单击此处编辑母版文本样式</a:t>
            </a:r>
            <a:endParaRPr lang="en-US" altLang="zh-CN"/>
          </a:p>
          <a:p>
            <a:pPr marL="647700" lvl="1" indent="-215900"/>
            <a:r>
              <a:rPr lang="zh-CN" altLang="en-US"/>
              <a:t>第二级</a:t>
            </a:r>
            <a:endParaRPr lang="en-US" altLang="zh-CN"/>
          </a:p>
          <a:p>
            <a:pPr marL="1080135" lvl="2" indent="-215900"/>
            <a:r>
              <a:rPr lang="zh-CN" altLang="en-US"/>
              <a:t>第三级</a:t>
            </a:r>
            <a:endParaRPr lang="en-US" altLang="zh-CN"/>
          </a:p>
          <a:p>
            <a:pPr marL="1511935" lvl="3" indent="-215900"/>
            <a:r>
              <a:rPr lang="zh-CN" altLang="en-US"/>
              <a:t>第四级</a:t>
            </a:r>
            <a:endParaRPr lang="en-US" altLang="zh-CN"/>
          </a:p>
          <a:p>
            <a:pPr marL="1943735" lvl="4" indent="-2159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9" name="日期占位符"/>
          <p:cNvSpPr>
            <a:spLocks noGrp="1"/>
          </p:cNvSpPr>
          <p:nvPr>
            <p:ph type="dt" idx="10"/>
          </p:nvPr>
        </p:nvSpPr>
        <p:spPr>
          <a:xfrm>
            <a:off x="792033" y="6006163"/>
            <a:ext cx="2592109" cy="345009"/>
          </a:xfrm>
          <a:prstGeom prst="rect">
            <a:avLst/>
          </a:prstGeom>
        </p:spPr>
        <p:txBody>
          <a:bodyPr/>
          <a:lstStyle>
            <a:lvl1pPr marL="0" indent="0" defTabSz="914400" fontAlgn="auto" hangingPunct="1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datetime1">
              <a:rPr lang="en-US" altLang="zh-CN"/>
            </a:fld>
            <a:endParaRPr lang="zh-CN" altLang="en-US"/>
          </a:p>
        </p:txBody>
      </p:sp>
      <p:sp>
        <p:nvSpPr>
          <p:cNvPr id="20" name="页脚占位符"/>
          <p:cNvSpPr>
            <a:spLocks noGrp="1"/>
          </p:cNvSpPr>
          <p:nvPr>
            <p:ph type="ftr" idx="11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/>
          <a:lstStyle>
            <a:lvl1pPr marL="0" indent="0" defTabSz="914400" fontAlgn="auto" hangingPunct="1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endParaRPr lang="zh-CN" altLang="en-US"/>
          </a:p>
        </p:txBody>
      </p:sp>
      <p:sp>
        <p:nvSpPr>
          <p:cNvPr id="21" name="编号占位符"/>
          <p:cNvSpPr>
            <a:spLocks noGrp="1"/>
          </p:cNvSpPr>
          <p:nvPr>
            <p:ph type="sldNum" idx="12"/>
          </p:nvPr>
        </p:nvSpPr>
        <p:spPr>
          <a:xfrm>
            <a:off x="8136345" y="6006163"/>
            <a:ext cx="2592109" cy="345009"/>
          </a:xfrm>
          <a:prstGeom prst="rect">
            <a:avLst/>
          </a:prstGeom>
        </p:spPr>
        <p:txBody>
          <a:bodyPr/>
          <a:lstStyle>
            <a:lvl1pPr marL="0" indent="0" defTabSz="914400" fontAlgn="auto" hangingPunct="1">
              <a:defRPr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pPr marL="0" indent="0"/>
            <a:fld id="{CAD2D6BD-DE1B-4B5F-8B41-2702339687B9}" type="slidenum">
              <a:rPr lang="en-US" altLang="zh-CN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16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215900" indent="-215900" algn="l" defTabSz="914400" eaLnBrk="1" fontAlgn="auto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47700" indent="-215900" algn="l" defTabSz="914400" eaLnBrk="1" fontAlgn="auto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227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080135" indent="-215900" algn="l" defTabSz="914400" eaLnBrk="1" fontAlgn="auto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511935" indent="-215900" algn="l" defTabSz="914400" eaLnBrk="1" fontAlgn="auto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1943735" indent="-215900" algn="l" defTabSz="914400" eaLnBrk="1" fontAlgn="auto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376170" indent="-215900" algn="l" defTabSz="914400" eaLnBrk="1" fontAlgn="auto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6pPr>
      <a:lvl7pPr marL="2807970" indent="-215900" algn="l" defTabSz="914400" eaLnBrk="1" fontAlgn="auto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7pPr>
      <a:lvl8pPr marL="3239770" indent="-215900" algn="l" defTabSz="914400" eaLnBrk="1" fontAlgn="auto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8pPr>
      <a:lvl9pPr marL="3239770" indent="-215900" algn="l" defTabSz="914400" eaLnBrk="1" fontAlgn="auto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</p:nvPr>
        </p:nvSpPr>
        <p:spPr>
          <a:xfrm>
            <a:off x="792034" y="345009"/>
            <a:ext cx="9936421" cy="125253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" name="文本"/>
          <p:cNvSpPr>
            <a:spLocks noGrp="1"/>
          </p:cNvSpPr>
          <p:nvPr>
            <p:ph type="body" idx="1"/>
          </p:nvPr>
        </p:nvSpPr>
        <p:spPr>
          <a:xfrm>
            <a:off x="792034" y="1725045"/>
            <a:ext cx="9936421" cy="411161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normAutofit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日期占位符"/>
          <p:cNvSpPr>
            <a:spLocks noGrp="1"/>
          </p:cNvSpPr>
          <p:nvPr>
            <p:ph type="dt" idx="2"/>
          </p:nvPr>
        </p:nvSpPr>
        <p:spPr>
          <a:xfrm>
            <a:off x="792033" y="6006163"/>
            <a:ext cx="2592109" cy="3450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defTabSz="914400" fontAlgn="base" hangingPunct="0">
              <a:defRPr sz="1135">
                <a:solidFill>
                  <a:srgbClr val="898989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fld id="{CAD2D6BD-DE1B-4B5F-8B41-2702339687B9}" type="datetime5">
              <a:rPr lang="zh-CN" altLang="en-US"/>
            </a:fld>
            <a:endParaRPr lang="zh-CN" altLang="en-US"/>
          </a:p>
        </p:txBody>
      </p:sp>
      <p:sp>
        <p:nvSpPr>
          <p:cNvPr id="7" name="页脚占位符"/>
          <p:cNvSpPr>
            <a:spLocks noGrp="1"/>
          </p:cNvSpPr>
          <p:nvPr>
            <p:ph type="ftr" idx="3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ctr" defTabSz="914400" fontAlgn="base" hangingPunct="0">
              <a:defRPr sz="1135">
                <a:solidFill>
                  <a:srgbClr val="898989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8" name="编号占位符"/>
          <p:cNvSpPr>
            <a:spLocks noGrp="1"/>
          </p:cNvSpPr>
          <p:nvPr>
            <p:ph type="sldNum" idx="4"/>
          </p:nvPr>
        </p:nvSpPr>
        <p:spPr>
          <a:xfrm>
            <a:off x="8136345" y="6006163"/>
            <a:ext cx="2592109" cy="34500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r" defTabSz="914400" fontAlgn="base" hangingPunct="0">
              <a:defRPr sz="1135">
                <a:solidFill>
                  <a:srgbClr val="898989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defRPr>
            </a:lvl1pPr>
          </a:lstStyle>
          <a:p>
            <a:fld id="{CAD2D6BD-DE1B-4B5F-8B41-2702339687B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txStyles>
    <p:titleStyle>
      <a:lvl1pPr marL="0" indent="0" algn="l" defTabSz="914400" eaLnBrk="1" fontAlgn="auto" latinLnBrk="0" hangingPunct="1">
        <a:lnSpc>
          <a:spcPct val="90000"/>
        </a:lnSpc>
        <a:spcBef>
          <a:spcPts val="0"/>
        </a:spcBef>
        <a:buNone/>
        <a:defRPr sz="4160" kern="1200">
          <a:solidFill>
            <a:schemeClr val="tx1"/>
          </a:solidFill>
          <a:latin typeface="Arial Black" panose="020B0A04020102020204" charset="0"/>
          <a:ea typeface="微软雅黑" panose="020B0503020204020204" charset="-122"/>
          <a:cs typeface="Arial Black" panose="020B0A04020102020204" charset="0"/>
        </a:defRPr>
      </a:lvl1pPr>
    </p:titleStyle>
    <p:bodyStyle>
      <a:lvl1pPr marL="215900" indent="-215900" algn="l" defTabSz="914400" eaLnBrk="1" fontAlgn="auto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Arial" panose="020B0604020202020204" pitchFamily="34" charset="0"/>
        </a:defRPr>
      </a:lvl1pPr>
      <a:lvl2pPr marL="647700" indent="-215900" algn="l" defTabSz="914400" eaLnBrk="1" fontAlgn="auto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2270" kern="12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Arial" panose="020B0604020202020204" pitchFamily="34" charset="0"/>
        </a:defRPr>
      </a:lvl2pPr>
      <a:lvl3pPr marL="1080135" indent="-215900" algn="l" defTabSz="914400" eaLnBrk="1" fontAlgn="auto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Arial" panose="020B0604020202020204" pitchFamily="34" charset="0"/>
        </a:defRPr>
      </a:lvl3pPr>
      <a:lvl4pPr marL="1511935" indent="-215900" algn="l" defTabSz="914400" eaLnBrk="1" fontAlgn="auto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Arial" panose="020B0604020202020204" pitchFamily="34" charset="0"/>
        </a:defRPr>
      </a:lvl4pPr>
      <a:lvl5pPr marL="1943735" indent="-215900" algn="l" defTabSz="914400" eaLnBrk="1" fontAlgn="auto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Arial" panose="020B0604020202020204" pitchFamily="34" charset="0"/>
        </a:defRPr>
      </a:lvl5pPr>
      <a:lvl6pPr marL="2376170" indent="-215900" algn="l" defTabSz="914400" eaLnBrk="1" fontAlgn="auto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Arial" panose="020B0604020202020204" pitchFamily="34" charset="0"/>
        </a:defRPr>
      </a:lvl6pPr>
      <a:lvl7pPr marL="2807970" indent="-215900" algn="l" defTabSz="914400" eaLnBrk="1" fontAlgn="auto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Arial" panose="020B0604020202020204" pitchFamily="34" charset="0"/>
        </a:defRPr>
      </a:lvl7pPr>
      <a:lvl8pPr marL="3239770" indent="-215900" algn="l" defTabSz="914400" eaLnBrk="1" fontAlgn="auto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Arial" panose="020B0604020202020204" pitchFamily="34" charset="0"/>
        </a:defRPr>
      </a:lvl8pPr>
      <a:lvl9pPr marL="3239770" indent="-215900" algn="l" defTabSz="914400" eaLnBrk="1" fontAlgn="auto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Arial" panose="020B0604020202020204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3"/>
          <p:cNvSpPr txBox="1"/>
          <p:nvPr/>
        </p:nvSpPr>
        <p:spPr>
          <a:xfrm>
            <a:off x="3501869" y="3312095"/>
            <a:ext cx="4516755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64235"/>
            <a:r>
              <a:rPr lang="en-US" altLang="zh-CN" sz="4400" b="1" dirty="0">
                <a:ln w="12700">
                  <a:noFill/>
                  <a:prstDash val="solid"/>
                </a:ln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xxx</a:t>
            </a:r>
            <a:r>
              <a:rPr lang="zh-CN" altLang="en-US" sz="4400" b="1" dirty="0">
                <a:ln w="12700">
                  <a:noFill/>
                  <a:prstDash val="solid"/>
                </a:ln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岗位个人介绍</a:t>
            </a:r>
            <a:endParaRPr lang="en-US" altLang="zh-CN" sz="4400" b="1" dirty="0">
              <a:ln w="12700">
                <a:noFill/>
                <a:prstDash val="solid"/>
              </a:ln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defTabSz="864235"/>
            <a:endParaRPr lang="en-US" altLang="zh-CN" sz="2000" b="1" dirty="0">
              <a:ln w="12700">
                <a:noFill/>
                <a:prstDash val="solid"/>
              </a:ln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defTabSz="864235"/>
            <a:endParaRPr lang="en-US" altLang="zh-CN" sz="2000" b="1" dirty="0">
              <a:ln w="12700">
                <a:noFill/>
                <a:prstDash val="solid"/>
              </a:ln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defTabSz="864235"/>
            <a:r>
              <a:rPr lang="zh-CN" altLang="en-US" sz="2000" b="1" dirty="0">
                <a:ln w="12700">
                  <a:noFill/>
                  <a:prstDash val="solid"/>
                </a:ln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岗</a:t>
            </a:r>
            <a:r>
              <a:rPr lang="en-US" altLang="zh-CN" sz="2000" b="1" dirty="0">
                <a:ln w="12700">
                  <a:noFill/>
                  <a:prstDash val="solid"/>
                </a:ln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sz="2000" b="1" dirty="0">
                <a:ln w="12700">
                  <a:noFill/>
                  <a:prstDash val="solid"/>
                </a:ln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位：</a:t>
            </a:r>
            <a:r>
              <a:rPr lang="en-US" altLang="zh-CN" sz="2000" b="1" dirty="0">
                <a:ln w="12700">
                  <a:noFill/>
                  <a:prstDash val="solid"/>
                </a:ln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xxxxx</a:t>
            </a:r>
            <a:endParaRPr lang="zh-CN" sz="2000" b="1" dirty="0">
              <a:ln w="12700">
                <a:noFill/>
                <a:prstDash val="solid"/>
              </a:ln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defTabSz="864235"/>
            <a:r>
              <a:rPr lang="zh-CN" altLang="en-US" sz="2000" b="1" dirty="0">
                <a:ln w="12700">
                  <a:noFill/>
                  <a:prstDash val="solid"/>
                </a:ln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姓       名：</a:t>
            </a:r>
            <a:r>
              <a:rPr lang="en-US" altLang="zh-CN" sz="2000" b="1" dirty="0">
                <a:ln w="12700">
                  <a:noFill/>
                  <a:prstDash val="solid"/>
                </a:ln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XXXXX</a:t>
            </a:r>
            <a:endParaRPr lang="en-US" altLang="zh-CN" sz="2000" b="1" dirty="0">
              <a:ln w="12700">
                <a:noFill/>
                <a:prstDash val="solid"/>
              </a:ln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defTabSz="864235"/>
            <a:endParaRPr lang="zh-CN" altLang="en-US" sz="4400" b="1" dirty="0">
              <a:ln w="12700">
                <a:noFill/>
                <a:prstDash val="solid"/>
              </a:ln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56259" y="71735"/>
            <a:ext cx="576072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864235"/>
            <a:r>
              <a:rPr lang="zh-CN" altLang="en-US" sz="1800" b="1" dirty="0">
                <a:ln w="12700">
                  <a:noFill/>
                  <a:prstDash val="solid"/>
                </a:ln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新兴际华科技（天津）有限公司</a:t>
            </a:r>
            <a:endParaRPr lang="en-US" altLang="zh-CN" sz="1800" b="1" dirty="0">
              <a:ln w="12700">
                <a:noFill/>
                <a:prstDash val="solid"/>
              </a:ln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"/>
          <p:cNvSpPr/>
          <p:nvPr/>
        </p:nvSpPr>
        <p:spPr>
          <a:xfrm>
            <a:off x="-3360" y="1429394"/>
            <a:ext cx="5066388" cy="2933621"/>
          </a:xfrm>
          <a:prstGeom prst="rect">
            <a:avLst/>
          </a:prstGeom>
          <a:solidFill>
            <a:srgbClr val="1F5199"/>
          </a:solidFill>
          <a:ln w="12700" cap="flat" cmpd="sng">
            <a:noFill/>
            <a:prstDash val="solid"/>
            <a:round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4" name="矩形"/>
          <p:cNvSpPr/>
          <p:nvPr/>
        </p:nvSpPr>
        <p:spPr>
          <a:xfrm>
            <a:off x="1183805" y="2159967"/>
            <a:ext cx="2272183" cy="146065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marL="0" indent="0" algn="dist" defTabSz="864235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400" b="1" i="0" u="none" strike="noStrike" kern="1200" cap="none" spc="-142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目  录</a:t>
            </a:r>
            <a:endParaRPr lang="en-US" altLang="zh-CN" sz="4400" b="1" i="0" u="none" strike="noStrike" kern="1200" cap="none" spc="-142" baseline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dist" defTabSz="864235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-142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CONTENTS</a:t>
            </a:r>
            <a:endParaRPr lang="zh-CN" altLang="en-US" sz="2800" b="1" i="0" u="none" strike="noStrike" kern="1200" cap="none" spc="-142" baseline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8" name="组合"/>
          <p:cNvGrpSpPr/>
          <p:nvPr/>
        </p:nvGrpSpPr>
        <p:grpSpPr>
          <a:xfrm>
            <a:off x="5987353" y="1834872"/>
            <a:ext cx="3517346" cy="506208"/>
            <a:chOff x="5987353" y="1511895"/>
            <a:chExt cx="3517346" cy="506208"/>
          </a:xfrm>
        </p:grpSpPr>
        <p:sp>
          <p:nvSpPr>
            <p:cNvPr id="35" name="矩形"/>
            <p:cNvSpPr/>
            <p:nvPr/>
          </p:nvSpPr>
          <p:spPr>
            <a:xfrm>
              <a:off x="6688341" y="1511895"/>
              <a:ext cx="2789298" cy="457620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</a:ln>
          </p:spPr>
          <p:txBody>
            <a:bodyPr vert="horz" wrap="square" lIns="91440" tIns="45720" rIns="91440" bIns="45720" anchor="ctr" anchorCtr="0">
              <a:noAutofit/>
            </a:bodyPr>
            <a:lstStyle/>
            <a:p>
              <a:pPr marL="407670" indent="-407670" algn="l" defTabSz="1087755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None/>
              </a:pPr>
              <a:r>
                <a:rPr lang="zh-CN" altLang="en-US" sz="2000" b="1" i="0" u="none" strike="noStrike" kern="1200" cap="none" spc="0" baseline="0" dirty="0">
                  <a:solidFill>
                    <a:srgbClr val="26262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个人基本信息</a:t>
              </a:r>
              <a:endParaRPr lang="zh-CN" altLang="en-US" sz="2000" b="1" i="0" u="none" strike="noStrike" kern="1200" cap="none" spc="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6" name="椭圆"/>
            <p:cNvSpPr/>
            <p:nvPr/>
          </p:nvSpPr>
          <p:spPr>
            <a:xfrm>
              <a:off x="5987353" y="1511896"/>
              <a:ext cx="506136" cy="506207"/>
            </a:xfrm>
            <a:prstGeom prst="ellipse">
              <a:avLst/>
            </a:prstGeom>
            <a:solidFill>
              <a:srgbClr val="1F5199"/>
            </a:solidFill>
            <a:ln w="12700" cap="flat" cmpd="sng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no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000" b="1" i="0" u="none" strike="noStrike" kern="1200" cap="none" spc="0" baseline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一</a:t>
              </a:r>
              <a:endParaRPr lang="zh-CN" altLang="en-US" sz="2000" b="1" i="0" u="none" strike="noStrike" kern="1200" cap="none" spc="0" baseline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7" name="直线"/>
            <p:cNvSpPr/>
            <p:nvPr/>
          </p:nvSpPr>
          <p:spPr>
            <a:xfrm>
              <a:off x="6264700" y="2008021"/>
              <a:ext cx="3239999" cy="0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42" name="组合"/>
          <p:cNvGrpSpPr/>
          <p:nvPr/>
        </p:nvGrpSpPr>
        <p:grpSpPr>
          <a:xfrm>
            <a:off x="5987353" y="2572416"/>
            <a:ext cx="3517346" cy="506208"/>
            <a:chOff x="5987353" y="2249439"/>
            <a:chExt cx="3517346" cy="506208"/>
          </a:xfrm>
        </p:grpSpPr>
        <p:sp>
          <p:nvSpPr>
            <p:cNvPr id="39" name="矩形"/>
            <p:cNvSpPr/>
            <p:nvPr/>
          </p:nvSpPr>
          <p:spPr>
            <a:xfrm>
              <a:off x="6688341" y="2249439"/>
              <a:ext cx="2789298" cy="457621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</a:ln>
          </p:spPr>
          <p:txBody>
            <a:bodyPr vert="horz" wrap="square" lIns="91440" tIns="45720" rIns="91440" bIns="45720" anchor="ctr" anchorCtr="0">
              <a:noAutofit/>
            </a:bodyPr>
            <a:lstStyle/>
            <a:p>
              <a:pPr marL="407670" indent="-407670" algn="l" defTabSz="1087755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None/>
              </a:pPr>
              <a:r>
                <a:rPr lang="zh-CN" altLang="en-US" sz="2000" b="1" i="0" u="none" strike="noStrike" kern="1200" cap="none" spc="0" baseline="0" dirty="0">
                  <a:solidFill>
                    <a:srgbClr val="26262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个人核心能力</a:t>
              </a:r>
              <a:endParaRPr lang="zh-CN" altLang="en-US" sz="2000" b="1" i="0" u="none" strike="noStrike" kern="1200" cap="none" spc="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0" name="椭圆"/>
            <p:cNvSpPr/>
            <p:nvPr/>
          </p:nvSpPr>
          <p:spPr>
            <a:xfrm>
              <a:off x="5987353" y="2249440"/>
              <a:ext cx="506136" cy="506207"/>
            </a:xfrm>
            <a:prstGeom prst="ellipse">
              <a:avLst/>
            </a:prstGeom>
            <a:solidFill>
              <a:srgbClr val="1F5199"/>
            </a:solidFill>
            <a:ln w="12700" cap="flat" cmpd="sng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no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000" b="1" i="0" u="none" strike="noStrike" kern="1200" cap="none" spc="0" baseline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二</a:t>
              </a:r>
              <a:endParaRPr lang="zh-CN" altLang="en-US" sz="2000" b="1" i="0" u="none" strike="noStrike" kern="1200" cap="none" spc="0" baseline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1" name="直线"/>
            <p:cNvSpPr/>
            <p:nvPr/>
          </p:nvSpPr>
          <p:spPr>
            <a:xfrm>
              <a:off x="6264700" y="2745566"/>
              <a:ext cx="3239999" cy="0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46" name="组合"/>
          <p:cNvGrpSpPr/>
          <p:nvPr/>
        </p:nvGrpSpPr>
        <p:grpSpPr>
          <a:xfrm>
            <a:off x="5987353" y="3309960"/>
            <a:ext cx="3517346" cy="506207"/>
            <a:chOff x="5987353" y="2986983"/>
            <a:chExt cx="3517346" cy="506207"/>
          </a:xfrm>
        </p:grpSpPr>
        <p:sp>
          <p:nvSpPr>
            <p:cNvPr id="43" name="矩形"/>
            <p:cNvSpPr/>
            <p:nvPr/>
          </p:nvSpPr>
          <p:spPr>
            <a:xfrm>
              <a:off x="6688341" y="2986983"/>
              <a:ext cx="2789298" cy="457620"/>
            </a:xfrm>
            <a:prstGeom prst="rect">
              <a:avLst/>
            </a:prstGeom>
            <a:noFill/>
            <a:ln w="9525" cap="flat" cmpd="sng">
              <a:noFill/>
              <a:prstDash val="solid"/>
              <a:miter/>
            </a:ln>
          </p:spPr>
          <p:txBody>
            <a:bodyPr vert="horz" wrap="square" lIns="91440" tIns="45720" rIns="91440" bIns="45720" anchor="ctr" anchorCtr="0">
              <a:noAutofit/>
            </a:bodyPr>
            <a:lstStyle/>
            <a:p>
              <a:pPr marL="407670" indent="-407670" algn="l" defTabSz="1087755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None/>
              </a:pPr>
              <a:r>
                <a:rPr lang="zh-CN" altLang="en-US" sz="2000" b="1" i="0" u="none" strike="noStrike" kern="1200" cap="none" spc="0" baseline="0" dirty="0">
                  <a:solidFill>
                    <a:srgbClr val="26262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下步</a:t>
              </a:r>
              <a:r>
                <a:rPr lang="zh-CN" altLang="en-US" sz="2000" b="1" dirty="0">
                  <a:solidFill>
                    <a:srgbClr val="262626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职业设想</a:t>
              </a:r>
              <a:endParaRPr lang="zh-CN" altLang="en-US" sz="2000" b="1" i="0" u="none" strike="noStrike" kern="1200" cap="none" spc="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4" name="椭圆"/>
            <p:cNvSpPr/>
            <p:nvPr/>
          </p:nvSpPr>
          <p:spPr>
            <a:xfrm>
              <a:off x="5987353" y="2986984"/>
              <a:ext cx="506136" cy="506206"/>
            </a:xfrm>
            <a:prstGeom prst="ellipse">
              <a:avLst/>
            </a:prstGeom>
            <a:solidFill>
              <a:srgbClr val="1F5199"/>
            </a:solidFill>
            <a:ln w="12700" cap="flat" cmpd="sng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no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2000" b="1" i="0" u="none" strike="noStrike" kern="1200" cap="none" spc="0" baseline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三</a:t>
              </a:r>
              <a:endParaRPr lang="zh-CN" altLang="en-US" sz="2000" b="1" i="0" u="none" strike="noStrike" kern="1200" cap="none" spc="0" baseline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5" name="直线"/>
            <p:cNvSpPr/>
            <p:nvPr/>
          </p:nvSpPr>
          <p:spPr>
            <a:xfrm>
              <a:off x="6264700" y="3483109"/>
              <a:ext cx="3239999" cy="0"/>
            </a:xfrm>
            <a:prstGeom prst="line">
              <a:avLst/>
            </a:prstGeom>
            <a:noFill/>
            <a:ln w="6350" cap="flat" cmpd="sng">
              <a:solidFill>
                <a:srgbClr val="7F7F7F"/>
              </a:solidFill>
              <a:prstDash val="solid"/>
              <a:round/>
            </a:ln>
          </p:spPr>
          <p:txBody>
            <a:bodyPr rtlCol="0" anchor="ctr"/>
            <a:lstStyle/>
            <a:p>
              <a:pPr algn="ctr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"/>
          <p:cNvSpPr/>
          <p:nvPr/>
        </p:nvSpPr>
        <p:spPr>
          <a:xfrm>
            <a:off x="0" y="125413"/>
            <a:ext cx="11520489" cy="60166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indent="0" algn="l" defTabSz="864235" eaLnBrk="1" latinLnBrk="0" hangingPunct="1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None/>
            </a:pPr>
            <a:r>
              <a:rPr lang="zh-CN" altLang="en-US" sz="2400" b="1" i="0" u="none" strike="noStrike" kern="1200" cap="none" spc="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</a:t>
            </a:r>
            <a:r>
              <a:rPr lang="zh-CN" altLang="en-US" sz="2400" b="1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个人基本信息</a:t>
            </a:r>
            <a:endParaRPr lang="zh-CN" altLang="en-US" sz="2400" b="1" i="0" u="none" strike="noStrike" kern="1200" cap="none" spc="0" baseline="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35574" y="1594567"/>
            <a:ext cx="6768752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基本信息</a:t>
            </a:r>
            <a:endParaRPr lang="en-US" altLang="zh-CN" b="1" dirty="0"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教育背景等</a:t>
            </a:r>
            <a:endParaRPr lang="en-US" altLang="zh-CN" b="0" dirty="0"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工作经历</a:t>
            </a:r>
            <a:endParaRPr lang="en-US" altLang="zh-CN" b="1" dirty="0"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职业路径等</a:t>
            </a:r>
            <a:endParaRPr lang="en-US" altLang="zh-CN" b="0" dirty="0"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知识技能能力等</a:t>
            </a:r>
            <a:endParaRPr lang="en-US" altLang="zh-CN" b="0" dirty="0"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工作业绩</a:t>
            </a:r>
            <a:endParaRPr lang="en-US" altLang="zh-CN" b="1" dirty="0"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  <a:p>
            <a:pPr lvl="1">
              <a:buFont typeface="Arial" panose="020B0604020202020204" pitchFamily="34" charset="0"/>
              <a:buNone/>
            </a:pPr>
            <a:endParaRPr lang="en-US" altLang="zh-CN" b="0" dirty="0"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0" dirty="0"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9594" y="1007777"/>
            <a:ext cx="864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例如：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"/>
          <p:cNvSpPr/>
          <p:nvPr/>
        </p:nvSpPr>
        <p:spPr>
          <a:xfrm>
            <a:off x="0" y="125413"/>
            <a:ext cx="11520489" cy="60166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indent="0" algn="l" defTabSz="864235" eaLnBrk="1" latinLnBrk="0" hangingPunct="1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None/>
            </a:pPr>
            <a:r>
              <a:rPr lang="zh-CN" altLang="en-US" sz="2400" b="1" i="0" u="none" strike="noStrike" kern="1200" cap="none" spc="0" baseline="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二、个人核心</a:t>
            </a:r>
            <a:r>
              <a:rPr lang="zh-CN" altLang="en-US" sz="2400" b="1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能力</a:t>
            </a:r>
            <a:endParaRPr lang="zh-CN" altLang="en-US" sz="2400" b="1" i="0" u="none" strike="noStrike" kern="1200" cap="none" spc="0" baseline="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1556792"/>
            <a:ext cx="6768752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核心能力：</a:t>
            </a:r>
            <a:endParaRPr lang="en-US" altLang="zh-CN" b="1" dirty="0"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b="0" dirty="0"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0" dirty="0"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1554" y="844009"/>
            <a:ext cx="864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例如：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"/>
          <p:cNvSpPr/>
          <p:nvPr/>
        </p:nvSpPr>
        <p:spPr>
          <a:xfrm>
            <a:off x="0" y="125413"/>
            <a:ext cx="11520489" cy="60166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indent="0" algn="l" defTabSz="864235" eaLnBrk="1" latinLnBrk="0" hangingPunct="1">
              <a:lnSpc>
                <a:spcPct val="90000"/>
              </a:lnSpc>
              <a:spcBef>
                <a:spcPts val="945"/>
              </a:spcBef>
              <a:spcAft>
                <a:spcPts val="0"/>
              </a:spcAft>
              <a:buNone/>
            </a:pPr>
            <a:r>
              <a:rPr lang="zh-CN" altLang="en-US" sz="2400" b="1" i="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三、下步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职业设想</a:t>
            </a:r>
            <a:endParaRPr lang="zh-CN" altLang="en-US" sz="2400" b="1" i="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1556792"/>
            <a:ext cx="10980936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Arial" panose="020B0604020202020204"/>
                <a:ea typeface="微软雅黑" panose="020B0503020204020204" charset="-122"/>
                <a:cs typeface="+mn-ea"/>
              </a:rPr>
              <a:t>下步职业设想，参考</a:t>
            </a:r>
            <a:endParaRPr lang="en-US" altLang="zh-CN" b="1" dirty="0"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下步职业规划：行业、领域、模块、职能、职位、管辖范围、团队规模、资源支持等</a:t>
            </a:r>
            <a:r>
              <a:rPr lang="en-US" altLang="zh-CN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……</a:t>
            </a:r>
            <a:endParaRPr lang="en-US" altLang="zh-CN" dirty="0"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职业发展诉求：职业发展机遇、职业发展成就、拓展角色、工作弹性、生活家庭兼顾</a:t>
            </a:r>
            <a:r>
              <a:rPr lang="en-US" altLang="zh-CN" dirty="0">
                <a:latin typeface="Arial" panose="020B0604020202020204"/>
                <a:ea typeface="微软雅黑" panose="020B0503020204020204" charset="-122"/>
                <a:cs typeface="+mn-ea"/>
                <a:sym typeface="Arial" panose="020B0604020202020204"/>
              </a:rPr>
              <a:t>……</a:t>
            </a:r>
            <a:endParaRPr lang="en-US" altLang="zh-CN" dirty="0"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  <a:p>
            <a:endParaRPr lang="en-US" altLang="zh-CN" dirty="0"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0" dirty="0">
              <a:latin typeface="Arial" panose="020B0604020202020204"/>
              <a:ea typeface="微软雅黑" panose="020B0503020204020204" charset="-122"/>
              <a:cs typeface="+mn-ea"/>
              <a:sym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1554" y="844009"/>
            <a:ext cx="864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例如：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矩形"/>
          <p:cNvSpPr/>
          <p:nvPr/>
        </p:nvSpPr>
        <p:spPr>
          <a:xfrm>
            <a:off x="5005907" y="4176191"/>
            <a:ext cx="1854834" cy="75819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 defTabSz="86423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400" b="1" i="0" u="none" strike="noStrike" kern="1200" cap="none" spc="0" baseline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谢谢！</a:t>
            </a:r>
            <a:endParaRPr lang="zh-CN" altLang="en-US" sz="4400" b="1" i="0" u="none" strike="noStrike" kern="1200" cap="none" spc="0" baseline="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0e36035d-3a6c-49cb-9059-9116f176b2a2"/>
  <p:tag name="COMMONDATA" val="eyJoZGlkIjoiMTgwNDRhY2Q2NTcwNTAzZmYyODk0ZGY1NzYxZTAxOTIifQ=="/>
  <p:tag name="commondata" val="eyJoZGlkIjoiMzEwNTM5NzYwMDRjMzkwZTVkZjY2ODkwMGIxNGU0OTUifQ=="/>
</p:tagLst>
</file>

<file path=ppt/theme/theme1.xml><?xml version="1.0" encoding="utf-8"?>
<a:theme xmlns:a="http://schemas.openxmlformats.org/drawingml/2006/main" name="1_Office 主题​​">
  <a:themeElements>
    <a:clrScheme name="1_Office 主题​​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_Office 主题​​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1_Office 主题​​">
      <a:fillStyleLst>
        <a:solidFill>
          <a:schemeClr val="phClr"/>
        </a:solidFill>
        <a:gradFill/>
        <a:gradFill/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>
    <a:spDef>
      <a:spPr>
        <a:solidFill>
          <a:schemeClr val="bg1"/>
        </a:solidFill>
        <a:ln w="9525" cap="flat" cmpd="sng">
          <a:noFill/>
          <a:prstDash val="solid"/>
          <a:round/>
        </a:ln>
      </a:spPr>
      <a:bodyPr rtlCol="0" anchor="ctr"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16539F"/>
      </a:dk2>
      <a:lt2>
        <a:srgbClr val="1B346D"/>
      </a:lt2>
      <a:accent1>
        <a:srgbClr val="1B346D"/>
      </a:accent1>
      <a:accent2>
        <a:srgbClr val="16539F"/>
      </a:accent2>
      <a:accent3>
        <a:srgbClr val="1B346D"/>
      </a:accent3>
      <a:accent4>
        <a:srgbClr val="16539F"/>
      </a:accent4>
      <a:accent5>
        <a:srgbClr val="1B346D"/>
      </a:accent5>
      <a:accent6>
        <a:srgbClr val="16539F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>
    <a:spDef>
      <a:spPr>
        <a:solidFill>
          <a:schemeClr val="bg1"/>
        </a:solidFill>
        <a:ln w="9525" cap="flat" cmpd="sng">
          <a:noFill/>
          <a:prstDash val="solid"/>
          <a:round/>
        </a:ln>
      </a:spPr>
      <a:bodyPr rtlCol="0" anchor="ctr"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>
    <a:spDef>
      <a:spPr>
        <a:solidFill>
          <a:schemeClr val="bg1"/>
        </a:solidFill>
        <a:ln w="9525" cap="flat" cmpd="sng">
          <a:noFill/>
          <a:prstDash val="solid"/>
          <a:round/>
        </a:ln>
      </a:spPr>
      <a:bodyPr rtlCol="0" anchor="ctr"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>
    <a:spDef>
      <a:spPr>
        <a:solidFill>
          <a:schemeClr val="bg1"/>
        </a:solidFill>
        <a:ln w="9525" cap="flat" cmpd="sng">
          <a:noFill/>
          <a:prstDash val="solid"/>
          <a:round/>
        </a:ln>
      </a:spPr>
      <a:bodyPr rtlCol="0" anchor="ctr"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243</Words>
  <Application>WPS 演示</Application>
  <PresentationFormat>自定义</PresentationFormat>
  <Paragraphs>57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Times New Roman</vt:lpstr>
      <vt:lpstr>微软雅黑</vt:lpstr>
      <vt:lpstr>Arial Black</vt:lpstr>
      <vt:lpstr>Calibri</vt:lpstr>
      <vt:lpstr>等线</vt:lpstr>
      <vt:lpstr>Arial</vt:lpstr>
      <vt:lpstr>Arial Unicode MS</vt:lpstr>
      <vt:lpstr>1_Office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椰丝糯米</cp:lastModifiedBy>
  <cp:revision>2514</cp:revision>
  <dcterms:created xsi:type="dcterms:W3CDTF">2017-08-23T13:00:00Z</dcterms:created>
  <dcterms:modified xsi:type="dcterms:W3CDTF">2024-07-24T10:08:24Z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2052-12.1.0.17133</vt:lpwstr>
  </property>
  <property fmtid="{D5CDD505-2E9C-101B-9397-08002B2CF9AE}" pid="3" name="ICV">
    <vt:lpwstr>FC1FE9738BBD48F9B16D28F71F805161_13</vt:lpwstr>
  </property>
</Properties>
</file>