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3.xml" ContentType="application/inkml+xml"/>
  <Override PartName="/ppt/notesSlides/notesSlide23.xml" ContentType="application/vnd.openxmlformats-officedocument.presentationml.notesSlide+xml"/>
  <Override PartName="/ppt/ink/ink4.xml" ContentType="application/inkml+xml"/>
  <Override PartName="/ppt/notesSlides/notesSlide24.xml" ContentType="application/vnd.openxmlformats-officedocument.presentationml.notesSlide+xml"/>
  <Override PartName="/ppt/ink/ink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6.xml" ContentType="application/inkml+xml"/>
  <Override PartName="/ppt/notesSlides/notesSlide27.xml" ContentType="application/vnd.openxmlformats-officedocument.presentationml.notesSlide+xml"/>
  <Override PartName="/ppt/ink/ink7.xml" ContentType="application/inkml+xml"/>
  <Override PartName="/ppt/notesSlides/notesSlide28.xml" ContentType="application/vnd.openxmlformats-officedocument.presentationml.notesSlide+xml"/>
  <Override PartName="/ppt/ink/ink8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9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10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75"/>
  </p:notesMasterIdLst>
  <p:handoutMasterIdLst>
    <p:handoutMasterId r:id="rId76"/>
  </p:handoutMasterIdLst>
  <p:sldIdLst>
    <p:sldId id="567" r:id="rId4"/>
    <p:sldId id="610" r:id="rId5"/>
    <p:sldId id="660" r:id="rId6"/>
    <p:sldId id="661" r:id="rId7"/>
    <p:sldId id="606" r:id="rId8"/>
    <p:sldId id="596" r:id="rId9"/>
    <p:sldId id="597" r:id="rId10"/>
    <p:sldId id="598" r:id="rId11"/>
    <p:sldId id="662" r:id="rId12"/>
    <p:sldId id="663" r:id="rId13"/>
    <p:sldId id="601" r:id="rId14"/>
    <p:sldId id="602" r:id="rId15"/>
    <p:sldId id="672" r:id="rId16"/>
    <p:sldId id="665" r:id="rId17"/>
    <p:sldId id="612" r:id="rId18"/>
    <p:sldId id="613" r:id="rId19"/>
    <p:sldId id="614" r:id="rId20"/>
    <p:sldId id="637" r:id="rId21"/>
    <p:sldId id="615" r:id="rId22"/>
    <p:sldId id="616" r:id="rId23"/>
    <p:sldId id="638" r:id="rId24"/>
    <p:sldId id="617" r:id="rId25"/>
    <p:sldId id="666" r:id="rId26"/>
    <p:sldId id="618" r:id="rId27"/>
    <p:sldId id="619" r:id="rId28"/>
    <p:sldId id="620" r:id="rId29"/>
    <p:sldId id="621" r:id="rId30"/>
    <p:sldId id="670" r:id="rId31"/>
    <p:sldId id="622" r:id="rId32"/>
    <p:sldId id="623" r:id="rId33"/>
    <p:sldId id="669" r:id="rId34"/>
    <p:sldId id="673" r:id="rId35"/>
    <p:sldId id="671" r:id="rId36"/>
    <p:sldId id="624" r:id="rId37"/>
    <p:sldId id="625" r:id="rId38"/>
    <p:sldId id="626" r:id="rId39"/>
    <p:sldId id="627" r:id="rId40"/>
    <p:sldId id="628" r:id="rId41"/>
    <p:sldId id="629" r:id="rId42"/>
    <p:sldId id="630" r:id="rId43"/>
    <p:sldId id="667" r:id="rId44"/>
    <p:sldId id="631" r:id="rId45"/>
    <p:sldId id="632" r:id="rId46"/>
    <p:sldId id="633" r:id="rId47"/>
    <p:sldId id="634" r:id="rId48"/>
    <p:sldId id="635" r:id="rId49"/>
    <p:sldId id="636" r:id="rId50"/>
    <p:sldId id="639" r:id="rId51"/>
    <p:sldId id="640" r:id="rId52"/>
    <p:sldId id="641" r:id="rId53"/>
    <p:sldId id="642" r:id="rId54"/>
    <p:sldId id="643" r:id="rId55"/>
    <p:sldId id="644" r:id="rId56"/>
    <p:sldId id="645" r:id="rId57"/>
    <p:sldId id="646" r:id="rId58"/>
    <p:sldId id="647" r:id="rId59"/>
    <p:sldId id="648" r:id="rId60"/>
    <p:sldId id="649" r:id="rId61"/>
    <p:sldId id="650" r:id="rId62"/>
    <p:sldId id="668" r:id="rId63"/>
    <p:sldId id="651" r:id="rId64"/>
    <p:sldId id="652" r:id="rId65"/>
    <p:sldId id="653" r:id="rId66"/>
    <p:sldId id="654" r:id="rId67"/>
    <p:sldId id="655" r:id="rId68"/>
    <p:sldId id="656" r:id="rId69"/>
    <p:sldId id="657" r:id="rId70"/>
    <p:sldId id="658" r:id="rId71"/>
    <p:sldId id="659" r:id="rId72"/>
    <p:sldId id="603" r:id="rId73"/>
    <p:sldId id="568" r:id="rId74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8DB52-4B12-420F-8E8B-7373970CE5F1}" v="4" dt="2021-01-18T20:02:20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6535" autoAdjust="0"/>
  </p:normalViewPr>
  <p:slideViewPr>
    <p:cSldViewPr>
      <p:cViewPr varScale="1">
        <p:scale>
          <a:sx n="100" d="100"/>
          <a:sy n="100" d="100"/>
        </p:scale>
        <p:origin x="16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18T18:31:46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12680 12871 0,'-12'12'78,"0"11"-62,-11 25 0,23-24-1,-12-12-15,0 12 16,0 47 0,0-47-1,-12 47 1,24-59-1,-12 12-15,0-12 16,12 0-16,-12 23 16,-11 25-1,-1-12 1,24-36-16,-12 11 16,-12 73-1,12-73 1,0 13-16,0-12 15,0 47 1,12-59 0,-12 0-16,12 12 15,0-12 1,-11 24 0,11-24-1,-12-1 1,0 1-1,12 24 1,-12-24 0,12 12-1,-12-24 95,12 12-95</inkml:trace>
  <inkml:trace contextRef="#ctx0" brushRef="#br0" timeOffset="1379.65">12752 13740 0,'0'12'63,"0"0"-48,-12 11-15,0-11 0,12 0 16,0 12 0,-24-12-16,24 12 0,0 0 15,-12-24 1,12 11-16,0 1 15,0 0 17,-12-12-32,12 12 15,0 0 17,0 0-17,-12 0 1,12 0-16,0 0 15,0 0 1,0 0 0,0-1-1,0 1 17,12-12 30,0 0-46,24 0-16,-1 0 15,1 0-15,0 0 16,-12-12-16,0 12 16,-13 0-16,1 0 15,-12-11-15,12 11 31,0 0-15,0 0 0,0 0-1,0 0-15,0 0 16,0 0 0</inkml:trace>
  <inkml:trace contextRef="#ctx0" brushRef="#br0" timeOffset="2548.17">13025 13740 0,'0'12'63,"0"0"-63,-11 11 15,-1-11-15,12 0 16,-12 24 0,12-24-1,0 0-15,0 0 16,0 0-16,-12-1 15,12 1 1,0 0-16,-12 0 16,12 0-16,0 0 15,0 0-15,-12 12 16,0 11 0,12-11-1,0-12 1,0 0-1,-12-12-15,12 12 16,0 0-16,0 0 16,0 0-16,0 0 15,-12 11-15,12 1 16,0-12-16,0 12 16,0 0-16,0 0 15,0-13-15,0 13 16,0 12-1,0-24 1,0 0 0,0 0-16,0 0 15,0 0 32,-12-12 141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18T19:59:28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9370 4667 0,'0'0'16,"60"0"0,-1 0-1,-47 0 1,95 0-1,-71 0-15,0 0 16,-1 0-16,13 0 16,-36 0-1,24 0-15,35 0 0,1 12 16,-25-12-16,25 0 16,11 12-16,48 0 15,-48 0-15,48 0 16,-24-12-16,-23 12 15,11 0 1,203 35 0,-215-35-1,-35 0-15,-1 0 0,25 0 16,11 0 0,-23 0-16,-1-12 15,-11 0-15,-13 0 16,37 12-16,-24-12 15,11 0-15,13 11 16,-37-11-16,49 0 16,-1 0-16,-47 0 15,83 0 1,-36 0-16,0 0 16,-23 0-16,-12 0 15,11 0-15,-11 0 16,47 0-1,-59-11-15,-1 11 16,25-12 0,-48 0-16,0 12 15,23 0 1,-23-12-16,24 12 16,0-24-16,-24 24 15,12-12-15,-1 0 16,-11 12-16,24 0 15,-24-12-15,12 0 16,-1 0-16,13 1 16,12-13-1,-24 24-15,11-12 16,25-12 0,-48 12-1,0 12-15,12 0 16,11-12-1,-23 12-15,12-12 16,-12 12-16,0 0 16,0 0-1,-12-12 17</inkml:trace>
  <inkml:trace contextRef="#ctx0" brushRef="#br0" timeOffset="1901.17">17871 4667 0,'0'-12'31,"24"12"0,12 0-15,95 0-1,-12 0-15,-24 12 16,48 0 0,-84 0-16,37 0 15,-37 0-15,1 0 16,-13-12 0,-11 12-16,-12-12 15,12 0-15,23 0 16,48 0-1,-59 0 1,-12 0-16,-1 0 16,1 0-16,12 0 15,71 0 1,-83 0 0,23 0-1,-11 0-15,-13 12 16,61-12-1,-25 0-15,-11 0 16,35 11 0,-36 1-16,-23-12 15,24 12 1,-37-12-16,13 0 0,36 0 16,-37 0-1,1 0-15,-12 0 16,59 0-1,-23 0-15,-25 0 16,25 0 0,-24 0-16,11 0 15,25 0 1,-48 0-16,-1 0 16,13-12-16,-24 12 15,12-12-15,-12 12 16,0 0-1,11 0-15,-11 0 16,24 0 0,-12 0-16,0 0 0,0 0 15,-13-11 1,1 11 15,12 0-15,-12 0-16,0 0 15,12-12-15,-12 12 0,12 0 16,-24-12-16,23 12 16,-11 0-1,-12-12 157,12 0-172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18T18:55:01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14907 6953 0,'12'0'31,"-1"0"-15,1 0-16,0 0 15,0 0-15,0 0 16,12 0-16,-12 0 16,12 0-1,-1 0-15,1 0 16,0 0-16,0 0 15,0 0-15,-1 0 16,1 0-16,-12 0 16,12 0-16,0 0 15,-12 0 1,0 0-16,11 0 16,-11 0-1,0 0 1,0 0-16,0 0 15,0 0-15,0 0 16,0 0-16,-12 12 16,24-12-16,-13 0 15,1 0-15,0 0 16,12 0 0,0 0-16,-12 0 15,12 0-15,-12 0 16,11 0-16,-11 0 15,0 0-15,0 0 16,0 0 0,0 0-16,0 12 15,12-12-15,-12 0 16,23 0 0,-23 0-16,0 0 15,0 0-15,0 0 16,0 0-1,-24 0 142,12-12-142,-12 12-15,0-12 16,0 0-16,0 0 31,0 12-31,0 0 16,12-11-1,-11 11-15,11-12 16,-12 12 15,0 0-15,12-12 0,-12 12-1,0 0-15,0-12 31,0 12-15,12-12 0,-12 12-1,12-12-15,-12 12 63,24 0 46,0 0-109,12 12 16,24 0-1,-37 0-15,1 0 0,12-12 16,-12 12 0,0-1-1,12-11 1,-12 12-16,0-12 16,23 24-1,-23-24-15,-12 12 16,12-12-16,-12 12 15,12-12 1,0 0 0,0 12-1,0-12 1,0 12 0,0-12-1,-1 0-15,1 0 47,-12 12-31,12-12-16,-12 12 0,12-12 31,-12 11 47,-12-11-62,0 12-1,0-12 1,-11 12 0,11 0-1,-12-12 1,-12 12-1,24-12 1,0 12-16,-11-12 16,-1 0-1,24 12-15,-12-12 16,0 0 15</inkml:trace>
  <inkml:trace contextRef="#ctx0" brushRef="#br0" timeOffset="28654.38">16252 6703 0,'0'24'156,"12"-12"-124,-12 12-17,0-12-15,0 11 16,12-11-16,-12 12 16,0-12-1,0 0 1,-12 0-1,12 0 1,-12-12 0,12 12-1,-12 0-15,0 0 16,0-12 0,12 11-16,-12-11 15,12 12 1,-12-12-1,12 12 95,-11 0-79,-1 0 0,12 0-15,0 0-16,0 0 16,0 0 15,12-12-31,-12 12 15,11-1-15,1 1 16,-12 0 0,12-12-1,-12 12-15,12 0 16,-12 0 0,12-12-1,-12 12 1,12-12 15,0 0-15,0 12-1,0-12 1,0 0 15,0 0 0,-12 12-15,11-12-16,1 0 31,-12 12 219</inkml:trace>
  <inkml:trace contextRef="#ctx0" brushRef="#br0" timeOffset="44912.88">16716 6834 0,'-12'-12'125,"12"0"-109,0 0-16,-11 12 16,11-11-16,0-1 15,-12 0-15,12 0 16,-24-12-1,12 12 1,0 0 0,0 12-1,12-12-15,-12 12 16,0-12-16,0 12 16,0-23-1,1 11 1,-1 12 15,0-12-15,0 12 140,0 12-125,12 0-31,-12-12 16,0 11-16,12 13 15,0-12 1,-12 12 0,12-12-1,0 0 17,0 0-1,-12-12-31,12 12 15,0 0 1,-12 11 15,12 1-15,0-12 0,0 12-1,0-12 1,0 0-16,0 0 0,0 0 15,0-1-15,0 1 16,0 12 0,0-12-1,0 0-15,12 0 16,-12 0-16,0 0 16,0 0-1,12-12 1,-12 11-16,0 1 31,12-12-31,-12 12 16,12-12-1,-12 12 1,12-12 0,-12 12-1,12-12 1,-12 12-1,0 0 1,12-12-16,0 0 16,-12 12-1,12-12 1,-1 0 31,1 0-16,0 0 0,0 0-31,0 0 16,0 0-16,0 0 16,0-12-16,0 0 15,0 12 1,0-12 15,-1 0 16,-11 0-31,24 0-1,-12 0 1,0-11-1,-12 11 1,12 0 0,0 0-16,-12 0 15,0 0 1,0 0 0,0 0-1,0 0 48,0 1-48,0-1 1,0 0 0,0 0-1,0 0 16,0 0 1,0 0-1,-12 12 0,0 0 0,0 0-31,0 0 16,0-12 0,0 12-1,1 0 17,11-12 46,0 0-47,0 0-15</inkml:trace>
  <inkml:trace contextRef="#ctx0" brushRef="#br0" timeOffset="51113.09">16835 7108 0,'0'12'110,"0"0"-95,0 0 1,0 0 0,0 0-1,0-1 1,0 1 15,0 0 0,-11-12-15,-13 24 0,12-12-1,0 0 1,0 0-16,0-12 15,0 12 1,12 0 15,-12-12 16,0 0 31,0 0-62,1-12 0</inkml:trace>
  <inkml:trace contextRef="#ctx0" brushRef="#br0" timeOffset="52818.13">17097 6870 0,'12'0'62,"0"-12"-46,0 0-16,0 0 16,0 0-16,0 0 15,0 0-15,0 1 16,23-25 15,-35 24-31,0 0 0,12 0 16,-12 0 46,0 0-31,0 0-31,0 0 16,0 1 15,0-1-15,0 35 140,0-11-156,0 0 16,0 12-16,0 0 15,0-12-15,0 0 16,0 47 0,0-35-1,0-12-15,0 12 16,0 0-16,0-1 16,0 13-1,0-24 1,0 12 15,0-12-31,0 0 0,0 0 16,0 11-1,0-11 1,0 24 0,0-12-1,0-12 1,0 0-16,0 0 15,0-1 1,0 1 31</inkml:trace>
  <inkml:trace contextRef="#ctx0" brushRef="#br0" timeOffset="53489.7">17074 7168 0,'23'0'16,"1"-12"0,0 12-1,-12 0-15,12 0 16,11 0-1,-11 0-15,-12-12 16,12 12 0,-12 0-16,0 0 15,23 0 1,-11 0-16,-12 0 16,0 0-1,0-12 16</inkml:trace>
  <inkml:trace contextRef="#ctx0" brushRef="#br0" timeOffset="54041.11">17526 7096 0,'0'12'46,"0"0"-46,0 0 16,-12 0-16,0-12 16,0 24-16,0-24 15,0 23-15,12-11 32,-11-12-17,-1 12-15,0-12 16</inkml:trace>
  <inkml:trace contextRef="#ctx0" brushRef="#br0" timeOffset="54834.57">17824 7096 0</inkml:trace>
  <inkml:trace contextRef="#ctx0" brushRef="#br0" timeOffset="55327.29">18395 7048 0,'0'0'0,"12"0"78,0 0-62,0 0-16</inkml:trace>
  <inkml:trace contextRef="#ctx0" brushRef="#br0" timeOffset="55685.79">18943 7096 0,'12'0'94,"0"0"-94</inkml:trace>
  <inkml:trace contextRef="#ctx0" brushRef="#br0" timeOffset="59796.9">19741 6501 0,'11'0'31,"1"0"-31,0 0 16,0 12-1,0 0 1,0-12 0,-12 12-16,12-12 0,-12 11 15,0 1 1,12 0-1,-12 0-15,12 12 16,-12-12-16,0 0 16,0 12-16,0-13 15,0 13-15,-12 0 16,0 0 0,0-12-16,-12 12 15,24-12-15,-12-12 16,12 23-16,-12-11 0,0 0 15,1 0 1,11 0 0,-12-12-1,12 12 1,-12-12-16,12 12 0,0 0 16,-12-12-1,12 12 1,0 0-16,0-1 0,0 1 15,0 0 1,0 0 0,0 0-16,0 0 15,0 0 1,0 0 0,12 0-16,-12 0 15,12-12 1,-12 11-16,0 1 15,12-12 1,-12 12 0,11-12-1,-11 12-15,12-12 16,-12 12 0,0 0 15,0 0 16,0 0-16,-12-12 0</inkml:trace>
  <inkml:trace contextRef="#ctx0" brushRef="#br0" timeOffset="65045.64">10323 9858 0,'12'0'62,"11"0"-62,-11 0 16,48 0 0,-36 0-16,-12 0 15,35 0 1,-23 0-16,36 0 31,-37 0-31,1 0 16,-12 0-16,0 0 15,0 0-15,0 0 16,0 0-16,12 0 16,-13 0-16,13 0 15,0 0-15,0 0 16,0 0-16,-1 0 15,-11 0-15,0 0 16,12 0-16,12 0 16,-12 0-16,11 0 15,49 0 1,-60-12-16,11 12 16,-11 0-16,-12 0 15,24 0 1,-24 0-1,11 0 1,1 0 0,0 0-1,-12 0-15,0 0 16,0 0 0,0 0-16,0 0 31,-1 0 0,1 0-31,0 0 16,0 0-1,0 0-15,-24 0 157,12-11-157,-12-1 15,0 0 16,0 12-15,12-12 0,-11 12-1,-1 0 63,0 0-31,0 0-47,0 0 32,12-12-17,-12 0 32,0 12-47,0 0 16,0-12-1,0 12 1,24 0 343,12 0-359,-12 0 16,12 0 0,12 12-16,-13-12 15,25 12 1,-36-12-16,12 12 15,-12-12-15,0 0 16,-1 0-16,1 0 16,-12 12-1,12-12-15,-12 12 0,12-12 16,0 12 0,0-12-1,-12 11-15,12-11 16,0 24-1,0-12 1,0-12 15,-1 12-15,1-12 31,-12 12 62,0 0-78,0 0-31,-12-12 0,1 0 16,-1 12 0,0 0-16,-12-12 0,-12 0 15,24 12-15,0-1 16,-11-11-16,11 0 16,12 12-1,-12-12 1,0 0-16,12 12 15,-12-12 32,0 0-47,-12 12 16,12-12 0,0 0 15,1 0-31,-9776 12 31,19538 0-31,-9763-12 16</inkml:trace>
  <inkml:trace contextRef="#ctx0" brushRef="#br0" timeOffset="68832.99">13037 9787 0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18T19:17:31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20622 5905 0,'0'-11'0,"0"-1"78,0 0-62,0 0 30,-12 12 48,0-12-94,0 12 31,0 0 1,0 0 30,0 0-62,0 0 16,0 0-1,0 0 17,1 0-17,-1 0 1,0 0-16,0 0 16,12 12 30,-12-12-14,12 12-17,0 0 1,-12-12 0,12 12-16,0-1 15,0 13 1,0-12 15,0 0 0,0 0-15,0 0 0,0 0-16,0 0 31,0 0-31,0 0 31,0-1-15,0 1-1,0 0 1,0 0-16,0 0 16,0 0-1,12-12-15,-12 12 16,0 0 31,12-12-16,0 12 0,-12 0 0,12-12-15,0 0 78,11 0-63,-11 0-15,12 0-1,-12 0 1,0 0 0,-12-12-1,12 12 1,0 0-1,-12-12-15,12 12 16,-12-12-16,12 0 16,-1 0-1,1 0-15,0 0 16,-12 0 0,12 0-1,-12 1 1,0-1-16,12 12 15,-12-12-15,12 0 16,-12 0 31,0 0-47,0 0 31,0 0 0,0 0 1,0 0-32,0 0 15,0 1 32,0-1 0,0 0 62,-12 12-93,12-12 0,-12 12-16,0 0 31,12-12-15,-12 12 62,0 0-63,1 0 17,-1 0 30,0 0-46,0 0 31,0 0-16,0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18T19:20:35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17002 2286 0,'0'24'109,"0"-12"-93,0 23-16,0-23 15,0 0-15,0 12 16,-12 36 0,12-37-1,-12-11-15,12 12 0,0 0 16,0-12-16,0 0 15,0 0-15,0 0 16,0-1 0,0 1-16,0 0 31</inkml:trace>
  <inkml:trace contextRef="#ctx0" brushRef="#br0" timeOffset="2474.48">17026 2298 0,'0'-12'15,"12"12"1,0-12 0,0 12 15,0 0-16,-1 0 1,1 0 0,0 12-16,12 0 15,-12 0 17,0 0-32,0-12 15,0 12 1,-12 0-1,12-12 1,-12 11 0,12 1-1,-1-12 1,-11 24 0,0-12-1,0 0-15,0 0 16,-11 12-1,11-12-15,-12-1 16,12 1-16,-12-12 16,0 24-1,0-24 1,0 12 0,0-12 62,12 12-63,-12-12 1,0 0 0,0 0-16,0 0 15,1 0 1,-1 0 62,12-12-62,-12 12-1,24 0 282,11 0-281,-11 0-1,0 0 17,12 0-17,0 12-15,-12 0 0,0-12 16,12 12-1,-24 0-15,11-12 16,1 12 0,0-12-16,-12 12 140,0-1-124,0 1 15,0 0-15,0 0-1,0 0 1,-12-12-16,12 12 63,-12-12-48,12 12 1,-11-12-16,-1 0 31,0 0-31,0 0 16,0 0-16,-12 0 15,12 0 1,-12 0 0,12 0 15,1 0-31,11-12 15,-12 12 1,0-12 15,0 12-15,0-12-16,0 12 16,0-12-16,-12 12 15,12 0 32</inkml:trace>
  <inkml:trace contextRef="#ctx0" brushRef="#br0" timeOffset="4065.46">17359 2679 0,'0'-12'78,"12"12"-47,0-12-15,0 0-1,0 12 1,-12-12-1,12 12-15,-12-12 16,12 0 0,-12 1 15,12 11-15,-12-12 30,0 24 64,0-1-95,0 13 1,0 0-16,0-12 16,0 0-16,0 0 15,0 12 1,0-12-16,0-1 16,0 1-16,-12 0 15,12 0-15,0 0 31,-12 0 1,12 0 15,0 0-32,0 0 32</inkml:trace>
  <inkml:trace contextRef="#ctx0" brushRef="#br0" timeOffset="5186.62">17633 2381 0,'0'-12'47</inkml:trace>
  <inkml:trace contextRef="#ctx0" brushRef="#br0" timeOffset="5732.22">17657 2703 0</inkml:trace>
  <inkml:trace contextRef="#ctx0" brushRef="#br0" timeOffset="6753.57">16943 3274 0,'11'12'62,"-11"12"-62,12 0 16,-12 23-1,0-35-15,0 12 16,0 12-16,12-12 16,-12 23-1,0-23-15,0 0 16,12 35 0,-12-35-16,0 0 15,0-12 1</inkml:trace>
  <inkml:trace contextRef="#ctx0" brushRef="#br0" timeOffset="8550.71">16990 3310 0,'12'-12'16,"-12"0"15,12 12-31,24 0 16,-12 0-1,-1 0-15,-11 0 0,0 0 16,12 12-16,-12 0 15,0 0-15,12 0 16,-12 12-16,-1-24 16,-11 11-16,0 1 15,0 0 1,12-12-16,-12 12 16,0 12-16,0-12 15,0 12 1,-12 35 15,12-47-31,-11 0 0,-1 12 16,-12-12-16,24 0 15,-24 0-15,24-1 16,-12-11-16,12 12 16,-12-12-16,12 12 15,-12-12-15,0 12 16,12-24 109,0 0-94,12 0 32,0 1-63,0 11 15,0 0-15,0-12 16,12 0-16,-12 12 15,0 0 1,-1 0 0,1 0-1,0 0 1,0 0 15,0 12-15,0-12-1,0 12 1,0-1-16,0 1 16,-12 0-1,12-12-15,-1 12 16,1-12 0,-12 12-1,12 0 1,-12 0-1,0 0 17,0 0-1,0 0-15,0 0-1,-12-1 1,-11-11-16,-1 12 15,0-12-15,-12 12 16,12-12-16,1 0 16,11 0-16,0 0 15,0 0-15,0 0 16,0 0 0,0 0-16,0 0 15,0 0 1,-11 0-1,11 0-15,-12 0 16,12 0-16,-12 0 16,0 0-1,0-12-15,13 12 16</inkml:trace>
  <inkml:trace contextRef="#ctx0" brushRef="#br0" timeOffset="10405.76">17466 3739 0,'12'0'31,"0"-12"-15,0 12 15,-12-12-31,12 12 16,0 0 15,0 0-31,0 0 16,0 0-1,0 0 1,0 0-1,-1 12 1,1 0 0,-12-1-16,12 1 15,-12 0 1,0 0 31,0 0-32,0 0 17,-12 0-32,12 0 15,-23 0-15,11 0 16,-12 11 0,12-11-1,-12 0-15,12 0 16,0-12-1,-12 24 1,13-24-16,11 12 16,-12-12-16,24 0 218,11 0-218,-11 0 16,12 0-16,-12 0 16,0 0-16,12 0 15,-12 0 1,0 0 109,-1 0-109,1 0-1,-12-12-15</inkml:trace>
  <inkml:trace contextRef="#ctx0" brushRef="#br0" timeOffset="11955.47">17836 3465 0</inkml:trace>
  <inkml:trace contextRef="#ctx0" brushRef="#br0" timeOffset="12376.71">17919 3715 0</inkml:trace>
  <inkml:trace contextRef="#ctx0" brushRef="#br0" timeOffset="13941.12">17038 4310 0,'0'12'47,"0"12"-32,0-12-15,0 11 16,0 49 15,0-60-31,0 12 0,-12 11 16,12-23-16,0 12 15,0 0-15,0-12 16,0 0-16,0 0 16,0 0-1,0-1-15</inkml:trace>
  <inkml:trace contextRef="#ctx0" brushRef="#br0" timeOffset="15578.3">17097 4346 0,'12'0'16,"24"0"-1,-12 0 1,12 0 0,-36 12-1,35 0 1,-23-12-1,-12 11 1,12-11 0,0 24-1,-12-12 1,0 0 0,0 0-1,0 0 1,-12 0-16,0-12 15,-12 12 1,12-12-16,1 12 16,-13 0-16,12-1 15,-12 1-15,12 0 16,0-12-16,-12 12 16,12-12-1,1 0 79,22 0 31,25 0-109,-12 0-1,-12 0-15,0 0 16,12 0-1,-12 0-15,-1 0 16,1 0 0,0 0-1,0 0-15,0 0 32,-12 12-1,12-12-16,-12 12-15,0 0 16,0 0 0,0 0-1,0 0 17,0 0-32,0-1 31,0 1 0,0 0 0,0 0-31,-12 0 32,0-12-17,0 0 1,-23 0-16,23-12 15,0 12 1,0 0-16,0 0 16,0-12 15,0 0-15,12 0-1,-12 12-15,0-11 31,12-1-15</inkml:trace>
  <inkml:trace contextRef="#ctx0" brushRef="#br0" timeOffset="16917.74">17431 4620 0,'12'0'63,"11"0"-47,1 0-16,0 0 15,-12 0-15,0 0 16,12 0-16,-24 12 15,12-12-15,0 11 16,-1-11 0,1 12-1,-12 0 1,12-12 0,-12 12 15,0 0-16,-24 0-15,1-12 16,-13 24 0,12-24-16,12 12 15,-12-12-15,12 12 16,1-12-16,-1 0 16,12 11 93,12-11-109,11 12 16,-23 0-1,12-12-15,-12 12 16,12-12-16,-12 12 15,12-12-15,-12 24 16,12-24-16,-12 12 16,-12 0 93,0 0-93,-12-12-16,12 0 15,1 0-15,-13 0 16,12 0 0,0 0-16,0 0 15,12 12-15,-12-12 16</inkml:trace>
  <inkml:trace contextRef="#ctx0" brushRef="#br0" timeOffset="17805.75">17895 4405 0</inkml:trace>
  <inkml:trace contextRef="#ctx0" brushRef="#br0" timeOffset="18280.81">17919 4739 0</inkml:trace>
  <inkml:trace contextRef="#ctx0" brushRef="#br0" timeOffset="21014.54">19181 1500 0,'-24'0'47,"12"0"-47,0 0 16,0 0-16,1 0 15,-1 0-15,0 0 16,0 12-16,0 0 15,-12 12 1,12-24-16,0 24 16,0-24-16,0 12 15,12-1-15,-11 1 16,-1 0 0,12 0-16,-12 12 15,0 0-15,12-12 16,0 11-1,-12 1-15,0 0 0,12-12 16,0 0-16,0 24 16,0-24-16,0-1 15,0 1-15,0 12 16,0 12 0,0-24-1,12 0-15,0-12 0,-12 12 31,24-12-31,-12 12 16,11-12 0,-11 0-16,0 0 0,0 0 15,0 0 1,0 0-16,0 0 31,-12-12-15,12 12-1,-12-12 1,0 0 0,0 0-1,0 0-15,0 0 16,0-24 0,0 24-1,0 1 1,0-1-1,0 0-15,-12 0 32,0 12-1,0-12-15,12 0-16,-12 12 15,0-12-15,0 12 16,12-12-16,-12 12 15,12-12 157,24 12-140,12 0-17,-12 0-15,0 0 16,-1 0-16,1 0 15,-12 0 1,0 0-16,0 0 16,0 0-1</inkml:trace>
  <inkml:trace contextRef="#ctx0" brushRef="#br0" timeOffset="22168.31">19193 1869 0,'12'0'31,"0"0"-15,11 0-16,1 0 16,0 0-16,0 0 15,0-12-15,0 12 16,-13-12-16,1 1 15,36-13 17,-48 12-32,12 12 15,-12-12 1,-12 0 46,0-12-62,-12 12 16,-11-12-16,23 13 16,0-1-16,0 0 15,0 12 1,0 0 0,0 0-1,0 0 1,0 0 15,0 12-31,12 0 16,-12 47 15,12-47-31,0 12 16,0 0-16,0-1 15,0 1-15,12 24 16,12-12-1,12-1 1,-12-35 0,11 12-16,-11-12 15,0 0-15,0 0 16,35 0 0,-35 0-1,48-12 1,-72 0-1,12 12-15,-12-11 16,11 11 0,-11-12 46,-11 0-46</inkml:trace>
  <inkml:trace contextRef="#ctx0" brushRef="#br0" timeOffset="23335.64">19598 1786 0,'0'12'62,"0"0"-62,0 0 16,0 11-16,0 1 16,0-12-1,0 0-15,0 12 0,0 12 0,0-24 16,0-1-16,0 1 15,0 0 1,0 0 0,12-12 62,-1 0-63,1-12-15,-12 0 16,24-23 15,-12 23-31,-12 0 16,0 0-16,12-24 16,0 12-16,-12 1 0,0 11 15,12 0-15,-12 0 16,12 12-16,-12-12 15,12 12 1,-12-12-16,12 12 16,-1 0-1,-11-12 1,12 12 15,0 0-31,0 0 16,0 0 15,0 12-31,-12 0 0,12 0 16,-12 12-1,12-12-15,0-1 0,0 25 16,-12-24-16,12 12 16,-12-12-1,0 0 1,0 0-16,11 0 15,-11-1-15,0 1 0,12 0 16,-12 12 0,12-24-1,-12 12-15,12-12 78,-12-12-78,12 12 16,0-24-16</inkml:trace>
  <inkml:trace contextRef="#ctx0" brushRef="#br0" timeOffset="25751.1">21765 1298 0,'0'12'31,"0"11"-31,0 1 16,12 24 0,-12-24-1,0 0-15,0 11 0,0-11 16,0 12 0,-12 11-16,0 37 15,12-37-15,-12 13 16,0-24-16,12-1 0,0-11 15,0-12 1,0 0-16,0 0 63</inkml:trace>
  <inkml:trace contextRef="#ctx0" brushRef="#br0" timeOffset="27059.77">21967 1417 0,'0'12'16,"-24"0"-1,12 0-15,0 11 16,-11-11-16,11 12 16,0-12-16,0 0 15,0 0-15,0 12 16,-12-1-16,24-11 16,-24 12-1,24 0-15,-11-12 16,-1-12-16,12 24 15,-12-12 1,12-1 0,0 1-1,-12-12 1,12 12 0,12-12 109,0 0-110,0 0-15,11 12 16,-23 0-16,24-12 15,-24 12-15,12-12 16,12 12-16,-24 0 16,24 0-16,-12 0 15,-1 0-15,1-1 16,0 1-16,0 12 16,0-24-16,0 12 15,0 12-15,12-24 16,-24 12-16,0 0 15,12-12-15</inkml:trace>
  <inkml:trace contextRef="#ctx0" brushRef="#br0" timeOffset="27814.9">22229 1786 0,'0'12'62,"0"0"-46,0 0-16,0 11 16,0 25-1,0-24 1,0 0-1,0-12 1,12-12 15,-12 12-15,12-12 0,12 0-1,-13 0 1,13 0-1,-12-12-15,0 0 16,12-12 0,-12 12-1</inkml:trace>
  <inkml:trace contextRef="#ctx0" brushRef="#br0" timeOffset="28267.26">22193 1476 0</inkml:trace>
  <inkml:trace contextRef="#ctx0" brushRef="#br0" timeOffset="29638.87">22443 1953 0,'0'-12'31,"0"0"1,12 0-17,0 0-15,0 0 16,0 0-16,12-12 15,-12 12-15,11-11 16,-23 11-16,24-12 16,-24 0-16,36 0 15,-24 0-15,12-11 16,-12 11-16,-1 24 16,-11-24-16,12 0 15,0 1-15,-12 11 16,0 0-1,-12 12 95,12-12-95,-12 12-15,1 0 16,-1 0-16,0 0 16,0 12-16,0 0 15,-12 11 1,12-11-16,0 12 16,0-12-1,1 12-15,11-12 16,0 0-16,0 0 15,0 11-15,0-11 16,0 12-16,0 0 16,0-12-16,0 0 15,11 0-15,-11 11 16,12-23 0,0 12-16,-12 0 15,12 0-15,-12 0 16,24 12-1,-12 0-15,0-12 16,-12 0-16,0 11 16,24-11-16,-24 0 15,11 12 1,1-24 0,-12 12-16,12-24 78,-12 0-63,12 0-15,-12 0 16,12 0 0</inkml:trace>
  <inkml:trace contextRef="#ctx0" brushRef="#br0" timeOffset="31195.2">22800 1893 0,'12'-12'79,"12"0"-64,-24 0-15,24-11 16,-12 11-16,12 0 15,-12-24-15,11 12 16,-23 12-16,24-23 16,-12 23-16,0 0 15,0-12-15,0 12 16,0-12-16,0 12 16,0-11-1,-1 11-15,1 0 16,0-12-1,-12 12-15,12 0 16,-12 0-16,12 12 16,-12-12-16,0 0 15,0 0 1,-12 12 62,-12 0-62,12 0-1,1 0 1,11 12 0,-24-12-16,24 12 15,-12-12-15,12 12 16,-12 0-16,0 0 0,12 0 15,0 0 1,-12 12 0,12-12-16,0-1 15,-12 25 1,12-24-16,0 12 16,0-12-1,0 23 1,0-23-1,0 0-15,0 12 16,0 24 0,0-36-16,0 0 15,12 11 1,0 1 0,-12 0-16,0-12 15,0 0-15,12 0 16,-12 0-1,0 0 1,12-12 0,-12 11-16,0 1 15,12 0-15,0-12 16,-12 24 0,12-24 30,11 0 33,1 0-79,-12 0 15,0 0 1,0 0-16,0 0 47,-12-12-47,12 0 15,0 12 17,0 0-1,-12-12-16</inkml:trace>
  <inkml:trace contextRef="#ctx0" brushRef="#br0" timeOffset="134492.71">18717 2703 0,'0'-12'47,"12"12"-32,11-36 1,-11 12-1,12 24-15,-24-24 16,36 1 0,-24-1-1,0 24-15,-12-24 16,23 24-16,-23-12 16,12 0-1,-12 0-15,12 12 31,-12-12-31,12 12 16,-12-12 0,12-11-1,12 11 1,-12 0 0,-12 0-1,0 24 95,0 35-95,0-23-15,-12-12 16,12 0-1,0 12-15,0-12 16,-12 12 0,12-12-1,-12 11-15,12-11 16,0 0-16,0 12 0,-12-24 16,12 12-1,0 0 1,0 0-1,0 0 1,0 0 0,0-1-1,0 1 1,-12 0 0,12 0-16,0 0 31,0 0-16,-12 0 157,12 0-172,0 0 32,0 0-32,0-1 31,0 1 0</inkml:trace>
  <inkml:trace contextRef="#ctx0" brushRef="#br0" timeOffset="135402.57">18824 2893 0,'0'0'0,"12"0"31,0 0-15,-1 0 15,-11-12 1,12 12-17,0 0 1,24 0-1,-24 0-15,0 0 16,12 0 0,-1 0-16,1 0 15,0 0 1,-12 0-16,0 0 31</inkml:trace>
  <inkml:trace contextRef="#ctx0" brushRef="#br0" timeOffset="136672.91">18848 2857 0,'-12'0'110,"0"0"-95,0 0 1,0 0-1,0 12-15,0-12 16,0 0 15</inkml:trace>
  <inkml:trace contextRef="#ctx0" brushRef="#br0" timeOffset="137552.64">19264 2857 0,'0'12'78,"-12"-12"-62,12 12-16,0 0 15,-12 0-15,1-12 16,11 12-16,-12-12 16,12 12-1,0 0 1,-12 0-1,12 0 1,-12-12 0,0 0-16,12 12 15</inkml:trace>
  <inkml:trace contextRef="#ctx0" brushRef="#br0" timeOffset="139875.43">19419 2560 0,'12'0'94,"-12"-12"-79,24 12 1,0-12-1,-24 0 1,12 12-16,-1 0 16,13-12-16,-12 0 15,0 12-15,0-12 16,0 0-16,12 1 16,-12-1-1,-1 12-15,1 0 16,12-12-16,-12 12 15,0 0 1,0 0-16,0 0 16,0 0 15,12 0-15,-24 24-1,11-13 1,-11 1-16,0 0 15,12 0 1,-12 0 0,0 0-1,0 0 1,0 0 0,0 0-1,0 12 1,-23 11-1,-1-23 1,0 36 0,0-24-1,24-12 1,-24-1-16,24 1 16,-12-12-1,0 12 1,-11 12-1,11-24 1,0 12 0,0-12-16,12 12 78,-12-12-63,0 12 1,48-24 156,23-24-156,-35 36-16,-12-12 15,12 12 1,-12-12-1,0 12 17,0 0-17,11 0-15,-11 0 32,0 0-32,0 0 15,0 0 1,0 0 15,0 0 0,12 0-15,-12 0-16,11 0 16,-11 0 30,0 0-30,0 0 15</inkml:trace>
  <inkml:trace contextRef="#ctx0" brushRef="#br0" timeOffset="168003.4">21824 2346 0,'-12'11'109,"12"1"-109,-24 0 16,24 0-16,0 0 16,0 0-16,0 0 15,-11 0-15,11 0 16,0 0-16,-12 11 15,12-11-15,0 0 16,0 12-16,0 0 16,12 12-1,-12-13-15,0-11 16,11 12 0,1-12-16,-12 0 15,12 0-15,0 0 16,-12 0-16,12-12 15,0 12 1,0-12 0,0 0 15,0 0-15,0 0-16,11 0 15,1-12-15,12 12 16,-12-24-16,-12 24 15,11-12 1,-23 0-16,12 12 0,-12-12 16,12 0-1,0 0-15,-12 0 16,12 12-16,-12-23 16,0 11-1,0 0-15,0 0 16,0 0-16,0 0 15,0 0-15,0-12 16,0 0-16,0 13 16,-12-37-1,12 36 1,-12-47 0,0 47-1,12-12-15,-12 12 16,12 0-16,-11 12 15,11-12-15,-12 12 47,12-12-31,-12 12 15,-12 0-31,0 0 16,-35 0-1,23 0-15,12 12 16,0-12-16,0 0 16,13 0-1,-1 0-15</inkml:trace>
  <inkml:trace contextRef="#ctx0" brushRef="#br0" timeOffset="170759.4">22169 2715 0,'0'12'94,"0"-1"-79,0 1-15,0 0 16,0 12-1,0-12-15,0 0 16,0 0-16,0 0 16,0 0-1,0-1 1,0 1 109,0 0-94,-11-12-15</inkml:trace>
  <inkml:trace contextRef="#ctx0" brushRef="#br0" timeOffset="-209564.02">22491 2357 0,'36'-11'32,"-24"11"-32,-1 0 15,25 0 1,-24 0-16,12 0 16,-12 11-16,12-11 15,-13 12 1,1 0-16,0-12 15,0 0-15,-12 12 16,12 0 0,-12 0-16,12-12 15,-12 24 1,0-12-16,0 0 16,-12 11-1,0-23-15,-12 12 16,1 0-16,-1-12 15,0 0-15,0 0 16,12 0 0,24 0 171,0 0-171,0 12-16,12 0 15,-12 0 1,0-12-16,-1 12 16,13-12-16,-24 12 15,24 0 1,-12-12 0,-12 12-1,0-1 16,0 1 1,0 0-32,0 0 15,0 0 1,0 0 15,-12 0-15,0-12 31,0 12-32,-12-12 1,13-12 0,-25 12 15,24 0-31,0 0 0,0 0 15,0 0 1</inkml:trace>
  <inkml:trace contextRef="#ctx0" brushRef="#br0" timeOffset="-208855.53">22896 2738 0,'0'12'78,"-12"-12"-62,12 12-16,-24 0 15,12 0-15,0 0 16,0-12-16,-12 24 0,13-24 15,-25 24-15,24-13 32,12 1-17,-12-12-15</inkml:trace>
  <inkml:trace contextRef="#ctx0" brushRef="#br0" timeOffset="-207724.71">23146 2298 0,'0'12'32,"0"0"-17,0 12-15,0-1 16,0-11-1,0 0 1,-12 24 15,12-24-31,-12-12 0,12 12 16,0 0-16,0-1 16,0 1 30,0 0-14,0 0-17,12-12 17,0 0-17,-12 12-15,24-12 16,-13 0-16,1 0 15,0 0 1,0 0 0,0 0-1,0 0 1,0 0 0,-12-12 109</inkml:trace>
  <inkml:trace contextRef="#ctx0" brushRef="#br0" timeOffset="-206830.72">23312 2322 0,'0'24'31,"0"-13"-15,0 1-1,0 12 1,0-12 0,-11 12-16,11-12 15,0 0-15,0 0 16,0-1-16,0 13 15,-12 0-15,12 0 16,-12 24 0,12-37-1,0 1 1,0 0 0,0 0-16,0 0 171,0 0-155,0 0 0</inkml:trace>
  <inkml:trace contextRef="#ctx0" brushRef="#br0" timeOffset="-205966.65">23467 2703 0,'-12'0'47,"12"12"0,-12 0-32,0-12-15,12 11 16,-11 1-16,11 0 16,-12 0-1,0 0 1,12 0-16,-12 0 15,12 0 1</inkml:trace>
  <inkml:trace contextRef="#ctx0" brushRef="#br0" timeOffset="-203379.36">24015 2381 0,'-12'-12'63,"0"0"-48,0 12 17,0-11-17,0-1 1,0 12-1,-11 0 17,11 0-17,-12 12 1,12-1 0,0 13-1,0-12 1,0 12-1,12-12-15,0 0 16,-12 12 0,12-13-16,0 1 15,0 0 1,0 0-16,0 0 16,0 0-1,0 0-15,0 0 16,0 0-1,0 0-15,0 0 16,0-1-16,0 1 16,0 12-1,0-12-15,0 0 16,0 0-16,12-12 16,-12 12-16,0 0 15,12 23 1,-12-11-1,12-12 1,-12 0 0,12-12-1,-12 12 1,12-12 0,0 0 15,12 0-31,-1-12 15,-11 0 1,12 12-16,-24-12 16,12 0-16,0 0 15,0 12 1,0-35 0,-12 23-1,0 0 1,0 0-1,0 0 1,0 0 0,0 0-1,0 0 1,0 0 0,0 1 46,-12-1-31,0 12-15,0 0 0,0 0-1,0 0-15,0 0 16,0 0-1,-11 0 157,11 12-156,0-12 0,0 0-16,12 11 15</inkml:trace>
  <inkml:trace contextRef="#ctx0" brushRef="#br0" timeOffset="-156829.14">24182 2762 0,'0'12'62,"0"12"-46,0-12 0,0 12-1,0-12 1,0-1-1,0 1 1,0 0-16,0 0 16,0 0-16,-12 0 15,12 0 1</inkml:trace>
  <inkml:trace contextRef="#ctx0" brushRef="#br0" timeOffset="-154849.2">24289 2429 0,'12'0'47,"0"-12"-31,-1 12 0,25-24-1,-24 12-15,12 12 16,0-12-16,-12 0 15,0 12 1,23-23 0,-11 11-1,-12 12 1,0-12 0,12 12-1,-12 0-15,-1 0 16,1 0-1,0 0 1,0 0-16,0 0 16,0 0-16,0 0 15,0 0 1,12 0 0,-12 12-16,-1 0 31,-11 11-16,0-11-15,12 0 16,-12 0 0,0 0-16,12 0 15,-12 0-15,0 0 16,0 0 0,0 0-16,0-1 15,-12-11 1,12 12-16,0 0 15,-23-12-15,23 24 16,-24-12-16,12 0 16,0 0-16,-12 12 15,12-12-15,-12 11 16,1-11-16,11 0 16,0 0-16,0 0 15,0 0 1,0 0-1,0 0-15,0-12 16,12 12-16,-12-12 16,12 12-16,-12-1 15,1 1 1,11 0 0,-12-12-16,0 12 15,0 0 1,0 0-1,12 0 1,-12-12-16,12 12 16,-12 0-1,0 0 1,24-12 78,0 0-79,48 0 1,-25 0-16,1 0 16,-24-12-16,12 12 15,-12 0-15,-1-12 16,1 12-1,0 0-15,0 0 16,0-12 0,0 12-16,0 0 15,0 0 1,0 0 0,0 0-1,0 0-15,-1 0 31,1 0 1,12 0 140</inkml:trace>
  <inkml:trace contextRef="#ctx0" brushRef="#br0" timeOffset="-73829.41">18657 3441 0,'12'0'79,"24"0"-64,11-12 1,-23 0-16,-12 12 15,0 0-15,12 0 16,35-12 0,-47 12-1,0 0 1,0 0 15,0 12-15,-12 0-1,0 0 17,0 0-17,0 0 1,-12-12-16,0 24 16,-83 11 15,71-11-31,0-12 0,0-12 15,1 12 1,11-12 0,12 12 15,12 0 172,59 11-187,-47-11-1,12 12 1,-25-24-16,1 12 16,0 0-1,0-12 1,0 12-16,0 0 15,0 0 1,-12 0 0,12 11-1,-12-11 1,12 12 0,-12-12 15,0 0 0,0 0 32,-12-12-63,0 0 15,-48 12 1,37-12-1,11 0-15,0 0 16,0 0 0,-12 0-1,12 0 1,0-12 15,0 12-15</inkml:trace>
  <inkml:trace contextRef="#ctx0" brushRef="#br0" timeOffset="-72570.18">19526 3369 0,'0'12'94,"0"0"-78,0 0-1,-12 0-15,0 24 16,-11-12 0,23-12-16,-24 23 31,12-23-31,12 0 0,-12-12 15,12 12-15,0 0 110,12-12-95,-12 12 1,12 0-16,0-12 16,47 0 15,-35 0-31,12 0 0,-24 0 16,11 0-16,-11 0 15,0 0-15,0 0 16,0 0-16,0 0 15,0 0 1</inkml:trace>
  <inkml:trace contextRef="#ctx0" brushRef="#br0" timeOffset="-71593.73">19812 3346 0,'-12'12'47,"12"-1"-32,0 25 1,-12-24-1,12 12-15,-12-12 16,12 0-16,0 12 16,-12-13-1,12 1-15,-12 12 0,12-12 16,0 12 0,-11 0 15,11-12-31,0-1 0,0 1 15,0 0-15,-12 12 16,12-12-16,0 0 16,-12 12-16,12-12 15,-12 0-15,12 11 16,0-11-16,0 0 16,0 0-16,-12 0 15,12 0-15,0 0 16,0 0-1,0 0-15,0 0 16,0-1 156,-12-11-156,0 0-1</inkml:trace>
  <inkml:trace contextRef="#ctx0" brushRef="#br0" timeOffset="-57131.45">21907 3477 0,'0'-12'141,"-11"12"31,-13 12-172,-12 0 0,24-12 15,0 23-15,-12-23 16,13 12 0,-1 0-16,0 0 15,0-12-15,0 12 16,0 0-16,12 12 15,-12-24-15,0 23 16,12 1-16,0-12 16,-12-12-1,12 12-15,0 0 16,0 0-16,0 0 16,0 0-16,0 0 15,0 11-15,12-11 16,0 12-16,0 0 15,12 0-15,-24-12 16,12 23-16,12-23 16,-13 12-16,1-12 15,0 0 1,-12 0-16,12-12 16,0 0 15,0 0-31,0-12 15,0 12 1,23 0-16,-23-12 16,0 0-16,12-12 15,-12 24 1,0-23-16,0-1 16,0 12-16,0-12 15,-12 0-15,12 12 16,-12 0-16,11-11 15,-11-1 1,12 24-16,-12-12 16,0 0-1,0 0-15,0 0 16,0-12-16,0 12 16,0 0-16,0 1 15,0-1 1,0 0-16,0 0 15,-12 12 1,12-12-16,-11 12 16,11-12 31,-12 12-16,0 0-16,0 0 1,0 0 15</inkml:trace>
  <inkml:trace contextRef="#ctx0" brushRef="#br0" timeOffset="-55745.2">22241 3679 0,'0'-12'31,"12"12"-15,23-24 15,-23 0-31,0 24 16,12-23-16,-12 11 15,24-12-15,-12 12 16,-24 0 0,11 0-16,1 0 15,-12 0 1,12 12 15,-12-11-15,0 34 140,0 1-140,0 0-16,0 0 15,0 0-15,0-1 16,0 73 15,0-84-31,0 11 16,0 13-16,0-24 0,0 0 15,0 0 1,0 24-16,0-25 16,0 1-16,0 0 15,0 12-15,0-12 16,0 12 0,0 11-1,12-23 1,-12 24-1,0-24 1,0 0 15</inkml:trace>
  <inkml:trace contextRef="#ctx0" brushRef="#br0" timeOffset="-52980.67">22681 3548 0,'0'-12'15,"12"12"1,0-12 0,12 12-1,12-12 1,95 12-1,-107-12 1,11 12 0,-23 0-1,0 12 32,0 0-31,0 36-1,-12-36-15,12 12 16,-12-13-16,12 25 16,-12-12-1,0-12-15,0 12 16,0 0-16,0-13 16,0 1-1,0 12-15,-12 0 16,0-12-1,0 0-15,0 0 16,0 0-16,-12 11 16,12-23-16,1 24 0,-1-24 15,0 12 1,0-12-16,12 12 16,-12-12-1,12 12 1,-12-12-1,12 12-15,-12-12 16,0 0 31,12 12-47,0 0 16,-12-12 15,12 12-16,24-12 95,12 0-110,11 0 15,1 0-15,0 0 16,-36 0 0,23 0-16,-11 0 15,0 0 1,-12 0-16,0 0 47,0 0 47</inkml:trace>
  <inkml:trace contextRef="#ctx0" brushRef="#br0" timeOffset="-50847.16">23717 3536 0,'-24'0'31,"1"0"-15,11 0-16,0 0 15,0 0-15,0 0 16,0 0 15,0 0-31,0 0 16,-12 0-1,13 0-15,-1 0 16,0 0-16,-12 0 16,12 12 15,0-12-31,0 0 15,0 0-15,12 12 16,-35 0 0,35 0-1,-12-12-15,12 12 16,-12 0 0,0 11-1,12-11 1,0 0-16,0 0 15,0 0 1,0 36 0,0-25-1,0-11 1,0 36-16,0-36 16,12 47-1,-12-47 1,0 0-16,12 0 15,-12 12-15,0-12 16,12 0-16,-12 12 16,0-13-16,11 1 15,1 0-15,0 0 16,0-12 15,0 0-15,0 0 15,0 0 0,12 0-15,-12 0 0,23 0-1,-35-12 1,36 0-1,-24 0 1,-12 1 0,12 11-16,0-12 15,-12 0 1,12 12-16,-12-24 16,12 12-1,-12 0 1,0 0-1,0 0 1,0 0 0,0-11-1,0 11 17,0 0-1,-12 0-16,0 0 1,0 12 0,0-12-1,0 12 1,0-12 0,0 12-16,12-12 15,-12 12-15,12-12 31,-12 12-15,1 0 15,-1 0-31,0 0 16,-12 0-16,12 0 31,0 0-31,0 0 16,-12 0-1,12 0 1,1 0-16,11 12 0,0 0 156,-12 0-140,12 0 0,-12 0-1,12 0 1,12-12 78</inkml:trace>
  <inkml:trace contextRef="#ctx0" brushRef="#br0" timeOffset="150235.8">18752 4274 0,'0'12'94,"-12"-12"-78,12 12-16,-11 12 15,-25 12 1,24-1-16,-12-23 16,12 12-16,-12-12 15,24 0-15,-23 12 16,11-12 0,0-12-1,12 12-15,0-1 16,-12-11-16,12 12 15,-12-12 17,24 0 93,0-12-110,12 1 1,-1 11-16,-23-12 16,12 12-16,-12-12 15,12 12-15,0 0 16,12 0-1,0-12-15,0 12 16,-1-12 0,-11 12-16,0 0 47,0 0-32,0 12 1,12 0-1,-12 12-15,0-24 16,-1 23 0,1-11-1,0 0 1,0 12-16,-12 0 16,0-12-1,12 0-15,-12 11 16,0 13-1,0-24-15,0 12 16,0-12-16,0 0 16,0 0-16,0-1 15,0 1 17,-12 0-17,0-12 16,0 12-31,0-12 16,-23 24 0,23-24-1,0 12 17,-12-12-17,12 0-15,-35 0 31,35 0-31,0 0 16,-12 0 0,12 0-16,0 0 15,0 0 17,0 0-17,0 0 32,1 0-31</inkml:trace>
  <inkml:trace contextRef="#ctx0" brushRef="#br0" timeOffset="151316.16">18800 4215 0,'0'0'0,"12"12"15,0-12-15,0 12 16,0 0 0,11-12-1,1 0-15,-12 0 0,12 0 16,-12 11-16,0-11 15,12 0-15,-13 0 16,-11 12-16,12-12 16,0 0-1,0 0 1,0 0-16,0 0 16,0 0-1,0 0 48,-12-12 15,12 12-63</inkml:trace>
  <inkml:trace contextRef="#ctx0" brushRef="#br0" timeOffset="153759.96">19729 4334 0,'-12'0'78,"0"0"-78,-12 0 16,-12 0-1,24 0-15,0 0 16,1 0-1,-1 0 1,0 0 0,0 0-16,12 12 15,-12-12 1,0 0-16,0 0 16,12 12-1,-12-12-15,0 12 16,0-12-1,1 11 1,11 1-16,-12-12 16,12 12-1,-12 0 1,0 12 0,0-12-1,12 0-15,0 0 16,-24 23-1,24 1-15,0-24 16,0 0-16,0 0 16,0 12-16,0-12 15,0 23 1,0-23 0,0 0-16,12 0 15,0 12-15,-12-12 16,36 12-1,-24-13 1,-1 1 0,1-12-1,0 12 1,0-12 0,-12 12-1,12-12 16,0 0 1,12 0-17,0 0 1,-13 0 0,1-24-16,0 24 15,0 0-15,0-12 16,0 12-1,-12-11 1,12 11-16,-12-12 16,0 0-1,24 0 1,-24 0 0,12-12-1,-12 12 1,0 0-1,0 0-15,0 1 16,0-1 15,0 0-15,-12 0 0,0 0 15,0 12-16,0-12-15,0 12 16,0 0 0,0 0-1,0-12 1,0 12-16,12-12 16,-11 12-1,-1 0 1,0 0-1,0 0 1,0 0 0,0 0 46,0 0-31,0 0-15,0 0-16,12 12 16,-12-12-1,1 0 1,11 12 0,-12-12-1,0 12 1,12 0-1,-12 0-15,12 0 47</inkml:trace>
  <inkml:trace contextRef="#ctx0" brushRef="#br0" timeOffset="172064.71">21860 4679 0,'0'0'0,"0"-12"15,12 0-15,0 0 16,0 12 0,-12-11-16,11-1 15,1 12-15,0-24 16,0 12-16,12 0 15,-24 0-15,12 0 16,-12 0-16,12 12 16,-12-12-16,12 0 15,0 1-15,0-1 16,-1 0-16,-11 0 16,12 0-16,-12 0 15,24 0 1,-24 0-16,12 12 31,-12-12-15,0 36 77,0-12-77,12 36 0,-12-36-16,12 11 15,-12 13 1,0-12-16,0-12 16,0 24-1,0-25-15,0 1 16,12 0-1,-12 0-15,0 0 16,12 12 0,-12-12-16,0 0 15,0 0-15,0-1 16,0 1-16,0 0 16,0 0-16,0 0 15,0 0 1</inkml:trace>
  <inkml:trace contextRef="#ctx0" brushRef="#br0" timeOffset="174354.08">22455 4465 0,'12'0'31,"-12"-12"-31,12 0 16,0 12 0,47-12 15,-47 12-31,24 0 16,0-12-16,-24 12 15,0 0-15,-1 0 16,1 0-16,0 0 15,-12 12 32,0 0-31,0 0 0,0 0-16,0 0 15,0 0 1,0 0-1,0-1 1,-24 13 0,13-12-1,-13 0-15,12 0 16,0 12-16,-12-24 16,-23 24 15,35-24-16,0 12 1,36-24 172,-13 12-173,1-12 1,0 12 15,0 0-15,0 0-1,0 0 1,24 12 0,-24-12-1,-1 0 48,-11 12-63,12-12 31,0 11 16,0-11-16,0 0 0,-12 12-31,12-12 16,-12 12 0,12-12 15,-12 12-16,12 0 1,-12 0 15,0 0-15,0 0 0,0 0 15,-12 0-16,12-1 1,-12 1 0,12 0-1,-12-12 1,12 12 0,-12-12 46,0 12-46,12 0-16,-12-12 62,12 12-46,-12-12-1,1 0-15,-1 0 16,-12 0-16,12 0 16,-12 0-1,12 0 1,0 0 0,0 0 15,1 0-16,-1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20:53:42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17809 628 26 0,'-6'-8'14'16,"2"1"-7"-16,-2 0 2 0,4-4-4 16,0 4 1-16,-1-5 3 0,0 2 4 15,-2-7 5-15,-2 6 5 0,-1-3 4 0,-2 3 3 16,-4-1-1-16,8 4-1 0,-8-4-3 16,4 2 0-16,-5 3-3 0,2 2-2 15,-6 0-2-15,-2 3-2 0,1 2 0 16,-7 5-2-16,3 2-2 0,-6 0 0 15,2 1 0-15,-4 6 1 0,0-1 0 16,-3 7-1-16,0 2-2 0,-3 9-2 16,-2-2-1-16,3 4-3 0,-3 1-1 15,6 6-1-15,-4-5 0 0,-4 0 1 16,5 10 0-16,-1-3 2 0,-6-7 1 0,6 5-1 16,3 5 1-16,0-10 0 0,-4 6 1 15,7 0-2-15,12 1-1 0,-6 3-2 16,-1-5 1-16,8 2-2 0,-4-8 0 15,8 1-2-15,10 3 1 0,5-4-1 16,7 1 0-16,-1-2 0 0,8-3 1 0,2 2-1 16,1 0 0-16,1-4 1 0,6 0-1 15,6-2 1-15,0-11-1 0,4 5 1 16,1-2 0-16,5 4-1 0,0-4 1 16,7 4 0-16,-1-2 0 0,1-5 1 15,-3-3-1-15,9-2 0 0,-4-4 1 16,4-2-1-16,1-4 1 0,6 0 0 15,-2-5 0-15,3-4 0 0,-5-7 0 16,5 1 0-16,-6 0 1 0,-2-12-1 16,1 7 0-16,1-7 1 0,-8-1-1 0,-4-6 1 15,1 7-1-15,-11-13 1 0,-6 9 0 16,-4 2 0-16,-9-6 0 0,-6 2 1 16,-8 8 0-16,3-6 1 0,-8 5 0 15,-6 1-1-15,-4 8 1 0,-4-1-1 16,-4 6 1-16,-9 2 0 0,-3 3 0 15,-5 0 0-15,0 2 1 0,-7 0-1 0,2 4 0 16,-2 1-1-16,4-7-1 0,-4 5-1 16,-5-1 0-16,-2 1 1 0,3 7 0 15,-10-3 1-15,11 0 1 0,-2 8 1 16,6-2-1-16,-3 4 1 0,2-4 0 16,-1 7 0-16,1 4-1 0,4 1 0 15,4 6 0-15,1-2 0 0,8 1-1 16,4 2-1-16,0-7-1 0,16 3-1 15,0 2-1-15,8-3-1 0,2 1 1 0,5 4-1 16,8-7 1-16,1 2-1 0,2 0 2 16,10-9-1-16,-3 0 0 0,10 1 1 15,7-3 0-15,4 4-1 0,4-1 1 16,6 1 0-16,-2-2-1 0,1 1 1 16,-1-8 0-16,2-1 0 0,1-5 0 15,2 0 0-15,-6-3 1 0,11 1-1 0,0 1 0 16,2-4 1-16,-6-2-1 0,7 0 0 15,-8-3 1-15,-3-2-1 0,-1 1 0 16,-1 2 1-16,-5 1-1 0,0 3 1 16,-6-8 0-16,0-1-1 0,-6-1 1 15,2-1 0-15,-7-5 0 0,0 3 0 16,-5 0 0-16,0-4 0 0,-5-3 0 16,-3-2 0-16,-2 2 0 0,-5-5 0 0,-4 3 1 15,3-6-1-15,-3 8 0 0,-4-2-1 16,5 2 1-16,-1 0-1 0,0 5 1 15,-1-5-1-15,-2 3 0 0,2-1 0 16,-3-2 0-16,-2 4 0 0,3 1 0 16,-3 2 0-16,0 10 0 0,0-4 1 15,-3 4-1-15,-4 1-1 0,4 5 1 16,-4-1-1-16,-3 6-1 0,-5-1 1 16,0 5 0-16,-5 1 0 0,-5 4 0 15,3 1 0-15,3 2 0 0,3 5 0 0,2-1 0 16,4 1 0-16,2 3 1 0,1 2 0 15,1-3 0-15,1 5 0 0,0 6 1 16,1 0 0-16,1 1 1 0,-5-2 0 16,1 1 0-16,3 4 0 0,1-4 0 15,3 1 0-15,0 4-1 0,2-1 0 16,-1-4-1-16,3-6 0 0,4 6 0 0,-1-4 0 16,3-7 0-16,3-2 1 0,2 5-1 15,4-7 1-15,1-1-1 0,5 1 1 16,3-1-1-16,2 0 1 0,-3-9 0 15,7-1-1-15,-3-1 1 0,-4-6 0 16,3 0 0-16,0-1 0 0,-3-6 1 16,5-5-1-16,0 1 1 0,-1-4-1 15,-2-5 1-15,2 4-1 0,-4-9 1 16,-3 4-1-16,-4-8 0 0,0-3-1 16,-5-1 1-16,5 6 0 0,3-1 0 0,1-6-1 15,1 6 0-15,2-7 0 0,-6-10 1 16,1 8-1-16,0-1 0 0,-2-2 0 15,-3 6 0-15,3 4 0 0,-4-2 0 16,1 7 0-16,0 8-1 0,1 1 1 16,-1 6-1-16,0 0-1 0,-2 8 1 15,-2 2-1-15,-1 0-1 0,-2 7 1 0,1 6 0 16,-2 2 1-16,2 10 0 0,-4 4 0 16,0 4 1-16,0 5 0 0,-2 4 1 15,-2-2-1-15,0-5 0 0,1 11 1 16,-1-10-1-16,-3 3 1 0,0-6-1 15,2 2 1-15,-2-8 0 0,-2 1 0 16,4-6-1-16,-4 3 1 0,0-6 0 0,2-9 0 16,-3 1 0-16,1-4 0 0,1-7 1 15,-1 0 0-15,2 0 0 0,2-8 0 16,6-2-1-16,4-4 0 0,1-6-1 16,4-6 0-16,4-3-1 0,6-1 0 15,3-8 1-15,7-3-1 0,3 6 0 16,4-5 1-16,-3 0 0 0,0 0-1 15,-1 7 1-15,2-1 0 0,-9 7-1 16,4 6 1-16,-4 6 0 0,1 1-1 16,-3 9 1-16,-1 5-1 0,-1 0 1 0,-1 5-1 15,-1 7 1-15,1 3 2 0,-1 5 0 16,-2 2 1-16,-5 10 2 0,-1-4 1 16,-3 7 0-16,-2 5 2 0,1 7-1 15,-2 6 0-15,-1 4 0 0,-4 2-2 16,-1 8-1-16,0-7-1 0,-7 3-2 15,6-2 0-15,-1-6-1 0,4-4 0 0,4-14-5 16,6-15-14-16,2-10-42 0,8-12-53 16,11-9 34-16,10-26-93 0,2-25-177 15</inkml:trace>
  <inkml:trace contextRef="#ctx0" brushRef="#br0" timeOffset="2961.07">22410 576 11 0,'5'12'20'15,"2"3"-2"-15,0 3 1 0,-2 2 3 16,1 2 1-16,3 5 4 0,-1 0 2 16,1 6 1-16,1 0 1 0,-4-3-1 15,1 7-4-15,1 0-4 0,-3 1-6 16,-3-4-5-16,5 3-3 0,-2 1-3 16,-5 1-2-16,-4-9-1 0,-2 10 0 15,2 0-1-15,-6-8 0 0,-5-2 1 0,4 5 1 16,1-3 3-16,-4 1 3 0,7 9 1 15,-1 3 3-15,-2-3 1 0,-3 1 1 16,6 2 0-16,-1-10-3 0,-1 5-2 16,3-6-2-16,-1-1-1 0,0-6-3 15,4 5-1-15,-4-9-1 0,6-3-1 0,-4 0-1 16,1 7 1-16,1-12-1 0,-1-1 0 16,3 2 0-16,-3-4 0 0,1-5 1 15,-2-1-2-15,0 6-5 0,-2-5-12 16,4-2-21-16,-4-2-31 0,1 2 16 15,2-5-54-15,-2-5-89 0</inkml:trace>
  <inkml:trace contextRef="#ctx0" brushRef="#br0" timeOffset="3550.42">23240 661 25 0,'-24'12'41'0,"1"10"0"0,6-2-3 15,-5 2 0-15,-1-2-4 0,0 6-6 16,-4-6-5-16,0 9-7 0,0-4-4 16,-1 3-6-16,1 1-2 0,4-3-1 15,-7 1 0-15,3-2 1 0,5-3 1 16,-5 0 2-16,-1 3 2 0,3-3 1 15,-4 4 3-15,3-1 0 0,-1 2 2 0,0-5 0 16,0 5 0-16,7 1-2 0,0-1-1 16,-1-6-2-16,2 11-1 0,1-5-1 15,1 1 1-15,4-6 1 0,6 8 2 16,0-13-1-16,7 1 1 0,5-3 0 16,0 4-2-16,5-11-2 0,0-1-3 15,1 1-1-15,2-3-1 0,4 2-1 16,-4-2-1-16,4-2 0 0,4 4 0 15,-4-2 0-15,3 2-1 0,-3-1 1 0,3 1-1 16,-3-5 1-16,1 8 0 0,6-9-1 16,2 1 1-16,-2 3-1 0,6-5 0 15,-5 0-4-15,-5 0-7 0,0-13-9 16,-2 4-12-16,-3-7-20 0,5 2-27 16,2-1-3-16,-3 2-9 0,2-2-35 15,-1-4 47-15</inkml:trace>
  <inkml:trace contextRef="#ctx0" brushRef="#br0" timeOffset="3868.09">23440 1271 221 0,'4'12'159'0,"-3"2"-93"0,-2-1 21 15,-3 2-11-15,9 0-74 0,0 12-6 16,-5 1-1-16,0-3-1 0,-3 7 1 16,0 3-1-16,-7-12 2 0,3 3 1 15,2 2 2-15,0-5 2 0,0-3 3 16,5 4 1-16,-3-4 1 0,1 0 0 16,4 2-1-16,-4-2 0 0,0-2-1 15,7-5-1-15,-3 1-2 0,3-7-1 0,3-4-1 16,1-3 0-16,4 0-2 0,5-2-4 15,-4-11-10-15,1-2-12 0,1-4-17 16,1-4-27-16,-2-7-15 0,-1 0-4 16,-1-4-38-16,-1 1 0 0</inkml:trace>
  <inkml:trace contextRef="#ctx0" brushRef="#br0" timeOffset="4045.67">23477 1143 384 0,'2'6'92'0,"-1"3"-55"0,11 1 45 15,-4-7-86-15,11 2-27 0,-6-3-15 16,-1 1-19-16,-9-1-20 0,-1-2-1 16,-2-9-19-16,2-1-13 0,-1 2 63 0</inkml:trace>
  <inkml:trace contextRef="#ctx0" brushRef="#br0" timeOffset="4272.05">23808 1556 457 0,'2'21'95'16,"4"-7"-62"-16,-2-9 48 0,-3-4-111 16,11 4-26-16,5-5-21 0,-2 7-15 0,-2 0-5 15,-4-6-22-15,9-1-8 0,-6 0 72 16,-2-1 42-16</inkml:trace>
  <inkml:trace contextRef="#ctx0" brushRef="#br0" timeOffset="5095.39">23942 1607 5 0,'12'-11'40'0,"-1"-4"50"0,-1 1-17 0,4-4-12 15,-1-7-2-15,4 3-15 0,-1 2-14 16,5-13-13-16,-3 4-8 0,10 1-6 15,-6-12-1-15,5 0-2 0,6-2 0 16,6-5 0-16,-6-2 1 0,4 6-1 0,-7-12 0 16,2 11 0-16,0-9 1 0,-1-6 0 15,-4 3 0-15,1 0 0 0,-1-4 1 16,-7 3-1-16,-5 7 1 0,-1 5 0 16,-6 10 0-16,-8 8 2 0,-2 7 1 15,-3 10 2-15,-3-1 1 0,-4 4 0 16,-1 5 1-16,-2 2 0 0,-2 2 0 15,-3 5-3-15,-3 6 0 0,1 7 0 0,-3 2 1 16,1 3 0-16,3 5 0 0,-3 0-1 16,1 3 1-16,-2 2-1 0,0 2-2 15,3 8-1-15,-8-5-1 0,3 4-1 16,-3 3 1-16,3 0-1 0,-3-7 1 16,5 0 0-16,-3-2 1 0,3-6 0 15,5 1 1-15,5 4 0 0,3-2 0 16,7-1-1-16,5-1 0 0,3-4 0 15,1-3-1-15,-1 1-1 0,4 1 0 0,-1-2 0 16,1-5-2-16,1 4 1 0,6-3-1 16,-3-5 0-16,4 3 0 0,2 3 0 15,0-9 0-15,3-4 0 0,0 1 0 16,0-6 0-16,5-3 1 0,2 3 0 16,-4-10 0-16,9 0 1 0,-9 3-1 15,4-11-1-15,-2 1 1 0,0-3-1 0,7-3-1 16,0-4 0-16,0 2-1 0,-2-3 0 15,0-2 0-15,-5 3-1 0,2-3 1 16,-2 0 1-16,-5 1 0 0,0-2 1 16,-2-1 1-16,2 2 0 0,-1 3 0 15,4-6 0-15,-1-4 0 0,0 5 0 16,-2-6-1-16,-2 4-2 0,-1 1-3 16,3-4 0-16,-7 4-2 0,7 1 1 15,-6-1 0-15,4 7 0 0,-3 1 3 16,2 2 2-16,-2-4 2 0,-5 7 1 0,-7-3 0 15,-3-2 1-15,0 5 0 0,-6 8 1 16,-3 0-1-16,1 7 0 0,-6 0 0 16,-1 2 0-16,-5 3-1 0,0 3 0 15,-6 2 2-15,2-1 2 0,1-6 3 16,-2 7 0-16,1-1 2 0,8 2 0 0,-8 6 0 16,4 3 0-16,3 0-3 0,1 5-1 15,-9-3-1-15,1 5 1 0,2-7 1 16,-3 11 0-16,2-2 1 0,6 6 2 15,2 0 0-15,2 5 0 0,6-1 0 16,0-4-1-16,7-2 1 0,-3 1-1 16,3-3-1-16,3 6 0 0,1-3 0 15,4 1-2-15,0-4 0 0,6 4-1 16,-2-13-1-16,4 5-2 0,1-2-1 16,6-3-1-16,7-2-1 0,7 0 1 15,3-8-1-15,2-2-1 0,10-5-6 0,-2-5-11 16,4 0-19-16,6-14-46 0,5-6-26 15,2 3 8-15,3-14-78 0,-3-14-47 16</inkml:trace>
  <inkml:trace contextRef="#ctx0" brushRef="#br0" timeOffset="9787.22">15275 2792 15 0,'10'-5'25'0,"-7"-1"5"0,7-6-4 16,4 4 1-16,-6-11-3 0,-1-1-3 0,1-2-4 15,5 2-4-15,8-1-5 0,-3-1-3 16,4 2-3-16,-4-3-1 0,-5-1 0 15,2-1-1-15,0 5 1 0,2-2-1 16,3 1 0-16,4 0 0 0,-9 0 0 16,5-3 0-16,-2 4 0 0,-3-3 1 15,4-1-1-15,-1 1 0 0,-1-4 1 16,-2 1-1-16,1 11 2 0,0-4 2 16,-3 11 0-16,-5 3 1 0,-3 0 0 15,-3 1 2-15,3 6 1 0,-3-2 1 0,-2 7-2 16,0-1 1-16,-2 8 1 0,2 4 1 15,0-1 2-15,-5 8 1 0,2 3 0 16,-1-6 0-16,3 3 0 0,-4 2 1 16,-2-7-2-16,4-5-3 0,-1 5 0 0,1-1 1 15,0-6 1-15,-1 2 2 0,-1 0 2 16,3 2 3-16,-1-1 1 0,0 1 0 16,-1 2 1-16,1-1-3 0,-2 2-2 15,-2 7-3-15,1-1-2 0,-1 1-4 16,2 3-2-16,3 2-1 0,-4-5-1 15,1-7-1-15,0 0 0 0,1 3 0 16,1-4-1-16,0-6 1 0,3 7 0 16,0-12 0-16,0 2 0 0,3-3-1 15,-1 2-1-15,-2 2-10 0,0-4-18 0,0-5-29 16,0-1-28-16,-2-1 11 16,-1 0-68-16,-1-6-59 0</inkml:trace>
  <inkml:trace contextRef="#ctx0" brushRef="#br0" timeOffset="10298.39">15348 3722 24 0,'-8'6'5'0,"3"-4"-13"16,2 8 11-16,-2-8-14 0,6 6-2 15</inkml:trace>
  <inkml:trace contextRef="#ctx0" brushRef="#br0" timeOffset="10898.51">15308 3775 51 0,'-6'-1'55'0,"2"-4"-12"0,1 3-2 16,6-3-6-16,-6-2-7 0,-4 2-8 16,11 3-7-16,-3 1-4 0,1-4-4 15,5 6-2-15,-7-9-1 0,3 8-1 16,5-2 1-16,-3-3 2 0,5-1 1 16,2 1 2-16,-4-9 0 0,9 4 1 15,2-3 1-15,1 0 1 0,-2-2-2 0,4 3-1 16,-2-2 1-16,-3 6 0 0,1-2 0 15,2 8 0-15,-7 2 0 0,4 0-1 16,0 2-1-16,-4 5-1 0,1-1-1 16,-1-1-1-16,7 2-2 0,-5-5 1 15,-2 3-1-15,4-5 0 0,-4 7 0 16,-4-6 1-16,-2-1 0 0,-1 5 1 16,1-6 1-16,-5 2 2 0,-2 4 0 15,-2-5 1-15,-5 7 0 0,6 3-1 0,-6 5-1 16,-5 10-1-16,0 2-1 0,4-5-1 15,-7 3 0-15,-3-5-1 0,4-5 0 16,-2 0 0-16,-4-2 1 0,3-1-1 16,-3 0 1-16,3-2 4 0,-3 1 1 15,3 3 3-15,-5 4 1 0,6-1 1 16,-4-4 1-16,-4 2-1 0,4 4-2 16,7-4-2-16,-4 3-1 0,5 7-2 0,2-5-2 15,-1 2 0-15,-4-2 0 0,-2-3-2 16,0-6 0-16,6 3-1 0,6-1 0 15,-2-6 0-15,5 1 0 0,2-3 0 16,0 7 1-16,0-6 1 0,0 3 1 16,-2-6 1-16,6 7 1 0,3-8 0 15,3 5 0-15,6 1 0 0,4-1-1 0,0-2-1 16,-1 1-2-16,3-6 1 16,-6 2-1-16,3-2 0 0,6 0 0 0,-4-2 1 15,6 1 0-15,-2-3 1 0,2 3-1 16,-7-6 0-16,3 5 0 0,-2-3 0 15,-8 4-1-15,0 1 1 0,-1 0-2 16,-5 1 1-16,-2 1-2 0,0 3-3 16,-5 2-6-16,-2-1-11 0,0 6-17 15,-4-2-31-15,-3 8-28 0,-1 1 7 16,0 9-56-16,0 2-63 0</inkml:trace>
  <inkml:trace contextRef="#ctx0" brushRef="#br0" timeOffset="12127.22">15233 4967 185 0,'-7'2'40'0,"4"-2"-33"0,-2 0 16 15,5-2-42-15,0 0-4 0,3-3 1 16,-1 4 0-16,3-9 3 0,-7 1 6 16,4-4 13-16,-2-2 10 0,2 0 8 15,-1 3 6-15,-1 0 6 0,0 4 3 16,4 1 1-16,-3-4-2 0,4 7-5 0,2-7-8 15,0 4-5-15,6 0-6 0,4 0-2 16,0 7-2-16,-4-5-1 0,7 5 1 16,-7 0-1-16,8-1 2 0,-6 1 1 15,5 0 2-15,-2 0 3 0,4 0 2 16,-4-2 2-16,4 2 1 0,-4-3-1 16,2 1-1-16,-5 2-2 0,4 0-2 0,-3 0-3 15,-4-2-2-15,-5 6-1 0,-2 1 0 16,-5 7-1-16,-3 1 1 0,1 2-1 15,-3 3 0-15,2 4 0 0,-8 0 0 16,-2-4-1-16,-4-3-1 0,-1 4 1 16,0-9-1-16,-1 1 0 0,6 1-1 15,-1 1 0-15,1-4 0 0,3 2 0 16,3 1 0-16,1 0-1 0,-1-5 0 16,5-1 0-16,-3 3 0 0,9 1-1 15,-4-4 1-15,6 9-1 0,1-3 0 0,3-2 1 16,7 3 0-16,-1 1 0 0,3-4 1 15,-2-2 0-15,3-6-1 0,-7 3 1 16,5-5 1-16,-3 2-1 0,-1-4 0 16,-2-1 0-16,3 3 1 0,-4 3-1 15,4-3 1-15,-3 2 0 0,1 4 0 0,-3 8 0 16,-3-3 0-16,3 3 0 0,-6-4 1 16,-4 1-1-16,3 1 1 0,-1-2-1 15,-4 2 0-15,-1 6 1 0,-1-1 0 16,1 5 0-16,-4-2 0 0,-6-2 3 15,4 2 1-15,-1-1 1 0,-1-3 1 16,-1 3 1-16,-1-3 2 0,3 3 1 16,-9-6 1-16,1 0-1 0,-4-1 2 15,2 2 0-15,-5-4 0 0,7 1-1 16,-9 3 0-16,3 2 1 0,-2-2-1 16,-1-3 0-16,-2 8 0 0,6-9 0 0,0 7-3 15,-4-1-1-15,5 3-3 0,-1 1-1 16,6 1-3-16,-3-6-1 0,0 4 0 15,7 6-2-15,-8-8 0 0,5 1-1 16,-1-3-3-16,4-2-12 0,-4 1-30 16,5-2-72-16,2-11 44 0,0-1-88 0,3-5-243 15</inkml:trace>
  <inkml:trace contextRef="#ctx0" brushRef="#br0" timeOffset="58220.81">17032 2861 19 0,'2'2'16'16,"-1"3"-6"-16,4 1 2 0,-3-4 0 0,5 0-1 16,-1-2 0-16,1-2 2 0,6 2 1 15,1-2 1-15,-1-3 1 0,-1-6-1 16,0 1 0-16,-2 1-1 0,0-2 0 15,6-1-1-15,-1 3-1 0,-1 3-1 16,-1-6-1-16,6 4-2 0,-8-1-2 16,4-7 0-16,2 2-2 0,0-1 1 15,-2-1 0-15,3-3 1 0,-1 6 0 16,0-1 1-16,-2 1-1 0,0 0 1 0,-2-2-2 16,1-2 0-16,-4 2-2 0,0 5-1 15,-2-7 0-15,4 4-1 0,-1 3 0 16,4-2 0-16,-1-3 0 0,1 5 0 15,-9 2 0-15,1 1 0 0,0-1 0 16,-4 4 1-16,-1 3 0 0,0 1 0 16,-2 0 0-16,3 0 3 0,0 5 3 15,-3-2 0-15,2 4 0 0,-2 3 1 0,0-2 0 16,0 4-1-16,0 1-1 0,0 0 0 16,7 2 3-16,-1 0 1 0,3 4 2 15,-4-4 2-15,0 3 0 0,-4-3 1 16,6 7-2-16,-4 3-1 0,1-3-1 15,-6 10-1-15,7-4 1 0,-5 0 1 16,2 3-1-16,-7-1 0 0,1-4-1 16,1-1-2-16,3-3-1 0,-2 0-2 15,4 3-1-15,-2-5-2 0,-2 2 0 0,4-4-1 16,-2-1 0-16,0-4-1 0,3 1 1 16,-6 2-1-16,0-1 0 0,3-5-1 15,-5 2 0-15,-2 1-3 0,7-6-13 16,-3 7-16-16,3-1-25 0,-5 0-36 15,1-4 0-15,-1 1-19 0,4-9-48 16,-4-1 72-16</inkml:trace>
  <inkml:trace contextRef="#ctx0" brushRef="#br0" timeOffset="58723.49">18070 3194 135 0,'5'-7'39'0,"2"7"-29"0,1 2-2 15,2 3-32-15,2 1-4 0,5-6-31 16,-7 7-22-16</inkml:trace>
  <inkml:trace contextRef="#ctx0" brushRef="#br0" timeOffset="58892.8">18162 3254 93 0,'-10'8'83'16,"0"-1"-18"-16,-2 6-2 0,1 1-11 0,1 6-15 16,3 1-10-16,2 6-9 15,0 5-8-15,3 1-5 0,1 2-2 0,-3-6-2 16,1 4 0-16,0-6-1 0,3 8 1 15,-2 2-1-15,-5-7 0 0,6 5 0 16,-4 2 0-16,-2-7-4 0,-7-5-6 16,1 3-11-16,-7-1-16 0,0-2-28 15,-7-8 0-15,7 1-11 0,-5-6-36 16,7-10 43-16</inkml:trace>
  <inkml:trace contextRef="#ctx0" brushRef="#br0" timeOffset="59897.47">18585 2717 220 0,'0'2'43'0,"0"-2"-37"16,4 0 17-16,-1 2-48 15,7-1-6-15,-7 4 1 0,4 2 1 0,-2-5 2 16,-3 3 14-16,1-4 25 0,-6-2 14 16,6 1 9-16,-3 0 5 0,-3-7 4 15,3 0 1-15,0-3-4 0,0 0-12 16,3 2-10-16,-3 6-7 0,3-3-5 0,6 3-4 15,2-3-2-15,1-3-1 0,5-4 0 16,3-1 0-16,0 0 0 0,0-2 1 16,-2 3-1-16,2-1 1 0,-3 6 0 15,2 0 0-15,-6 5-1 0,2 2 1 16,-2 2-1-16,-3-2 1 0,0 0-1 16,-3 5 2-16,3-3 2 0,-3 5 2 15,-4 1 1-15,2 4 1 0,0 1 1 16,-5-1 0-16,9-4-1 0,-3 5-3 15,-1-6-1-15,4 5-2 0,-9-2 0 0,-4 2-1 16,8 1 1-16,-8 4 0 0,1 1 1 16,-2-5 0-16,0 2 2 0,0-3 1 15,-3-4 0-15,-8 2 0 0,3-1 1 16,0 3-2-16,-1 1 0 0,-1-3-1 16,7 3-1-16,-4-1 0 0,-1 1 1 15,-2-3 2-15,3 2 0 0,0-4 1 0,1 4-1 16,1-5 1-16,1 0-1 0,1-1-2 15,1 1-2-15,1 0 0 0,-4-2-1 16,3 1 0-16,4 4 0 0,-3-3 0 16,1 0 0-16,5 1 1 0,0-1-1 15,0-2 1-15,0 1 1 0,0 3 1 16,7-4 1-16,-2 0 0 0,0-2 2 16,4 1 0-16,-1-3-1 0,5 1 0 15,6-4 0-15,-1 2-1 0,4 0 0 0,1 5-1 16,4-5 0-16,0-3 0 0,4 1-1 15,-2 1-1-15,-1-5 0 0,-1 6-1 16,3-1-1-16,-1-4 0 0,-3 3 0 16,1 2 0-16,-4 0-10 0,4 2-22 15,-2-2-57-15,-3 0-14 0,-4 5 9 16,-3-5-102-16,-6-7-3 0</inkml:trace>
  <inkml:trace contextRef="#ctx0" brushRef="#br0" timeOffset="84167.66">16925 3869 20 0,'-5'-10'30'15,"5"1"-5"-15,-3 1-3 0,-2-2-1 16,6 8-6-16,3-4-4 0,-4 6-5 0,3-2-2 16,4-3-1-16,-1 5 0 0,1 0 2 15,0-2 2-15,-1-1 2 0,6 3 1 16,0 3 1-16,3-3 1 0,-3 2 0 15,6 0-2-15,2-4 1 0,0 9-1 16,4-9 1-16,-3 2-1 0,-2 3 1 16,2-4 0-16,-4 7 1 0,3 3 0 0,0 2 2 15,0 1 0-15,-3-4 1 0,0 4-1 16,-2-2-2-16,-2 2-2 0,1 3-1 16,-1 5-4-16,4 2-1 0,-4-2-2 15,-3 0-1-15,2-2 0 0,3-3 0 16,-5 4 0-16,-2 1 1 0,1-4 3 15,2 3 1-15,-9-6 2 0,-2-6 3 16,2 1 1-16,-6 4 2 0,1 0-2 16,-4-2 0-16,-5 6-3 0,1-6-1 15,-8 2-2-15,-4-4-2 0,0 11-1 0,1-4 0 16,-5 0-2-16,4 2 0 0,-1-4 0 16,3-6 0-16,-1-4-1 0,2 2 1 15,3 0-1-15,2-2 1 0,2 1 0 16,-1-3 0-16,6 1 0 0,0 1 0 15,2-3-1-15,1 0-1 0,5 0 0 16,4 0-1-16,4 0 0 0,1 2 0 0,-3 0-1 16,8 3 2-16,-4 0 0 0,0-3 0 15,-2 4 0-15,5 3 0 0,1-3 1 16,-1 3 0-16,4 2 0 0,0-9 0 16,-4 3 0-16,4 2 0 0,-7-1 1 15,10 1-1-15,-5 5 2 0,2 1-1 16,-4-5 0-16,0 6 1 0,-3 6-1 15,0 0 0-15,-1 2 1 0,-3 3-2 16,3-2 1-16,-3 7 0 0,-6-8 1 0,0 1 1 16,-1-4 1-16,-8 2 1 0,-1-2 2 15,0 1 0-15,-6-5 2 0,-1 7 0 16,-6-4 0-16,1 2-1 0,-7-5 1 16,-2 5-1-16,0-3 0 0,0-2 0 15,-4-2-2-15,0-1 1 0,-2-4-2 16,5-4 0-16,2 2 0 0,-5 1 0 0,6-2-1 15,3-3 0-15,-6 3 0 0,-2 0 0 16,11-3-1-16,-7-2-1 0,6 0-1 16,3 0-1-16,1 0-1 0,-4-2-2 15,1-3-4-15,4 5-12 0,4-5-17 16,2 3-24-16,6 0-40 0,2-3 14 16,0-3-60-16,4-4-96 0</inkml:trace>
  <inkml:trace contextRef="#ctx0" brushRef="#br0" timeOffset="84851.04">17838 4730 70 0,'-2'6'74'0,"-1"3"-33"0,3 4 0 0,0 7-1 15,0 0-27-15,0 2-5 0,-5 8-4 16,1-2-3-16,-4 7 0 0,-2-3-1 16,-3 3 1-16,-2-1 0 0,-4-4-1 15,-1 2 1-15,0 1-1 0,0 0 0 16,-2-4-1-16,2 3-6 0,4-6-14 15,-8-11-22-15,1-1 14 0,6-1-34 16,-5-6-69-16</inkml:trace>
  <inkml:trace contextRef="#ctx0" brushRef="#br0" timeOffset="85590.07">18274 4054 225 0,'-6'19'54'0,"-5"1"-36"0,11 2 10 16,-3 4-57-16,-4 8-15 0,4-8-1 15,-5 10 0-15,4-8 1 0,3 4 5 0,1-1 27 16,-5 0 24-16,5-6 14 0,-4 1 9 16,4-6 4-16,-3-5 1 0,-4 6-1 15,6-6-9-15,1-2-10 0,0 2-8 16,1-3-7-16,-1 1-3 0,9 0-1 16,2-6-2-16,1 0 0 0,-2-7 1 15,7 0-2-15,-2-7 0 0,3 0-4 16,2 1-3-16,2-6-5 0,2 2-3 0,-4-3-1 15,5-4 0-15,-4-6 0 0,4 2 4 16,-4 1 4-16,2-6 5 0,-5-6 2 16,4 9 3-16,-4-6 1 0,-3-1 1 15,-1 3 0-15,-2 7 0 0,-4-2 1 16,-3 1 0-16,5 6 0 0,-2-2 0 16,-1 7 1-16,5-2 0 0,1 7 3 15,-3 2 4-15,-2 0 3 0,6 1 4 16,-6 0 2-16,2 4 2 0,0 0 2 0,0 3-1 15,0 0-2-15,-3 5-2 0,-2 8-3 16,0 2 0-16,2 8-2 0,-4 4 1 16,0-3 0-16,-1-1 2 0,-5 9 2 15,3-7 2-15,-4 3 2 0,-2-1 0 16,-1 3 0-16,-1 7-3 0,-2-2-4 16,1 2-2-16,-2 5-4 0,-3-1-4 15,4-4-3-15,-2 5-1 0,1 2-2 0,-3 1-11 16,3-2-29-16,-4 1-56 0,3-3 37 15,0-17-77-15,4-9-191 0</inkml:trace>
  <inkml:trace contextRef="#ctx0" brushRef="#br0" timeOffset="94483.42">16863 5291 18 0,'-3'0'38'16,"-4"0"-4"-16,-1 0-6 0,6 0 0 15,2 7-5-15,2 1-6 0,-6-1-4 16,1 0-4-16,1-1-2 0,1 1-2 15,-3 0 0-15,-2 6-1 0,-3 0 1 16,-6-1 0-16,-1-2 1 0,-1 2 0 0,-5 1 1 16,4 1 1-16,-1 2-1 0,-2 3-1 15,-4-4 0-15,3-2-2 0,0 5 0 16,0-2-2-16,2 2-1 0,0-3 0 16,2-2 0-16,3 1 1 0,-4-3 0 15,6-4-1-15,1 0 1 0,6 1 0 16,-3-8-2-16,8 0 1 0,1 2-2 15,1 3 1-15,3-5-1 0,4 0 1 16,2-2-1-16,8 2 1 0,-3-5 0 16,5 0 1-16,4 2-1 0,-4-2 0 0,2-2 0 15,4 7 0-15,-4-2 0 0,0-1 0 16,1 1 0-16,2 2 0 0,-5 0 0 16,1 2 0-16,-1-2 0 0,3 0 1 15,-8-7-1-15,0 11 2 0,10-3 3 16,-6 1 2-16,-3 3 3 0,3 0 2 15,-4 5 3-15,-7 7 0 0,-1-9 0 16,-1 4-2-16,-2 3-2 0,-4-3-3 0,0 3-2 16,1 5-2-16,1 1-2 0,-5 1 0 15,-1 3 0-15,3-6 0 0,-1-4 1 16,-3-7 4-16,-2-1 4 0,2-1 1 16,-3-1 2-16,-4-5 0 0,4 5 1 15,0-1-2-15,-6-6-3 0,3 2-4 16,-10-2-2-16,1-3 0 0,0 5-1 15,0-1 0-15,-6 1 1 0,5 1 1 0,-2 1 2 16,-4-2-1-16,-6 5 1 0,1-5 0 16,2 2 1-16,-8-1 0 0,-3-4-1 15,8 3-1-15,0-2 1 0,-6 4-1 16,7-7 0-16,1 3 0 0,-3-3-1 16,4 5-1-16,2-1 0 0,1 1-1 15,3-2-1-15,-1-3-1 0,2 0-1 16,3 2-2-16,-2-2-5 0,4-4-10 0,1 3-14 15,-3-6-22-15,2-1-41 0,-2-1-1 16,6-1-12-16,1-3-54 0,13-4 62 16</inkml:trace>
  <inkml:trace contextRef="#ctx0" brushRef="#br0" timeOffset="95013.47">16865 5231 51 0,'15'8'72'0,"-3"-1"-8"0,-1-2-5 0,-1 2 1 16,4-2-10-16,-3-4-8 0,-2 4-7 16,4-1-8-16,0 2-6 0,-6 1-6 15,7 3-4-15,-6 2-4 0,-1-5-2 16,-4 6-2-16,5 4-1 0,1-2-1 15,4-2 0-15,-1 2-1 0,8 2 1 16,-5-7 0-16,5 3-1 0,-2-1 0 16,9-2-9-16,0-3-24 0,3-2-43 0,0-5 29 15,3-2-63-15,-1-3-143 0</inkml:trace>
  <inkml:trace contextRef="#ctx0" brushRef="#br0" timeOffset="95668.08">17532 6057 63 0,'-18'8'16'16,"-1"2"-21"-16,11-2 5 0,-4 6-10 16,2 1-15-16,3-3-14 0</inkml:trace>
  <inkml:trace contextRef="#ctx0" brushRef="#br0" timeOffset="95753.48">17448 6159 21 0,'0'-7'27'0,"-1"5"-12"0,6-3 0 16,-2 4-2-16,-5-3-10 0,1 3-10 16,1 1-7-16,-4 0 1 0,9 5-11 15,-6-4-12-15</inkml:trace>
  <inkml:trace contextRef="#ctx0" brushRef="#br0" timeOffset="95977.39">17455 6144 10 0,'12'0'24'0,"1"3"-4"0,-1 4-1 15,-2-1 0-15,3 1-4 0,-8 3-5 16,-5-3-2-16,2-1-3 0,1 1-1 15,1 3-2-15,-6 0-2 0,4 5 1 16,3-3 4-16,0-2 4 0,0 3 6 16,-5 6 3-16,3-13 4 0,0-11 3 15,-4 12 4-15,1 5-1 0,0-4-3 16,-4 0-4-16,6 4-3 0,-7 7-3 0,-2-3-4 16,1 4-4-16,-1 2-3 0,7 1-2 15,-7 4-1-15,-3-5-3 16,0 10-7-16,-3-2-7 0,-1 3-10 0,-6-4-11 15,2 4-16-15,-9-8-3 0,4-3-8 16,-4-10-16-16,10-9 31 0</inkml:trace>
  <inkml:trace contextRef="#ctx0" brushRef="#br0" timeOffset="96485.66">18241 5569 9 0,'-5'0'1'16,"-2"6"-3"-16,14 3 2 0,-11-1-2 0,8 4-4 16</inkml:trace>
  <inkml:trace contextRef="#ctx0" brushRef="#br0" timeOffset="97008.36">18239 5677 42 0,'0'15'57'16,"-13"-1"-13"-16,-1-1-2 0,1 0-4 16,0 2-6-16,-4-3-9 0,12 2-7 15,0 6-4-15,-2-5-4 0,4-2-2 16,-1 5-4-16,4 6 0 0,0-6-2 0,0-4 1 15,0-1 0-15,-1 7 1 0,-1-8 0 16,2 3 0-16,2 5 0 0,-7 0 0 16,11 0-1-16,-2 2 0 0,-1-2-1 15,4 0 0-15,0 1 0 0,3-2 0 16,-7-2 0-16,2-1 1 0,0-1 0 16,10-1 1-16,0-1 1 0,5 0 2 15,2 3 0-15,3-5 0 0,-7-2 0 16,2-3 0-16,0 1-2 0,2-4 1 15,2-3-3-15,1-3 1 0,-4 1-2 0,6-4 1 16,-3-1 0-16,-1 0 0 0,-3 1 0 16,-5-1 0-16,3 2 0 0,-6 1 0 15,-2-1 0-15,-3-1 0 0,0 1 1 16,-7 1-1-16,5-1 0 0,-4-1 1 16,4-1 0-16,-10 2-1 0,5 2 1 15,0-7 0-15,0 1 1 0,-1 3 4 0,-4-3 2 16,1 3 2-16,1-3 1 0,-4 3 2 15,-1-6 0-15,-1 3 0 0,3-1-4 16,-8 2-1-16,3 1-2 0,-3 2-1 16,-6-1-1-16,-1 4 0 0,2-5 0 15,2 2 0-15,-6-1 1 0,10-3 1 16,-1 4 2-16,-4-1 2 0,-1-3 1 0,8 4 2 16,-3-1-1-16,4 2 0 0,0 3-3 15,7-6-3-15,-7 7-3 0,3 7-3 16,1-4-1-16,-1 4-1 0,-3 11-1 15,-2-3 0-15,-1 7-1 0,-1 3-9 16,-2 2-11-16,-4 1-14 0,6 4-16 16,4-6-22-16,0 3-16 0,4-1-7 15,0-1-24-15,6-12-4 0</inkml:trace>
  <inkml:trace contextRef="#ctx0" brushRef="#br0" timeOffset="97471.65">18448 5988 9 0,'-2'-12'1'0,"2"4"-1"0,-3 8-2 16,3-2-6-16</inkml:trace>
  <inkml:trace contextRef="#ctx0" brushRef="#br0" timeOffset="97972.88">18503 5935 18 0,'7'-7'11'15,"0"14"-7"-15,-1-7 3 0,-1 0-3 16,-1 0-3-16,2-7 0 0,-2 2 2 15,-1 3 5-15,-3-4 7 0,5-3 3 0,2-2 4 16,-1 4 5-16,1-5 4 16,1 2 1-16,-1-3-1 0,-3-1-3 0,-1 1-3 15,-3 6-4-15,0-1-4 0,0 3-4 16,-2-2-4-16,2 1-3 0,0 4-3 16,-1-5-2-16,1 1-1 0,-4 1 0 15,4-2 0-15,0 5 1 0,-3-1-1 16,-1 0 1-16,3 3 1 0,-1-5 4 15,-1-2 1-15,-1 0 2 0,1 0 1 16,0 7 1-16,-1-5 0 0,1 4-2 0,-2 6-2 16,0-2-2-16,-2 2-2 0,-1 2-1 15,-2-7-1-15,0 7-1 0,-5-2 1 16,0-2 0-16,-2 4-1 0,2-2 1 16,2 1-1-16,-1-1 0 0,1-3 0 15,1 0 0-15,2 3 0 0,0-5 1 16,2 0-1-16,3 1 1 0,1-2-1 0,1 1 1 15,0 0 0-15,-2-7-1 0,1 7 0 16,-1-7 1-16,0 7-1 0,5-5 0 16,-6 4-1-16,-1 1 1 0,5-2 0 15,-3 2 0-15,2 2 0 0,5-2 0 16,-7 0 0-16,3-2 0 0,0 2 0 16,-1-3-1-16,3 1 0 0,0 0-1 15,0-3 0-15,7 5-1 0,-1 5-4 16,-1-1-6-16,-3-1-6 0,-2 0-11 15,3 7-18-15,-3-3-14 0,-5 0 2 0,7 6-28 16,-2 0-24-16</inkml:trace>
  <inkml:trace contextRef="#ctx0" brushRef="#br0" timeOffset="133399.71">22099 2461 10 0,'-10'-5'12'0,"-1"0"1"16,-1 5-2-16,0 0-1 0,2 5 0 0,2-5-3 15,0 5-2-15,-4 2-2 0,0-3-2 16,-1 1-1-16,-1 3 1 0,-1 2-1 15,0 0 0-15,-3 2 0 0,5 3 0 16,-3 1 0-16,-2-2 0 0,8 1 0 16,-3 7 0-16,3-7 1 0,0-2 1 15,3 5 2-15,2-4 2 0,3 6 1 16,4-2 0-16,-7-1 1 0,8 3 1 0,-6 5-1 16,3-12-1-16,0 2-1 0,-3 5-1 15,-1 1 0-15,3-8-1 0,-1 9 0 16,-1 3-1-16,3-4 1 0,0 4 1 15,0-1 1-15,5 6 0 0,-4-2 0 16,4 1 1-16,0-7-1 0,-1 1-1 16,1-6-1-16,-4-6-1 0,6 4 1 15,0-6 1-15,-1 2 2 0,4 1 2 16,-3-3 0-16,1-3 1 0,1 1 0 0,2-2-1 16,-2-3-2-16,1-1-2 0,7 3-1 15,-6-3-1-15,-1-1-1 0,4 0 0 16,2-1 0-16,-9-3-1 0,3-4 1 15,2 1-1-15,1-1 1 0,1-2 1 16,-1 0 2-16,2-2 1 0,0-3 3 16,-3 3 1-16,1-3 1 0,-1 2 1 0,-4-2-1 15,-1-2-2-15,0 2-1 0,1 3-3 16,-3 4-1-16,-3-5-2 0,4 1-1 16,-1 0 0-16,-3-8 0 0,0 2 0 15,-1-2 1-15,1-5 1 0,-2 1 2 16,0 3 2-16,0-4 2 0,-2 4 0 15,2 6 0-15,0-1 0 0,-1 1-2 16,-1-5-1-16,2-2-3 0,-2 0-2 0,2-1-1 16,0 3 1-16,0 3-1 15,0-1 0-15,2 3 0 0,-2-4 0 0,0 6 1 16,-2-1-1-16,1 1 1 0,-3 5 1 16,3-1 0-16,-6-2 1 0,2-1 1 15,2 5-1-15,-2 1 0 0,-7 2 0 16,4 4 0-16,-11 0-2 0,-1 2 0 15,0-2 0-15,0 5-2 0,-3-2 1 0,-3 2 0 16,6 4-1-16,-6 1 1 0,-3-2-1 16,1 0 0-16,3 4-2 0,5 1-6 15,-4 2-20-15,4 6-44 0,0 0 28 16,-2 11-55-16,-8-5-150 0</inkml:trace>
  <inkml:trace contextRef="#ctx0" brushRef="#br0" timeOffset="-181827.5">22420 3020 50 0,'0'3'45'0,"-3"-3"-21"16,0-3 0-16,-1 6-4 0,4-1-12 0,-1 6-4 16,-4 2-4-16,1-8 0 0,-2 4 1 15,-4 3 4-15,3-2 3 0,0-4 6 16,1 4 5-16,-1-6 6 0,0 4 5 16,6-10 2-16,-4 12 0 0,3-7-4 15,0 0-4-15,-1 0-7 0,1 7-5 16,0-2-6-16,2 3-2 0,-1 5-3 0,-1 2-1 15,-1 4 0-15,1 3 0 0,-5 3 0 16,2-4-1-16,-3 4 1 0,1-1 0 16,-3-2-1-16,2 3 1 0,-4 1 0 15,-1-1-1-15,-4-5-2 0,0 6-6 16,2-1-12-16,0-5-20 0,4 0-20 16,-1 6 7-16,2-11-44 0,2-1-45 15</inkml:trace>
  <inkml:trace contextRef="#ctx0" brushRef="#br0" timeOffset="-180644.42">22402 2435 4 0,'2'-7'2'0,"-6"0"-1"16,4 1 1-16,0-3-2 0,2-1 1 0,0 4 2 15,-2 4 1-15,3-3 3 0,0 3 3 16,4 1 3-16,0-4 1 0,4 5 1 16,1-2-2-16,7 2-1 0,-1-3-3 15,4 1-3-15,4-3-3 0,-2 5 0 16,4-3-1-16,2-2 3 0,-3-2 5 15,-3 0 4-15,-1 5 4 0,-5-3 4 16,-1 0 0-16,1 5 1 0,2 0-3 0,1-1-4 16,-6 6-5-16,3 3-4 15,0 0-3-15,-3 3-1 0,-1-3-2 0,3 4 0 16,-4-4 0-16,-3 0 0 0,0 9 3 16,3-2 2-16,-1-2 5 0,0 2 2 15,1-1 2-15,0-2 1 0,-2 1 1 16,0 2-2-16,-1 3-3 0,-5-4-3 15,2 1-3-15,0-2-3 0,-2 2 0 0,-2 4-2 16,2-4 1-16,-3-2-1 0,3 7 1 16,-4-7 1-16,4-6 1 0,-3 6 1 15,3 1 2-15,-3-1 1 0,-4-3 2 16,2 7-1-16,0-9 1 0,-5 6-2 16,2-6 0-16,-7-1-2 0,3 4-2 15,-3 3-1-15,-7-8 0 0,-3 8-2 16,2-1 1-16,-2 2-1 0,-4-1 0 15,8-6 1-15,-3 2-1 0,-1-2 1 0,-2-1 0 16,-3-2 0-16,4-2 1 0,1 2-1 16,1 0 0-16,2-1 0 0,1 1-1 15,-1 1 0-15,2 1 0 0,-2 0-1 16,4-2 0-16,-1-2 0 0,6 4 1 16,1-4-1-16,2-1 0 0,-1-2 0 15,4 5 1-15,-3-3-1 0,5 4 1 16,0-4-1-16,0 3 0 0,0 8 0 15,7-4 0-15,-1 2 0 0,1-2 0 0,0-3 1 16,5 1 1-16,-1 0 1 0,3-2 2 16,2-4 1-16,3 6 1 0,7-2 1 15,3 2-1-15,6-10 0 0,-2 8-2 16,16-4-1-16,-9-1-1 0,7-1-2 16,-5-6 1-16,8 0-2 0,0 7 1 15,-2-7-1-15,6 6 0 0,-1-4-1 0,-4 5 0 16,-4 0-8-16,-6-5-13 15,-4 3-23-15,-9 2-43 0,1 0 22 0,-5 0-64 16,-4-5-126-16</inkml:trace>
  <inkml:trace contextRef="#ctx0" brushRef="#br0" timeOffset="-160232.19">23447 3287 19 0,'12'9'29'0,"-4"-3"-1"15,-1 1-1-15,-2 0 1 0,-4-1-1 16,-1-4-1-16,0 5-2 0,0 6-1 16,0 0-3-16,0 12-2 0,0-3-2 0,4 3-2 15,-4-3 0-15,-4 3-2 16,-2-8-1-16,2 6-1 0,-6-4-1 0,0 1-2 15,0 3-2-15,4-8-2 0,-1 10-1 16,2-1 0-16,-2 1-3 0,2-5-10 16,-8-4-15-16,4-2-19 0,-4-3-9 15,-5-2-1-15,3-3-43 0,5-2 14 16</inkml:trace>
  <inkml:trace contextRef="#ctx0" brushRef="#br0" timeOffset="-158676.01">23811 2597 11 0,'14'-5'34'0,"-1"3"2"0,2-1-5 16,5 1 2-16,-6-5-3 0,-3 6-6 15,-2-1-5-15,-3 2-5 0,4-3-5 16,-1-1-4-16,-1-2-2 0,1 1-1 16,-3-2 3-16,4 0 2 0,-1 1 4 15,4 4 2-15,-1-5 3 0,-2 1 0 16,6 1 0-16,4 0-3 0,-6 1-3 0,1-1-3 16,2 5-3-16,-6 2-3 0,-4 3-1 15,0-5 0-15,1 8 0 0,-1 4 0 16,-1-4 2-16,-6 2 0 0,4-1 0 15,2-4 1-15,-2-4 1 0,-4 6 0 16,0-2 0-16,0-3 2 0,0 4 0 16,-2-4 0-16,-3 0 0 0,-2 3-1 15,1 0 0-15,-3 2-2 0,3-1-1 16,-1 1-2-16,2 0 0 0,3-6 0 0,2 1-1 16,4 1 0-16,1-1 0 0,1-2 0 15,6 0 0-15,8-2 1 0,2 2 0 16,5-5 0-16,4 5 0 0,-1 0 0 15,1 0 0-15,-5 0 0 0,1 2 1 16,-5 1 1-16,1 1 3 0,-3 1 2 16,-6 1 3-16,-3 3 2 0,-2 2-1 0,-6-2 2 15,-3 9-2-15,0 2-2 0,-5 0 0 16,0 2-1-16,5 0 1 0,-8-4 1 16,-7 2 0-16,-2 2 0 0,4 0 1 15,-1-2-2-15,-1 3-1 0,5-8-2 16,0 5 0-16,-3-1-2 0,-1-6 0 15,4 4-1-15,-3-4-1 0,-4-1 1 16,4-2 0-16,-6 3 0 0,4-8 3 16,-6 2 1-16,-1-1 1 0,2 0 0 15,-2-10 0-15,-1 11 0 0,3-9-2 0,-2 7-2 16,2-5-1-16,0-6-3 0,6 2-5 16,-2-3-8-16,6-1-14 0,3 1-23 15,0-4-46-15,4 1-2 0,-4-2-10 16,1-10-63-16,-1-4 57 0</inkml:trace>
  <inkml:trace contextRef="#ctx0" brushRef="#br0" timeOffset="-155248.32">22033 3857 19 0,'-15'5'16'15,"-1"3"-7"-15,5 6 1 0,-3-1-1 16,-1 2 0-16,0-1-1 0,2-1 2 15,0-1 1-15,-4-4 2 0,7 0 1 16,1 9 1-16,-2-8-2 0,-8 6-1 16,6 3-1-16,0-3-2 0,-1 2-2 0,1-2-1 15,9 0-1-15,-7 0-3 0,-1 3 0 16,5-4-1-16,1 4-1 0,1-5 0 16,5-3 0-16,0 2 0 0,0-4 0 15,5-1 1-15,0 3 0 0,0-7 0 16,6 4 0-16,1 0 0 0,-2-5 0 15,5 3 0-15,5 0-1 0,-1-2 0 16,-4 2-11-16,10-5-16 0,-2 0-4 16,2 0 3-16,2-8-37 0,8-6 9 0</inkml:trace>
  <inkml:trace contextRef="#ctx0" brushRef="#br0" timeOffset="-154914.22">22235 4011 163 0,'-10'-3'44'0,"0"3"-27"15,10 0 17-15,-7 6-42 0,5 4-12 16,1 5-2-16,1 7 1 0,-7 3 1 15,2 2 2-15,-5-4 7 0,-2 2 17 0,1-5 11 16,4 5 4-16,-3-8 3 0,0 10 1 16,-4 0 0-16,6-1-5 0,-4-4-5 15,-1 10-6-15,5-10-4 0,-1 4-3 16,3 3-1-16,-1 3-1 0,2-6-1 16,-2 3-2-16,-3-3-1 0,0-6-4 15,0-4-5-15,-3 4-9 0,-1 1-9 16,3-1-13-16,-1 5 3 0,-1-5-21 0,3 6-17 15</inkml:trace>
  <inkml:trace contextRef="#ctx0" brushRef="#br0" timeOffset="-154396.52">22546 4466 27 0,'3'0'46'0,"-8"-2"-17"0,0 4 0 16,3-2 3-16,-3 6-7 0,2 1-4 15,-4 3-4-15,-3-3-1 0,2 9-2 0,-5-7-2 16,1 2-5-16,-3-1-3 0,2 7-1 16,-4-4-2-16,0 1 1 0,-3-4-1 15,0 2 0-15,0 1-1 0,-4 0 0 16,-1-4-6-16,4 4-15 0,-8 5-18 15,-1-9-3-15,3 6-1 0,1-3-43 16,-9 3 36-16</inkml:trace>
  <inkml:trace contextRef="#ctx0" brushRef="#br0" timeOffset="-153468.46">23345 3844 53 0,'-13'-14'48'0,"-2"9"-25"0,3 4 3 15,-2 6-8-15,4 1-9 0,-3-2-6 0,3 2-4 16,-2 8 0-16,-1-3 0 15,1 1 1-15,-6-3 2 0,3 4 3 0,1-6 4 16,3 1 4-16,-3 4 3 0,8-6 2 16,-1 3 0-16,2 2 2 0,-2-2-2 15,-3-3-3-15,4 1-3 0,-3 0-3 16,-2 0-1-16,2 1-2 0,1 4-1 16,-2-1-2-16,3 6-1 0,-6 1-1 15,4 6-1-15,-2 1 1 0,1 2-1 16,-2-1 0-16,5 1 0 0,-1-5 0 15,1 6-1-15,2-1 1 0,5-2 0 16,-2-5-1-16,4 7 1 0,3-10 0 0,4-1 1 16,-1-1-1-16,4 4 1 0,-2-9 0 15,0 0 0-15,-2 5-1 0,2-7 1 16,-2 4-1-16,1 1 1 0,1-1-1 16,-4-2 0-16,3-2-1 0,-1 4 1 0,-1-5 0 15,5-2 0-15,-1-2 0 0,3 2 0 16,1 0 1-16,0-2 0 0,0-3-1 15,-2-1 2-15,6 1-1 0,-6 0 0 16,-1-5 1-16,-4 1-1 0,0-1 1 16,-4-1 1-16,1-3-1 0,0 3 1 15,-2 1-1-15,0-4 0 0,2 3 0 16,-3-3 0-16,1-2-1 0,-1-8-1 16,0 2 1-16,-4-3 0 0,2-10 0 0,0 4 2 15,0-3 1-15,0 1 0 16,-5 1 1-16,0-5 1 0,0 2 1 0,-2 3 0 15,-1-1 0-15,0 1 0 0,1 9 0 16,4 4 0-16,-9-2-1 0,0 9-1 16,-1 4-2-16,-9 3-3 0,-6 3-1 15,-4-1-11-15,-8 8-18 0,3 6-38 0,-1 1 23 16,-3 2-51-16,8-1-122 0</inkml:trace>
  <inkml:trace contextRef="#ctx0" brushRef="#br0" timeOffset="-7546.77">21466 2739 9 0,'-4'22'13'0,"4"-2"-1"0,-1 0-1 15,1 2-1-15,-5 3-2 0,5 1-1 16,0-2-3-16,-4 7-2 0,1-2-1 16,1 4-1-16,-6 1 1 0,-2 1-1 15,-3 2 3-15,-2 1 5 0,-4 6 3 0,6 4 4 16,-4-1 2-16,2 13 3 0,2-7 1 15,-1 4-1-15,8-2-3 0,2 12-4 16,1-12-3-16,0 6-2 0,3-10-3 16,0 5 0-16,3-10-2 0,-3 1-1 15,2 0 1-15,3-4 0 0,3-4 2 16,-1-2 0-16,4 1 1 0,-1-8 1 16,4 9 0-16,-3-11 2 0,3 5 0 0,-1-6 2 15,2 2 1-15,0-4 0 0,2 6 0 16,-4-7 0-16,1 3-1 0,-4 4-3 15,3-4-1-15,7-7-3 0,2 4-1 16,1-3-1-16,8 4-1 0,-5 2 0 16,-1 0 0-16,5 0 1 0,-3 1 0 15,0-8 1-15,-2 0 1 0,0 0 2 16,-7-5 1-16,6 4 2 0,-2 1 0 0,4 1 1 16,-4-6-1-16,-4 10-1 0,-1-4-1 15,10 0-2-15,-9 3-2 0,7-1 0 16,4-3-2-16,3-5 0 0,-9 2 0 15,5-9 1-15,-1 4-1 0,-3 1 1 16,2-4 1-16,3-1 1 0,-1 4 0 16,4-6 2-16,6-4 0 0,-1 3 2 15,-3-3-1-15,1 4 0 0,3 6-1 16,1-2-1-16,-1 2 0 0,-3-4-2 0,4 4-1 16,-9 0-1-16,0-2-1 0,0 3 1 15,8 0-1-15,-1-3 1 0,0-6-1 16,0 1 0-16,3-5 1 0,2-5 0 15,-2 3-1-15,5-6 1 0,3 1 0 16,1-3 0-16,-1 7-1 0,-1-2 1 16,5 0 0-16,-10 5 0 0,3-2-1 15,-2 2 1-15,1 0-1 0,-7-2 1 0,4 2-1 16,0 2 0-16,-3-2 0 0,4 0 1 16,5 5-1-16,-4-3 1 0,4-1-1 15,-2-2 2-15,-8 1 2 0,3 1 0 16,3-1 3-16,-1-1 1 0,-7-1 1 15,5-3 3-15,-6 5-1 0,-2 5-1 16,-7-8 0-16,8 1-2 0,-8 2-1 16,5 0-2-16,-8 0-1 0,0 0-2 15,1-2 0-15,2-3-1 0,-5 5 1 0,2-6-1 16,-4 1 0-16,-1-4 1 0,2-4 0 16,-4 0-1-16,1-1 1 0,1-1 0 15,0-7-1-15,-4 4 0 0,6-4 0 16,1-3-1-16,0 3 1 0,5 1-1 15,3-4 0-15,-1 5 0 0,-4 0 0 0,-4-1 0 16,1 6 0-16,-7 4 0 0,1-1 0 16,-3 5 0-16,1 4 0 0,-5-4 1 15,-4 6 0-15,0-3 0 0,4 3 0 16,-7 1 0-16,0-5 0 0,-5 3-5 16,3 2-8-16,-1-2-13 0,-10-1-18 15,3 3-23-15,5 5-35 0,-4-3 0 16,-1 1-18-16,9-1-36 0,-5 3 69 15</inkml:trace>
  <inkml:trace contextRef="#ctx0" brushRef="#br0" timeOffset="43879.2">19985 2806 9 0,'5'1'21'16,"-2"1"-1"-16,-1-2-3 0,4 5 2 15,-2-3-2-15,-1 3-2 0,4 0-2 16,-1-3 0-16,1-2-1 0,-2 6 1 15,2-1 0-15,-2 2 1 0,-2 5 2 16,0 6 2-16,1-5 1 0,1 6 1 16,-4-4 2-16,-2-2-2 0,1 2-2 0,1 2-3 15,-2 0-2-15,-1 3-2 0,2 1-4 16,-3-1-1-16,1 1-3 0,2-3 0 16,-5 2-1-16,5-2-1 0,-7-1 0 15,1 5-1-15,-1 1 1 0,0-6-1 16,6 3 1-16,-1 0-1 0,-1-7 0 15,1 1-1-15,2-3-1 0,2-4-4 16,-1-5-6-16,1-2-13 0,0 0-21 0,3-2-10 16,3-3 0-16,-1-8-36 0,-1 4-5 15</inkml:trace>
  <inkml:trace contextRef="#ctx0" brushRef="#br0" timeOffset="44650.68">20167 2833 7 0,'1'-5'8'15,"1"3"7"-15,3-3 4 0,-3 0 6 16,3 1 4-16,0-1 3 0,2-1 3 16,-1 1-1-16,3-2-2 0,2 4-4 15,-1-2-6-15,4-2-4 0,2 0-2 0,-1 1-3 16,0-1-1-16,1 0-1 0,-3 1 0 15,-3-1 0-15,3 2-1 0,-3-2 1 16,9 6-1-16,-4-6-2 0,0-1-1 16,-2 1-2-16,6 0-1 0,-11 2-1 15,2 2-1-15,0 3 0 0,0 0-1 16,-3 1 1-16,-6-1 1 0,-2 12 0 0,1-3-1 16,-4 4 1-16,-2 4-1 15,-9 3 0-15,3-2 0 0,4 9-1 16,-6-7 0-16,-8 0-1 0,9-5 1 0,-2 3 0 15,2-4-1-15,3-6 1 0,3 4 0 16,4-4 0-16,-2-1 0 0,0-6 1 16,1 4 0-16,6-3 2 0,-7-2 2 15,5 5 0-15,0 0 0 0,5 2 0 16,0 3 0-16,3 2 0 0,-6-1-2 16,8-2-1-16,-7-1-1 0,-3-8 0 0,0 5-1 15,5-2 0-15,2 2 1 0,0-5 0 16,1 0 3-16,-1 0 3 0,-2 7 1 15,-4-2 3-15,-1-3 2 0,4 3 2 16,-3 3-1-16,-1-1-2 0,-1-1-1 16,-3 3-3-16,-4 3-3 0,6-4-1 15,-4 9-3-15,-1-4 0 0,0-5-2 0,2 1 1 16,0 4 0-16,2-8 0 0,-4 2 0 16,4-4 5-16,-5 2 2 15,6 2 5-15,-8-2 2 0,2 2 2 0,-4-4 3 16,0 4 1-16,-5 4-3 0,2-2-3 15,-5 4-4-15,0 5-2 0,0 1-4 16,0-1-1-16,2 1-3 0,1 1-2 16,4-7-10-16,1-6-18 0,10-2-27 15,2-5-39-15,2 0-23 0,3-10-2 16,5-4-75-16,5-1-4 0</inkml:trace>
  <inkml:trace contextRef="#ctx0" brushRef="#br0" timeOffset="45646.13">20581 3284 48 0,'-5'0'22'15,"5"0"-7"-15,4 0 10 0,-1 0-5 16,2 0 1-16,0 0 1 0,-2-2 0 15,2 2 0-15,0-5 0 0,-1 3-5 16,1-6-2-16,-4 0-2 0,6-2-1 0,-2 3 0 16,4-1-1-16,-3 3 0 0,1-2-1 15,0 0 1-15,-1 4-1 0,3-7 0 16,2 2 0-16,1-1 0 0,-2-4 0 16,2-1 0-16,0 3-1 0,-2-3 0 15,1-2-1-15,1-3-1 0,-4-1 0 0,1 2 0 16,1 4-1-16,0 6-1 0,-2 3-1 15,-1 3 0-15,-1 2 1 0,-2-6 1 16,-4 6 2-16,-4-2 0 0,3 4 1 16,-3-1 0-16,-2 4 0 0,-1 2 1 15,4 5-1-15,-6 1-1 0,3 1 0 16,-1-6-1-16,0 5 1 0,1 1-1 16,-1-1 1-16,2 0 1 0,2-3 1 15,-1 2 0-15,3-7 2 0,1 4-1 16,-2-4 0-16,2 3-2 0,-3-1-2 15,1 4-2-15,0 3-1 0,-1 1 0 0,-4-2-2 16,5 2 0-16,1 3 0 0,-3-2-1 16,1-3 1-16,0 0-2 0,-1 1 1 15,1-8-1-15,1 3 1 0,1 1-1 16,1-4 1-16,0 3-1 0,-4-1 1 16,3-1-1-16,-3-1 1 0,3 3-1 0,1-2 1 15,-7 4 0-15,0-2 1 0,1 2-1 16,-3 1 0-16,-4-4 0 0,6 1 0 15,-6-3 0-15,-1 1 0 0,4-2-1 16,0 0 1-16,2-2-1 0,3 2 0 16,2 2 1-16,-1-5-1 0,-2 3 0 15,4-5 1-15,-3 1 0 0,5 3 1 16,-2-4-1-16,2 7 0 0,0-6 1 16,0 6 0-16,7-5-1 0,0-1 0 15,-2-1 0-15,5 0-1 0,0-1 1 0,-2-1 0 16,6-5 0-16,1 6-1 0,1-4 1 15,4-2 0-15,0 0 0 0,-1 0 0 16,-2 1 1-16,-1-1-1 0,-2 2 0 16,-1 3-1-16,0 2-6 0,-6 0-27 15,-2 5-73-15,-3 4 48 0,-2 6-78 0,0-3-263 16</inkml:trace>
  <inkml:trace contextRef="#ctx0" brushRef="#br0" timeOffset="46828.42">20177 4410 12 0,'0'-5'15'0,"3"7"-3"16,0 3 4-16,4-5 2 0,-3 0 2 15,-3 0-1-15,4 0 0 0,-3 2 0 16,0 3 2-16,1 0-3 0,0-2 0 16,1 4 0-16,-1-1-1 0,0-1 2 0,1 4 1 15,-1 1 1-15,-1-2 0 0,-1 6-2 16,-1 1 0-16,4-4-2 0,-3 4-2 15,-2 4-3-15,-3-4-4 0,4 0-2 16,-1 5-2-16,-4-2-2 0,1 4-1 16,-2 0 0-16,-1-4 0 0,2 2-1 15,0 0 0-15,3-1 0 0,-3-4 0 0,3 0 1 16,-3-2-1-16,4 2 1 0,-8-3-2 16,-1 0-3-16,4 1-8 0,-3-5-15 15,3-1-19-15,-1 0-16 0,0-1 2 16,6-6-41-16,-3 5-16 0</inkml:trace>
  <inkml:trace contextRef="#ctx0" brushRef="#br0" timeOffset="47517.52">20194 4527 39 0,'6'-8'30'0,"4"-4"-8"0,0 1 6 16,5 1-1-16,0-2 0 0,0 4-1 15,2-6-1-15,3 2 1 0,-3 4 0 16,3-7-3-16,0-3-5 0,0 4-2 15,0 1-2-15,0 1-2 0,-1 6 0 16,-11 2 0-16,4-2-1 0,-6 0 2 16,3 5 0-16,-1 1 0 0,-1 0-1 0,-1 7 0 15,-1-2-2-15,-3 3-1 0,-2 2-1 16,-3 2-2-16,-4 3-1 0,-3 8-1 16,3-1-2-16,-6 0 0 0,0-2-1 15,-1 5 0-15,1-10-1 0,0 3 0 16,-4-3-2-16,2 3 1 0,3-7 0 15,0-1 0-15,2-4 0 0,4 1 0 16,2 0 0-16,1-1 0 0,0-1 0 0,3 5-1 16,3-8 1-16,5 3 0 0,-1-3 0 15,5-7 1-15,-2 3 0 0,3 0 1 16,0-3-1-16,-1-1 1 0,3-1-1 16,7 0 1-16,-2 4-1 0,5-2 1 15,0-2-1-15,0 2 1 0,-8-3 0 16,0-4 0-16,-4 4 1 0,-3 1 2 15,0-1 1-15,-3 3 1 0,-1 0 1 16,1 5 2-16,-2 0 2 0,-3 5 1 0,1-5 0 16,1 6-1-16,-4 1 1 0,-2 0-2 15,-3 6-1-15,-2 1-1 0,-3 1-2 16,0 3 0-16,-3-1-2 0,-2-4 1 16,-5-1-2-16,0 6 1 0,-2-3-2 15,-3-1 0-15,8-1 0 0,-3 2-1 16,-3 2 0-16,4-1 0 0,2-1 0 15,-3 2-1-15,5 3 0 0,-3-6 0 0,3-1-1 16,0 2 0-16,-2 5 0 0,2-7-3 16,3 2-16-16,2 4-28 0,4-4-45 15,1 0 27-15,3-3-77 0,0-12-133 16</inkml:trace>
  <inkml:trace contextRef="#ctx0" brushRef="#br0" timeOffset="48463.97">20745 4852 32 0,'5'-5'34'0,"-3"1"-11"0,5-1 5 16,-4-1-2-16,0-1-1 0,2 0-5 15,-3 2-2-15,3 2 0 0,-3-2-4 16,3 0-5-16,-5 1-3 0,1-2-1 16,3 1-2-16,-3 3 0 0,4-1 1 15,-1 1 3-15,-4 0 3 0,5 2 2 16,-2 0 3-16,0-3 3 0,2 1 2 0,0 2 2 16,2 0-1-16,2-5 0 0,-4 4-3 15,6-1-1-15,-2-1-3 0,1 1-2 16,-2 0-2-16,4 2-3 0,-4 2-1 15,-1-4-2-15,-1 4-1 0,1 0 0 16,-5-2-1-16,1 3 0 0,-1-1-1 16,-1-1 1-16,-1 4-1 0,4-5 1 0,-4 7-1 15,0-2 1-15,0-3 0 0,-4 3-1 16,4 1 2-16,-1 1-1 0,-4 1 1 16,5-1 1-16,-4 2 0 0,1 1 2 15,0-2 0-15,-2-3 1 0,0-2-1 16,-2 4 0-16,-1-2-1 0,-1 2 0 15,-2 4-2-15,2-2-1 0,-1-1-1 16,-3 5 0-16,-4-1-1 0,4-3 1 16,-2 4-1-16,1-1 1 0,3-4-1 0,-1 5 1 15,2-1 0-15,0-4 0 0,-4 6 1 16,6-6 1-16,-2 4 0 0,2-2 1 16,1 2 0-16,0 1 1 0,4 0-1 15,-2-6 1-15,3 0-1 0,1 1 0 16,-3-3-1-16,1 0 0 0,0-2-2 15,1 2 1-15,2 0-1 0,0-3-1 16,2-2 1-16,-2 2 1 0,6 3 0 0,3-5 2 16,-4 1 0-16,1-1 0 0,4 4 2 15,2-9-1-15,-2 6 1 0,4 3-1 16,-4-4 0-16,1 0-1 0,-2 1-1 16,4-1-1-16,-3 0 0 0,0 0 0 15,0 0-2-15,2 5-6 0,-2-1-17 16,3 1-32-16,1 1-45 0,-1 8 26 0,-11 1-83 15,-2-2-126-15</inkml:trace>
  <inkml:trace contextRef="#ctx0" brushRef="#br0" timeOffset="117704.74">21916 5595 19 0,'-9'-5'37'16,"7"4"-3"-16,-6-4-5 0,-4 5 0 15,2-2-4-15,9-5-5 0,-13 6-4 16,1-6-3-16,0 0-2 0,1 2 1 16,-1-1 0-16,2-1 2 0,-4 5 3 0,2-3 2 15,1-1 3-15,-1 4 2 0,0-1 0 16,8 3 0-16,1-2 0 0,-2 4-1 16,2 1-4-16,1-1-3 0,0 4-2 15,3-1-2-15,-2 2-1 0,-3 1-4 16,2-1-1-16,-4 0-1 0,7-2-1 15,1-4-1-15,-2 9-1 0,-4 0-1 16,5 4 0-16,1 1-1 0,-1 3 0 16,-1-4 0-16,-4-1 0 0,8-3-1 15,-1 7 1-15,3-2-1 0,-2 0 1 0,7 5-1 16,-1 0 1-16,2-2-1 0,-2-3 1 16,-1 4 0-16,4-4-1 0,1 5 1 15,5-5-1-15,-1 3 1 0,2-3-1 16,-3-1 0-16,8-1 0 0,-4-6 1 15,0-1-1-15,0-1 1 0,-2-5 1 16,1 0-1-16,-1-6 1 0,2 1 0 0,-3 0 0 16,8-2 1-16,-5-6-1 0,-3-1 1 15,-4-2 0-15,5-3-1 0,-9-3 1 16,-3 2 0-16,1 5 0 0,3 4 0 16,-8-3 1-16,0 1 0 0,-2 0 2 15,0-1 0-15,0-1 3 0,-7 2 1 16,4-1 1-16,-8 1 2 0,-2 0 1 15,0 6 1-15,-2 0 1 0,-5 2-1 16,-4 5-1-16,4 5 0 0,0-5-2 0,-10 5-2 16,7-3-2-16,-6 3-2 0,-3 2-1 15,-1 1-2-15,8 0-1 0,-2 4 0 16,7-2 0-16,-2 8-1 0,-4-4-1 16,2 4 0-16,-6-1-1 0,3 10-8 15,-1-2-23-15,5 8-54 0,-3-4-18 16,8 4 11-16,1-5-99 0,11 8-18 15</inkml:trace>
  <inkml:trace contextRef="#ctx0" brushRef="#br0" timeOffset="118445.76">22603 5943 35 0,'1'7'36'16,"3"-1"-13"-16,-9 6 3 0,3 0 3 15,2-2-7-15,-2-3 0 0,-1 8 0 16,1-4-1-16,-3 3 0 0,0-1 0 16,-1 7-2-16,1-7-1 0,-2 1-1 0,0 6 0 15,-6-3 1-15,3 1-1 0,-7-3-2 16,-3 3-4-16,5 7-3 0,-5 4-3 16,0-1-6-16,-2-1-16 0,0 6-28 15,-1-4-16-15,3-4 9 0,0-5-57 16,6-7-29-16</inkml:trace>
  <inkml:trace contextRef="#ctx0" brushRef="#br0" timeOffset="119177.8">23084 5866 51 0,'10'-7'51'0,"-3"7"-9"0,3-5 0 16,-2 5-4-16,-1-5-8 0,0-3-8 15,-2 5-4-15,0-2-5 0,1-7-6 0,1 5-4 16,0 4-3-16,4-2 0 0,3-3 0 16,-1-9 0-16,-1 4-1 0,1-8 1 15,-3 0 0-15,4-6 0 0,-8 5 0 16,8-3 0-16,-4 2 0 0,-2-2 1 16,9 5-1-16,1-4 1 0,-9 4 0 15,4-3-1-15,5 9 1 0,-9-1 0 16,-3 9 0-16,4-1 0 0,-8 2 1 15,3 8 0-15,0-3 0 0,-2 7 0 16,-3-4 1-16,2 4 1 0,-9-2 3 0,6-3 2 16,-3 4 3-16,-4 11 4 0,0-3 1 15,6 6 2-15,-5 1 0 0,1 6 0 16,2-5-3-16,-2 5-1 0,2-6-1 16,1 3-3-16,0-3 1 0,-1 1-2 15,3-2 1-15,-4 2-1 0,5 3 0 0,0-7-1 16,0 7-1-16,0 7-1 0,-7-3-1 15,0-4-1-15,4 1-1 0,-2 0-1 16,0-3-1-16,2 5-1 0,-1 4 0 16,1-7 0-16,-4-3-1 0,2-7-1 15,-3-8 0-15,1 1-3 0,4-1-9 16,-1-2-12-16,3 1-19 0,-1-6-29 16,-1 0-14-16,-2-1-6 0,3 2-44 15,-5-1 3-15</inkml:trace>
  <inkml:trace contextRef="#ctx0" brushRef="#br0" timeOffset="119709.31">23168 6226 68 0,'0'-2'60'0,"0"2"-25"0,0 2 9 16,-5-2 0-16,3 0-18 0,4 1-4 15,-6 4-2-15,4 0-3 0,0-3-3 16,4 3-6-16,-4-3-5 0,5-2-2 15,0-2-1-15,3 4 0 0,6-2 3 16,1-7 3-16,5 2 4 0,-4 2 3 16,9-7 3-16,0 8 2 0,-3-7 1 15,5 4 0-15,0-1-3 0,-7 6-3 0,2-7-3 16,-2 7-3-16,0-2-2 0,0 2-2 16,-2 0-2-16,-3 2 0 0,-1-2-4 15,-3 5-11-15,-1-3-17 0,-3 6-31 16,-5 4-13-16,-4-5 2 0,4 6-60 15,-2 2 2-15</inkml:trace>
  <inkml:trace contextRef="#ctx0" brushRef="#br0" timeOffset="120243.32">23885 6267 34 0,'5'2'51'0,"2"5"1"16,-6-2-4-16,1 1 0 0,3 1-5 15,0-2-5-15,-2-3-7 0,-3 4-6 16,0-4-7-16,0 3-4 0,0 2-4 16,-3 1-3-16,0 4-1 0,-7 1-2 15,0 1-1-15,1 4-2 0,3 0 0 16,-6 6-1-16,10 4-2 0,-4-3-4 15,-1 2-14-15,-5-7-17 0,5-2-24 0,-1-8-1 16,5-6-10-16,1-4-43 0,0-4 56 16</inkml:trace>
  <inkml:trace contextRef="#ctx0" brushRef="#br0" timeOffset="121010.25">23979 5754 37 0,'-5'0'18'16,"5"-1"-10"-16,1 1 6 0,-1-2-5 15,7-2-1-15,-7 3 0 0,-2-4 3 16,9-4 0-16,-5 1 4 0,1-4 4 16,0 4 0-16,7 1 0 0,-3 1-1 15,8-1 1-15,-3-5 0 0,5 2-2 0,-4-3-2 16,4 1-3-16,-4 0 1 0,5 4-1 16,6-4 2-16,-8 4-1 0,8 0 0 15,-1-2 1-15,2 8 1 0,-5 0-2 16,4 9-2-16,-4-7 1 0,-3 2-1 15,-2-2 0-15,0 1-2 0,-4-2 0 16,1 1-1-16,-4 0-1 0,1 0-1 16,-7-2-2-16,-2 5 0 0,-2 1 0 15,-3 2-2-15,-2 3 1 0,-5 2-1 0,-1-1 0 16,0 7-1-16,-6 0 0 0,1 6-1 16,1-1 0-16,0 6 1 0,1-2-1 15,-3-6 0-15,-1 1 0 0,4 6 1 16,-1 0 0-16,3 0 0 0,1-1 1 15,3-6 1-15,-3-6 1 0,-1-6 0 16,-1 5 0-16,7 1 1 0,3-2-2 0,5-2 1 16,2-2-2-16,1-3 0 0,-1-5 1 15,4 5 0-15,3-3 0 0,1-2 1 16,3-2-1-16,4 4 1 0,-1-2-1 16,8 0-1-16,-7-2 0 0,3 5 1 15,-2-6 3-15,-1 3 2 0,1-5 2 16,2-3 0-16,-1 14 1 0,-3-9-1 15,6-4-1-15,-12 7-3 0,5-8-3 16,0 8-2-16,-3 0-6 0,-4-7-16 16,4 0-28-16,0 4-44 0,-4-7 25 0,-6 8-76 15,4-11-127-15</inkml:trace>
  <inkml:trace contextRef="#ctx0" brushRef="#br0" timeOffset="121418.35">24764 6187 178 0,'0'-2'49'0,"4"2"-26"16,-11 0 24-16,2 0-33 0,-2 7-2 16,-3-2 1-16,4 3 2 0,-1 1 0 15,4 3 0-15,-1-4-1 0,3-8-1 16,1 5 0-16,-5 2 1 0,-2-1 2 0,-3-4 2 15,3 5 2-15,-10 6 0 0,4 0-1 16,5 1-4-16,-7 4-4 0,-2 2-3 16,2-5-3-16,-5 5-4 0,3 0-4 15,4-3-13-15,1 1-24 0,0-4-38 16,6-6-3-16,-1-8-7 0,5-2-68 16,1-4 50-16</inkml:trace>
  <inkml:trace contextRef="#ctx0" brushRef="#br0" timeOffset="122227.7">25052 5575 3 0,'-3'-5'3'0,"3"4"14"16,1 1 1-16,-2-2 2 0,2 2 3 16,-1-3 1-16,-3-4 1 0,1 14-4 0,-1-9-1 15,0 2-2-15,1 0 0 0,0-7 2 16,1 7-1-16,1 2 0 0,-2-2-1 16,-1 5-2-16,-6 2-3 0,-1 3 0 15,0 0 0-15,-2 0 0 0,-3 1 0 16,5 3 1-16,-3-1-1 0,0 1-2 15,3 1 0-15,1 3-2 0,-4-5-1 16,6 4-1-16,0-4-1 0,1 11 0 16,-1-7 0-16,2 3-3 0,7-7 0 15,-2 4-1-15,0-2-1 0,3-2 0 0,0-3 0 16,2 2-1-16,2-4 1 0,0-1-1 16,-1-2 0-16,3 2 0 0,-1 4 1 15,-3-2-1-15,0 2 1 0,2-1 0 16,1 2 1-16,1-4-1 0,1 4 0 15,3-7 1-15,0-3-1 0,-3 3 0 16,7-4 1-16,0 1-1 0,-4 2 0 16,2-8 1-16,2 4-1 0,-7 5 0 0,3-3 0 15,-1-2 0-15,-7-7 0 0,4 11-1 16,-3-1 1-16,1-3 0 0,5-2 0 16,-4 2 0-16,2 0 0 0,-3 2 0 15,1-4 1-15,-6 1 0 0,1-5 3 16,-1 8 3-16,-1-4 1 0,1 2 1 15,-2-1 0-15,-2 1 1 0,-3-5 0 16,0-2-1-16,-3 0-2 0,-2 1 0 0,0-1-1 16,0 0-1-16,0 2-1 0,-3 4 0 15,6-4-2-15,-3 3-1 0,3-3 0 16,-3-3 0-16,2-6 1 0,-4 6 0 16,-1 1 0-16,-2 7 0 0,0-6 0 15,-4 2-1-15,-1 9-1 0,-2-3-1 16,1 10-3-16,-4-4-12 0,-2 5-22 15,0 1-48-15,7 6-7 0,-2-7 0 16,1-1-82-16,4-6 30 0</inkml:trace>
  <inkml:trace contextRef="#ctx0" brushRef="#br0" timeOffset="123557.67">25261 5524 14 0,'-2'-4'41'15,"7"-1"-1"-15,-8-2-7 0,3 7 4 16,5 0-2-16,-10 0-6 0,5-5-6 0,0-1-2 16,-7 4-2-16,1-3-1 0,-1 2-3 15,0-2 0-15,0 0 1 0,4 3 0 16,-4 0 0-16,2 2 1 0,0 2-1 15,-1 0-1-15,1 3 0 0,0 1-2 16,-2 1-1-16,-1 0-3 0,-1 1-1 16,-1 4-3-16,-1-4-1 0,4 2-2 0,0 0 0 15,-1 2-1-15,1-4 0 0,2 1-1 16,-2-3 1-16,1-1 0 0,4-3 3 16,-3 5 1-16,2-1 2 0,-2-1 3 15,0 7 1-15,1-4 1 0,-1 1 1 16,0 1-2-16,-1-2-2 0,1-1-1 15,0 5-2-15,0-4-3 0,1 4 0 16,1-4-2-16,-2-1 0 0,3-1 0 16,-1-2 0-16,0 1 0 0,1-4 1 0,2 4-1 15,-2 2 2-15,2 5-1 0,-3-4 2 16,-1 6 0-16,-1-6 1 0,0 4 0 16,-1 1-1-16,-1-1 1 0,4 1 0 15,-2 5-1-15,0 1 1 0,-2-4-1 16,4-2 0-16,-4-1-1 0,4 0 0 15,-1-4-1-15,1 4 0 0,1 1-1 16,1-3-1-16,1 0 0 0,0-2 1 0,1 1-1 16,1-1-1-16,-2 2 1 0,7-1 0 15,-7-3-1-15,5 6 1 0,-4-9-1 16,6 2 1-16,0 2-1 0,3 0 1 16,-2-7 0-16,0 1 0 0,-3 4 1 15,4-6-1-15,1 1 0 0,-2 1 1 16,2-2-1-16,2-4 0 0,-5 3 1 15,-1-3-1-15,3-2 0 0,-3 2 0 16,1-1 0-16,0-3 0 0,-1 3 0 0,-6 7 0 16,7-7 1-16,-2 2-1 0,-3-2 0 15,5 7 1-15,-4-2-1 0,0-4 0 16,4-2 1-16,3 4-1 0,-7-8 0 16,12 10 0-16,-3-6 0 0,-5 0 0 15,-2 7 0-15,0-5 1 0,-4 2 1 16,1 3 0-16,-2 2 0 0,0-2 1 15,0 0-1-15,-3 0 0 0,-2 0-1 0,1-2 0 16,-4-3 0-16,1 0-1 0,4 3 2 16,-4 2 1-16,2 0 4 0,-1-6 2 15,-1 6 2-15,5-5 2 0,-1-4 0 16,3 3-1-16,0-1-1 0,0-5-3 16,0 4-4-16,0 3-1 0,-7-2-1 15,6-1-2-15,-4 1 0 0,5-5 0 16,0 4 0-16,-4 1 0 0,1 6-1 0,1-1 1 15,0 2-1-15,-1 0 1 16,0 7 0-16,-2-1 0 0,0-4 0 0,-4 1 1 16,1 4-1-16,-2 0 1 0,3-7-1 15,-3 3 0-15,4-3-1 0,-3 4-3 16,1 1-6-16,-4-5-15 0,0 6-23 16,1 3-48-16,-3 1-18 0,1 5 0 15,3-2-78-15,0-6-7 0</inkml:trace>
  <inkml:trace contextRef="#ctx0" brushRef="#br0" timeOffset="136290.94">20011 6759 31 0,'-1'-5'28'16,"-1"5"-13"-16,2 0 1 0,2 0-2 0,-1 5-7 16,-1 1-1-16,4-2 0 0,-3-1-1 15,3-1 0-15,-4 3 0 0,1-4 2 16,3 6 2-16,2-5 3 0,1 8 5 15,0-7 3-15,-1 4 5 0,1 0 3 16,-4 6 1-16,4 2 0 0,-2 3-2 16,0 7-2-16,-3-1-2 0,-2 1-2 15,1 3-2-15,-7 6-2 0,2-1-1 16,-2 2 0-16,1 5 0 0,0 0-1 16,-2-4 1-16,0 2 1 0,4-3-1 0,-4 4 1 15,2-3-2-15,0 4 0 0,0 1-2 16,-1-1-1-16,-3 1-2 0,-1 0-3 15,-1 4-2-15,2-4-1 0,1 0-2 16,1-5 0-16,-3 3-1 0,3-2-1 16,1-4 1-16,-1-8-1 0,-1 2-6 15,3-9-10-15,-2-4-14 0,5-4-15 16,-3 3-22-16,4-11-28 0,-1 1 0 0,-3-3-34 16,3-5-50-16</inkml:trace>
  <inkml:trace contextRef="#ctx0" brushRef="#br0" timeOffset="137235.97">20006 7193 7 0,'-15'0'17'0,"4"0"-3"16,-3-1-4-16,7-9 0 0,1 1-2 15,4-2-3-15,2-3-2 0,0 4 3 16,2-2 3-16,4 1 4 0,4-4 3 0,6-5 2 15,0 5 4-15,1 0 1 16,5-2-1-16,-1 7 0 0,-1-2 0 0,4 0 1 16,3-1 0-16,-2 5 1 0,6-6-1 15,3 3-1-15,-2 7-1 0,-2-1-1 16,2 0-1-16,-2 5-1 0,-5 4-1 16,-2-1-1-16,1 4 0 0,-8 3-1 15,-2 3-2-15,-1-3-3 0,0 2-1 16,-1 6-2-16,-4 2-2 0,-1 2-1 15,0 0-1-15,-7 9-1 0,-2-7 1 16,-6 1 0-16,-2 3-1 0,0 4 0 0,-7-4 1 16,4-1-2-16,-7 0 1 0,1-5-1 15,1 1-1-15,-2-6 1 0,0 3-1 16,6-5 0-16,-4 2 0 0,5-7 0 16,-1 1 0-16,2 1 0 0,4-4-1 15,0 6 1-15,3-6-1 0,5 5 0 0,0-4 1 16,1 1-1-16,4-8 1 0,4 4-1 15,2 1 1-15,3-2 0 0,6-3 1 16,5-1-1-16,3-2 0 0,-4 1 0 16,4-7 0-16,-4 2 0 0,6-2 0 15,-7 4 0-15,9-1 0 0,-4 3 0 16,-3-4 0-16,-5 5 0 0,2 3 1 16,-7 0-1-16,-5 4 2 0,0 5 1 15,-3 1 3-15,-7 2 0 0,0 2 1 16,-2 5 0-16,-3-1 0 0,-3 1 2 0,-5 3 0 15,-2 7 2-15,-2-9 1 0,-10 8 2 16,7-3 1-16,-2 0 1 0,1-1 0 16,-1 1-1-16,-2-1-1 0,-2 0 0 15,1-2 0-15,-6 5-1 0,1-5-1 16,5 0-2-16,-6-3-2 0,0-2-2 16,0-7-2-16,-4-3-2 0,3 7 0 15,5-3-1-15,0-1-1 0,6-5 0 0,0 4 0 16,1-4-2-16,0-1-7 0,4 0-13 15,-1-4-22-15,9 2-42 0,1 0-33 16,7-3 10-16,0-2-80 0,5 5-58 16</inkml:trace>
  <inkml:trace contextRef="#ctx0" brushRef="#br0" timeOffset="138183.72">20872 8059 39 0,'2'0'28'15,"5"-5"-8"-15,6 0 4 0,-1-3-3 16,-6 6 2-16,6-10 1 0,-2 4 1 16,-3 0 2-16,3 1 1 0,2 0-3 15,-1 4-2-15,4 3-3 0,10 0-3 0,-5 5-2 16,2-3-2-16,2 8 0 0,-8-4 1 16,3 6-1-16,-3-2 0 0,-2-2 0 15,3 6-1-15,-2-6 1 0,-9-1-1 16,-4-4-1-16,-4-1 0 0,1 11-2 15,-6-4-1-15,-3 2-2 0,-5 3-2 16,0-1-2-16,-2 0-1 0,-3-3-1 0,3-3-1 16,2 0-1-16,4 4-1 0,-1-4 1 15,5 0-1-15,0-1 0 0,1 1 0 16,4-2 1-16,2-3 0 0,2 0 1 16,8 4 1-16,0 1-1 0,3-2 1 15,4-5 0-15,-2 2 0 0,3 3 1 16,4-5-1-16,-5-2 0 0,3-1 0 0,0 1 1 15,0 2-1-15,-3-2 0 16,1-3 0-16,-5 5 0 0,4 0 0 0,-2 5 0 16,0 2 1-16,-1 0-1 0,2 1 1 15,-6-1 0-15,-3-6 0 0,0 4 0 16,-1 2 1-16,-2 0 2 0,-3-1 3 16,1 4 2-16,0 2 3 0,-4 0 1 15,-5-4 3-15,1 6 0 0,-4 1 1 0,-4 5-2 16,-9 0 0-16,6 5-2 0,-6 3 1 15,-2 6-1-15,-2-6 1 0,-3 4-1 16,2 3 0-16,-4-7-1 0,-2-3-1 16,4 4-2-16,3 1-2 0,-4-7-2 15,4 4-2-15,0-9-1 0,-5 4-2 16,1-2-4-16,-3-1-11 0,2-4-23 16,4 0-68-16,5-9-4 0,6 3 2 15,2-9-101-15,-4-7 33 0</inkml:trace>
  <inkml:trace contextRef="#ctx0" brushRef="#br0" timeOffset="160064.23">22556 7952 1 0,'10'-5'4'0,"0"3"1"0,-3 2 1 15,-1-1 0-15,-1 1 1 0,-6-4 1 16,7 4 1-16,-4-1 1 0,-4 1 2 16,7-5-2-16,-3 3 0 0,0-3-1 15,4-3-2-15,-2-1 0 0,-4-4-2 0,0-2-2 16,3-3 1-16,2-1-2 0,2-1 1 15,-6-2-1-15,9 7 0 0,0-3-1 16,2-4 0-16,0 7 0 0,1-3-1 16,-6-4 0-16,1-3 1 0,-3 5-1 15,0 2 0-15,4 2 0 0,1 3 0 16,-2 3 0-16,4-2 0 0,-4-1 0 0,-1 0 0 16,0 4 0-16,4-2 1 0,-2-4 2 15,1 1 4-15,0-3 1 0,1 6 3 16,1-8 2-16,-2 8 1 0,0-3 3 15,-2 6-2-15,-2 1-1 0,-3 1-2 16,-1 1 1-16,1 5-1 0,0 3-1 16,-3-1 0-16,5 4 0 0,-3 6 3 15,-2 1 0-15,3 1 2 0,-6 1 0 0,3 6 1 16,0-7 1-16,0 1 1 0,-2 3 0 16,2 1 0-16,-1-4 1 0,-3 6-1 15,4 6 0-15,-1 0-2 0,-4 5-1 16,3-4-3-16,-3 5-3 0,3 1-2 15,-3-4-2-15,2 7-2 0,-1-9-2 16,1 6 0-16,-2-6-1 0,-2 5 0 0,1-4 0 16,4 6 1-16,-3-8-1 0,3-1 0 15,1 1 1-15,-4-7-1 0,-2 0 0 16,2 2 0-16,2-4-2 0,-1-3-12 16,4 4-19-16,4-7-26 0,-1-4-30 15,7-1 11-15,-3-7-67 0,3 0-52 16</inkml:trace>
  <inkml:trace contextRef="#ctx0" brushRef="#br0" timeOffset="160514.17">23318 8263 239 0,'-6'0'73'0,"-4"0"-42"16,10-2 29-16,6 4-47 0,4-2-8 15,-3 0-5-15,5 7 1 0,-1-1-1 16,-7-4 1-16,2 8 0 0,-6-7-1 16,0 7 1-16,0-6-1 0,4 7 1 15,-8-2 0-15,-2 3-1 0,-1 1 1 16,0 2-1-16,-3 3 1 0,-3 2 0 0,0 2-1 15,2 0 1-15,1-2-1 0,-3 2-1 16,1 3-4-16,-1-4-12 0,0 4-15 16,-1 2-23-16,8-5-6 0,-1-4-6 15,4 2-41-15,-2-5 23 0</inkml:trace>
  <inkml:trace contextRef="#ctx0" brushRef="#br0" timeOffset="161383.34">23870 7526 79 0,'0'0'39'0,"0"0"-23"15,0 0 8-15,2 0-11 0,4 5-10 16,3-3-3-16,1 4 0 0,-4-6 1 16,4-5 4-16,0 5 5 0,4-3 4 15,4-2 4-15,6-3 3 0,-3-6 5 0,6 2 3 16,0-3 1-16,1-3-1 0,-1 5-1 16,1-1-1-16,-1 4-3 0,3 0-3 15,-6 2-4-15,-4 0-2 0,-2 2-5 16,2 6-2-16,-5 0-2 0,-1 0-1 15,1 6-2-15,-4 4 0 0,-6 1 0 16,-3-2-1-16,-2 9 0 0,-2 2 1 16,-4 0-1-16,-6 2 0 0,0 5 0 15,-1-1 0-15,-2 1 0 0,-4-5 0 16,4 3-1-16,-3-5 0 0,-4-5 0 16,2 5 0-16,0 5-1 0,0-8 1 0,-7 1-1 15,11-3 0-15,-3 0 0 0,6-5-1 16,6 5 1-16,1 0-1 0,6 4 0 15,-2-6 0-15,4 1 0 0,4 1 0 16,4-2 0-16,-3 0 0 0,11-4 1 16,-4 1-1-16,2-9 1 0,4 6 0 0,1 0 1 15,-5-1 1-15,4-1 2 0,2-5 1 16,-7 0 1-16,0 2 1 0,-5-4 0 16,9 2 0-16,-8 0-1 0,4 2-1 15,0 13-2-15,-1 2-1 0,-1-2-1 16,0 5 1-16,8-5 0 0,-6-3 1 15,-4-4 1-15,-4 7 2 0,5 2 3 16,-9-2 2-16,-5-2 4 0,-3 7 2 16,5-6 2-16,0-1 1 0,0 7-1 15,-6-3 1-15,-3 1-3 0,1-4-2 0,-4 7-3 16,1-4-2-16,-1 0-2 0,-5-6-2 16,0 4-1-16,-1-3 0 0,-4-3 0 15,-1 4 0-15,6-1 0 0,-6-2 1 16,1 1-1-16,0 3 0 0,-6-8-2 0,-2 8-1 15,6-14-1-15,-7 6-2 0,-3-1-3 16,17-3-13-16,-8-2-26 0,0 5-71 16,9-10-9-16,1 10 4 0,-4-10-112 15,1 3 23-15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18T19:33:06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7287 7310 0,'0'12'125,"12"0"-109,-1 0-16,1 0 16,0 24-16,0-24 15,0 0-15,0-1 16,-12 13-16,12-24 16,-12 12-16,12 0 15,-12 0 1,12 0-16,-12 0 31,12-12 110,-1 0-126,25-60 1,-24 48 0,-12 0-16,12-11 15,0 23-15,-12-12 16,0 0-16,0 0 15,0 0-15,12 12 16,-12-12 0,0 0-16,12 12 15,-12-12 1,12 0 15,-12 1-31,0-1 16</inkml:trace>
  <inkml:trace contextRef="#ctx0" brushRef="#br0" timeOffset="1822.83">12466 7144 0,'0'12'93,"12"0"-93,0 11 16,23 13 0,-11 0-1,0 0-15,0-13 0,-12 1 16,0 0 0,11 0-1,-11-12-15,0 0 16,-12-1-1,12-11-15,12 0 94,12-23-78,23-13-1,-35 36-15,0-24 16,0 0 0,-12 12-1,-1 1-15,-11-1 0,0 0 16,12-12-16,0 12 16,-12 0-1,0 0 1,12 12-1,-12-12 1,0 0-16,12 0 16,-12 1 31</inkml:trace>
  <inkml:trace contextRef="#ctx0" brushRef="#br0" timeOffset="5226.26">6965 9775 0,'12'0'46,"0"0"-14,12 0-17,-12 0-15,11 12 16,-11 12 0,12-12-16,-12 0 15,36 11 1,-36-11-16,11 0 15,-11 0-15,0-12 16,0 0 0,-12 12-16,12-12 15,0 0 17,24 0-17,-12 0-15,-13-24 16,13 12-16,0 0 15,0 0-15,-12 12 16,-12-11-16,12 11 16,-12-12-16,0 0 15,12 12 1</inkml:trace>
  <inkml:trace contextRef="#ctx0" brushRef="#br0" timeOffset="6473.31">13025 9656 0,'0'36'62,"0"-24"-62,0-1 16,24 13-16,-24-12 15,12 0-15,0 12 0,0-24 16,0 24 0,0-24-16,0 12 15,0-12 1,-1 0 0,13 0-1,0-12-15,12 0 0,-12 0 16,-1-12-1,1-12-15,-12 24 16,12 1-16,-12-13 16,0 0-16,-12 12 0,12-12 15,-12 12-15,0 0 16</inkml:trace>
  <inkml:trace contextRef="#ctx0" brushRef="#br0" timeOffset="8178.37">9537 10537 0,'12'0'16,"0"12"31,0 0-32,0 0-15,-12 12 16,11 11 0,13-11-16,-24 0 15,24 12 1,-24-13-16,12-11 16,0 0-16,0 12 15,0-12-15,-12 12 16,35 0-1,-23-13 1,0-11 78,36 0-79,-12-11 1,-13-1 0,-11 0-1,0 0 17,0-12-17,0 12 1,0 0-16,0-12 15,-12 13-15,12 11 16,0-24 0,-12 12-1,0 0 1,12 0 0,-12 0-1,11 12-15</inkml:trace>
  <inkml:trace contextRef="#ctx0" brushRef="#br0" timeOffset="16513.34">9954 2988 0,'0'12'78,"0"24"-63,0 0-15,0-12 16,0 35 0,0-23-16,0 0 15,0-1-15,0 13 16,0-24-16,0 23 16,-24 108 15,24-131-31,0 12 0,-12-1 15,12 49 1,0-72 0,0 0-16,0-1 15,0 1 17,0 0-32,0 0 31,0 12-16,0-12 1,12-12 109,12-12-109,-1-12-1,1 12-15,-12 0 16,24 0-16,-36 1 16,36-13-1,-36 12 1,11 0-16,1 12 15,0-24-15,0 12 16,12-24 0,-24 48 171,0 12-187,0 0 16,-48 24-1,36-25 1,-47 37 0,47-36-1,0-12-15,0 0 16,0 0-16,12-1 16,-12 1-1,1 0 1,-1-12-1,12 12 1,-12-12-16,-12 12 16,0-12-1,12 0 1,0 0 15,-12 0-15,13-12-16,-1 12 15,0-12-15,12 0 16,-24 0 0,12 12-1,12-11-15,0-1 16,-24-12 0,24 12-1,-12 0-15,12 0 16,-12-12-1,0 12 1,1 0 0,-1 1 15,12-1-31,-12 12 16,12-12-1,-12 12 1,12-12-16,-12 12 15,12-12 17,-12 12-32,12-12 31</inkml:trace>
  <inkml:trace contextRef="#ctx0" brushRef="#br0" timeOffset="64079.19">10954 1572 0,'0'0'0,"-12"0"0,-12-12 16,-59-12 0,71 24-16,-12 0 15,-24-12-15,25 12 16,-1 0-16,12 0 15,0 0 1,0 0-16,0 12 16,12 0-1,-12-12-15,0 24 16,12-12-16,0-1 16,0 1-16,0 12 15,0-12 1,0 0-1,0 0-15,0 12 16,0-12-16,12-1 16,0 13-16,12-12 15,0 12-15,-12-24 16,11 24-16,1 0 16,0-1-16,0-11 15,-12 0-15,0 0 16,0 0-16,-1-12 15,1 0 32,0 0-31,0 0-16,12-24 16,-12 24-16,0-24 15,12 13-15,-12-1 16,-1 0-16,1-12 15,0 0-15,-12 12 16,0 0-16,12 0 16,-12 0-16,0 1 15,0-25-15,0 24 16,0 0 0,0 0-16,0 0 15,-12 0-15,0 0 16,0-11-16,1 23 15,11-24-15,-12 24 16,0 0-16,12-12 16</inkml:trace>
  <inkml:trace contextRef="#ctx0" brushRef="#br0" timeOffset="65362.5">11025 1429 0,'0'0'0,"-12"12"16,-12 0-16,13-12 0,-1 11 15,0-11 1,0 12 0,0 0-1,0-12-15,0 12 16,0-12-1,0 12 1,0-12-16,12 12 16,-12 0-16,1-12 15,-1 12 1,0 12 0,0-12-16,0-12 15,12 11-15,-24 1 16,12 0-1,12 0 1,-12-12-16,12 12 0,-12 0 16,1-12-1,11 12-15,-12 0 16,-12 0 0,24 0-16,-12-1 15,12 1-15,-12-12 16,0 0-1,12 12 17,-12-12-32,12 12 15,0 0-15,-12-12 0,0 12 32,0 0-17,1-12 220,11 12-220,0 0 32</inkml:trace>
  <inkml:trace contextRef="#ctx0" brushRef="#br0" timeOffset="88024.55">8072 7382 0,'0'-12'109,"12"0"-109,-12 0 16,12 12-16,0-12 15,0 0 1,-12 0-1,12 1 1,0 11 31,-12-12-16,12 0 0,-12 0-15,12 12 15,-12 12 110,0 0-141,0 0 16,0-1-1,0 1-15,0 12 16,0-12-1,0 0 1,0 0 15,0 0-31,0 0 16,0 0 0,0-1 15,0 1-16,0 0 17</inkml:trace>
  <inkml:trace contextRef="#ctx0" brushRef="#br0" timeOffset="88889.15">8287 7406 0,'0'12'16,"-12"-1"0,0 1-1,12 0-15,0 0 16,0 0-1,0 0 1,-12-12 0,12 12-1,0 12 1,0-12 0</inkml:trace>
  <inkml:trace contextRef="#ctx0" brushRef="#br0" timeOffset="90570.28">8370 7299 0,'12'-12'16,"0"12"-16,-12-12 15,12 12 1,12 0-16,-12-12 16,-12 0-16,11 12 15,1 0 16,0 0-15,0 0 0,0 0-16,0 0 15,0 0 1,0 12 0,0-12 15,-12 12 0,12-12-31,-1 0 16,-11 12-1,0 0 1,12-1-16,-12 1 16,0 0-1,0 0 1,0 0-1,0 12-15,-12-24 16,1 12-16,-1-12 16,12 12-16,-24-12 15,12 12 17,12-1-17,-12-11-15,0 12 31,0-12-15,0 0 0,0 0-1,12 12 17,-11-12-17,22 12 173,13-12-173,-12 0-15,12 0 16,0 0-16,-12 0 16,0 0-16,-1 0 15,1 0-15,12 0 16,-12 0 46</inkml:trace>
  <inkml:trace contextRef="#ctx0" brushRef="#br0" timeOffset="104801.1">11311 7346 0,'0'-12'31,"12"12"-16,-12-12 1,0 0 0,12 12-16,0 0 15,0-11 1,-1-1 0,1 12-1,0-12-15,-12 0 31,12 12 79,-12-12-79,12 12 78,12-12-93,-24 0 0,12 12 15,-12-12 0,0 24 188,0 0-219,0 0 16,0 0-1,0 0-15,0 0 16,0 47-1,0-47-15,0 0 16,0 0 0,0 0-16,0 0 15,0 0-15,0-1 16,0 13 0,0-12-1</inkml:trace>
  <inkml:trace contextRef="#ctx0" brushRef="#br0" timeOffset="105363.16">11549 7418 0,'12'0'31,"-12"11"0,0 1-31,0 0 16,0 0-16,0 0 16,0 0-1,-12 0 1,12 0-1,0 0 1,-12-12 0</inkml:trace>
  <inkml:trace contextRef="#ctx0" brushRef="#br0" timeOffset="106967.61">11620 7299 0,'12'-12'47,"0"12"-32,0-12-15,0 0 16,24-12 15,-12 24-31,-12-24 0,11 24 16,-11-12-16,0 12 15,-12-12 17,12 12-32,0 0 47,12 24-32,-24-12 1,12 12-16,0-24 15,-12 12-15,0 0 16,0 0-16,0 0 16,0-1-1,0 1 1,0 0 0,0 0-1,-12-12-15,12 12 16,-12-12-16,0 24 15,0-24-15,0 12 16,0 0 15,0-12-15,0 12 0,0-12-16,1 11 15,-13-11 1,0 24 15,12-12-31,0 0 16,0 0-1,12 0 1,-12-12-16,12 12 16,24-12 93,-12-12-93,12 12-16,0 0 15,-1 0-15,13-12 16,-12 0-1,0 12-15,-12-12 16,0 12 0,0 0 46,-1 0-46</inkml:trace>
  <inkml:trace contextRef="#ctx0" brushRef="#br0" timeOffset="166549.44">6263 9930 0,'12'0'125,"23"-12"-109,37 0-1,-37 12-15,-11-12 16,-12 12-16,24 0 16,-12 0-16,-12 0 15,0 0-15,-1 0 16,1 0 46,-12 12-46,0 0 0,0 0-1,0 0 1,0 0 0,0 0-16,-23-1 0,11 13 15,-12-24-15,0 24 16,12-24-1,-47 24 1,47-12-16,0-12 16,-12 0-16,-12 12 15,24-12-15,0 12 32,36-12 77,12 0-109,12-12 16,-13 12-16,1 0 15,-12 0-15,0 0 16,-12 0-1,-1 0-15,1 0 32,-12 12-1,12-12-31,0 11 16,-12 1-1,0 0 1,0 12-1,0-12-15,0 0 16,0 0-16,0 0 16,0 0-16,0 0 15,0-1 1,-12-11-16,12 12 16,0 0 15,-12-12-16,12 12 1,-23-12 15,11 0-31,-12 0 16,0 0-16,-12 0 16,24 0-16,-11 0 15,11 0 1,0 0-16,12-12 62</inkml:trace>
  <inkml:trace contextRef="#ctx0" brushRef="#br0" timeOffset="167304.37">6763 10323 0,'0'12'62,"0"0"-46,-24 23-1,12-11 1,-36 36 0,36-49-1,-11 25 1,23-24 0</inkml:trace>
  <inkml:trace contextRef="#ctx0" brushRef="#br0" timeOffset="168456.68">6929 10013 0,'0'12'47,"0"0"-32,0 12 1,0-12 0,0 11-16,0-11 15,0 12 1,0-12 0,0 0-16,0 0 31,0 0-16,12 0 1,0-12 0,12 0 15,12 0-15,-24 0-1,11 0-15,1 0 0,0 0 16,-12 0-1,0-12 17,0 12-17,0 0 1,-12-12 0</inkml:trace>
  <inkml:trace contextRef="#ctx0" brushRef="#br0" timeOffset="169463.13">7156 10025 0,'0'12'16,"0"0"0,0 12-1,0 11 1,0-23-16,0 12 16,0 0-16,0-12 15,0 0-15,0 23 16,0 25-1,0-24-15,0-1 16,0 1-16,0 0 16,0 0-1,0-13-15,0-11 16,12 0-16,-12 12 31,11-24 63,-11 12-78,0 0-1</inkml:trace>
  <inkml:trace contextRef="#ctx0" brushRef="#br0" timeOffset="176706.94">12978 10025 0,'12'-12'94,"0"0"-78,0 0-16,-1 12 15,1-12 1,12 12-16,-12 0 16,12 0-1,-12 0-15,0 0 16,0 0-16,-1 0 16,1 0 46,-12 12-31,0 0-15,12 0-16,-12 0 16,0 0-1,-12-12-15,12 12 16,-23 0-16,11 12 15,0-24-15,-12 23 16,-12-11-16,36 0 0,-24-12 16,1 12-16,11 12 15,-12-24 1,12 12-16,0-12 16,0 12-16,0 0 15,0-12-15,12 12 125,24-12-109,0 0-16,0 11 15,0 1-15,-1 0 0,1-12 16,0 0-16,0 0 16,0 0-16,-1 0 15,-11 0 1,12 0-16,-12 0 0,0 0 16,0 0-16,0 0 62,0 0-15</inkml:trace>
  <inkml:trace contextRef="#ctx0" brushRef="#br0" timeOffset="177236.07">13406 10275 0,'0'12'15,"0"0"1,0 0-16,0 0 16,0 12-16,-11-24 15,-1 11-15,12 1 16,0 0-1,-12 0-15,12 0 16</inkml:trace>
  <inkml:trace contextRef="#ctx0" brushRef="#br0" timeOffset="178886.38">13823 9954 0,'0'0'0,"-12"0"0,12 12 15,-24-1 1,13 1-16,11 0 16,-24-12-16,12 12 15,-12 0 1,0 0 0,12-12-1,-12 12-15,13 0 16,-1 0-1,35-12 79,13 0-78,48 0-1,-49 0-15,-11 0 16,0 0-16,-12 0 16,0 0-1,0 0 1,-1 0 15,1 0-15,12 0-1,-12 12 1,-12-1-16,12-11 16,0 0-16,-12 12 15,12 12 1,0-24-16,-12 12 16,12-12-1,0 0-15,-12 12 16,0 0 15,0 0-31,11 0 16,-11 0 15,0 0-15,-11-1-1,-1 1-15,0-12 16,12 12-16,-12-12 15,0 12-15,12 0 16,-12-12 0,0 0-16,0 12 15,0-12-15,0 0 16,-11 0 15,11 0-31,0 0 16,0 0-1,0 0-15,0 0 16,0 0 0,0 0-1,0 0 1,0 0 0,-11 0-16,11 0 15,-12 0-15,12 0 16,0 0 46,12-12-46</inkml:trace>
  <inkml:trace contextRef="#ctx0" brushRef="#br0" timeOffset="179691.09">13835 9954 0,'0'0'0,"12"0"15,0 0 1,0 0 0,0 0-16,23 0 15,-11 0-15,0 0 16,12 0-1,-24 0-15,0 0 16,-1 0-16,-11-12 16,12 12-16,0 0 47</inkml:trace>
  <inkml:trace contextRef="#ctx0" brushRef="#br0" timeOffset="180353.04">14252 10370 0,'0'12'47,"0"0"-31,-24 0-16,24 0 16,-24 0-16,24 0 15,-24 0-15,24 0 16,-12-1-1,-11-11-15,23 12 16,-12-12-16</inkml:trace>
  <inkml:trace contextRef="#ctx0" brushRef="#br0" timeOffset="182151.73">14728 9954 0,'-12'0'15,"0"-12"1,0 0 0,0 12-16,0 0 15,1 0 1,-1 0-16,0 0 16,-12 24-1,12-24-15,12 12 16,-12-1-1,0-11-15,0 24 16,12-12 0,0 12-1,0-12 1,0 12 0,0-1-16,0 1 15,0-12 1,-12 36-1,12-24-15,0-1 16,0 1 0,0-12-16,0 0 15,0 24 1,0-24 0,0 0-16,0 0 15,12-12 16,-12 11-15,12-11-16,0 0 16,0 0-1,12 0 1,-12 0 0,0 0-16,0 0 15,-1 0 1,13 0 15,-12-11-15,0-1-16,0 12 15,-12-12-15,12 0 16,-12 0 15,0 0-31,12 0 16,0 12-16,-12-24 0,0 12 15,0 0 1,0 1-16,0-1 47,-12 0 0,-12 0-32,12 12 1,0 0 15,0 0 1,0 0-1,0 0 0,1 0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19:19:20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9716 1800 14 0,'0'1'23'16,"0"-2"-8"-16,-2 2 1 0,-3 4 0 15,-1-5-2-15,-3 5 0 0,3-3 4 16,-3 3 4-16,-1-3 2 16,3 4 5-16,2-11 3 0,0 10 2 15,0-5-1-15,-1 0-1 0,-4 0-2 0,0 5-3 16,3-3-3-16,0 5-5 0,-1-1-4 15,1 9-4-15,-4 11-4 0,-5-3-2 16,1 9-2-16,-1 1-2 0,6 1 1 16,3-1-1-16,4-5-1 0,-1 1 1 15,3-4 0-15,-4 0-1 0,1-2 2 16,4 2 1-16,-1-3 2 0,-6 5 1 0,7 0 2 16,-2 4 1-16,2 1 1 0,-5 7 0 0,-1-6-1 0,-1 9-2 15,-2-10 0-15,-2 3-3 16,2-2 0-16,4 4-2 15,-1-5-1-15,6 6 0 0,-4-3-1 16,1 2 0-16,1-5 1 0,4-6-1 16,-2 1 1-16,0-2-1 0,0-8 1 15,0 3 0-15,3 0 0 0,-3-2 0 16,2-3 0-16,0 7 0 0,4-2 1 16,-2 2-1-16,-1-4-1 0,0 2 1 15,-1-11-1-15,-4 8 1 0,-1-4-1 0,3 2 1 16,0-2-1-16,0 1 1 0,-2-1-1 15,-3 2 1-15,2-3-1 0,5 3 1 16,-1 0 0-16,-1-3 0 0,0 1 0 16,5 0 0-16,2 2 0 0,-5 4 0 15,1-6-1-15,-1 2 1 0,-1-3-1 0,-1-4 1 16,0-1 0-16,5 0-1 0,-6-1 1 16,8 1 0-16,-4 0 1 0,-6-1-1 0,6-1 0 15,0 2 0-15,-6-5 1 16,3-1-2-16,0-1 1 0,5 5 0 15,-3-3 1-15,-4 1 0 0,4-6 1 16,1 3 1-16,4 3 1 0,-4-6 1 16,4 0 0-16,1-1 1 0,-5 3-1 15,-1-6-1-15,6 5-1 0,-8-3-1 16,4 5-1-16,-6-1-1 0,5 1-1 0,6 1 0 16,-4-2 0-16,-4 1-1 0,11-5 1 0,0 3 0 15,-2-3 0-15,2-2 0 16,-1-6 1-16,4 5-1 0,-1-6 0 15,2 2 1-15,3-3-1 0,1 9 1 16,-7-1 0-16,2 5 1 0,-1-3-1 16,-3 4 0-16,1-3 1 0,-2 4-1 0,0 0 0 15,2 0 0-15,3 7-1 0,-3-2 1 16,-1 2-1-16,-2-6 1 0,2 4 0 16,-4-5 0-16,-7-1 1 0,5-3 0 0,-5 3 0 15,-3 2 0-15,3 3 1 16,-7-4-1-16,5 3 0 0,1 4-1 15,-4-1 1-15,-2 1-2 0,0 5 1 0,-1-4 0 16,1 6-1-16,1-1 1 0,1-5-1 16,-2 4 1-16,2 0 0 0,0 1-1 15,0-3 1-15,-4 3 0 0,-1-1-1 16,2-2 1-16,-4 2 0 0,-1-4 1 16,-2 4 1-16,3 1 0 0,-5 6 0 15,-1-4 2-15,1-2-1 0,6-5 1 16,-8 4-2-16,6-2 0 0,0 2 0 15,-3-5-1-15,3 4-1 0,1-9 0 16,1 5 0-16,1-2-1 0,0-9 1 0,-7 9 0 16,4-5 0-16,-8-5 0 0,0 5 1 15,1-6 1-15,0 2 1 0,-2-1-1 16,3 0 0-16,-1 2 0 0,4-2 0 0,-3-2-1 16,-2 1-1-16,1-1 0 15,-1 0 0-15,0-1 0 0,2-1 1 16,1-2-1-16,5 2 0 0,-1-2 1 15,1-1 0-15,-2-3 0 0,-2 2 0 16,2-2 0-16,0-6 0 0,0-5 0 16,3 7 0-16,-1-1-1 0,-1 0 0 0,-1 5 1 15,0 0-1-15,-1-8 1 0,-3 6-1 16,6 4 1-16,1-2 0 0,-3-2-1 16,2 7 1-16,1-2 0 0,0-1 1 15,-1 1 0-15,6 4 0 0,7 6 0 16,-1-1 0-16,-1-1 0 0,-3-1 0 0,3 4 0 15,4-3 0-15,-4 1-1 0,-3-4 1 16,4 2-1-16,4 12-1 0,-3-2 0 16,-3-3-1-16,3 4-1 0,-5 1 1 15,8 0-1-15,-1 1 0 0,-2-1 1 0,-4-1-1 0,8 5 1 0,-6-5-1 16,5-2 1-16,-4-1 0 0,2-1-1 16,-1 4 1-16,5 1 0 15,-3 0 0 1,6 4 0-16,-3-1 0 0,4 2 0 0,-3 1 0 15,1 2 0-15,5 6 0 0,-6-1 0 16,3-2 1-16,4-1-1 0,-3 1 0 16,-1 0 0-16,6-1 0 0,0 2 0 15,-4-4 1-15,4-4-1 0,2-2 1 16,-7-3-1-16,7-4 1 0,3 3-1 16,-3 0 1-16,-1-3-1 0,3-1 0 0,4 4 0 15,-8-3 1-15,-1 3-1 0,4 0 0 0,-5-2 0 0,-4 2 0 16,2 0 0-1,-2-3 1-15,-1 3-1 0,0-3 0 16,-1 3 0-16,0-3 0 0,3 4 0 0,-2-4 0 0,1 5 0 0,-4-6 0 16,0-1 0-1,-2-1 0-15,-3 1 1 16,7-5-1-16,-1 1 0 0,1-2 0 16,6-1 0-16,-1-5-1 0,-4 2 0 15,4-8 0-15,5-2-1 0,-4 0-2 0,6 0-5 16,1 1-13-16,1 4-30 0,0 7-69 15,0-4 39-15,3 9-81 0,-24-7-231 16</inkml:trace>
  <inkml:trace contextRef="#ctx0" brushRef="#br0" timeOffset="6259.17">9072 775 16 0,'0'-3'35'0,"0"6"-1"16,0-3-5-16,0 2 2 0,5-1-4 16,-3 6-5-16,-2-2-3 15,0 0-3-15,0 8-1 0,0 2-2 16,-7 2 0-16,4 3-1 0,-7 5 1 16,3-10 0-16,1 4-1 0,2 2 1 15,-3 1-1-15,1-3-1 0,-4 1 0 16,1-2-1-16,1-5-1 0,-2 1-2 15,8 1-1-15,-3-3-2 0,0-2 0 0,-1-2-2 0,-1 4 1 16,0-4-1-16,1 9 0 16,-1-2 0-16,-3 0 0 0,8 1 0 0,-5 5 0 0,6-5-1 15,-4 3 0 1,3-4 1-16,-3 3-1 0,0-5 0 0,3 2 1 16,1-1 1-16,-3-1-1 0,4-1 1 15,-1-2 1-15,-1 0 0 16,-1-2-1-16,-4 1 0 0,5-3 0 0,-3 1-2 15,2 0-4-15,0 1-9 0,-1-1-14 16,-2-1-25-16,-6 0-15 0,-3-5 3 16,2-1-47-16,2 0-17 0</inkml:trace>
  <inkml:trace contextRef="#ctx0" brushRef="#br0" timeOffset="7044.46">9256 777 7 0,'4'0'9'0,"-1"-2"1"16,2 2 0-16,-5-3 0 0,2 6 0 0,-2-1 1 16,0-2-2-16,3 1 0 0,-1 9-1 15,-2-8-1-15,-2 5-2 0,2-7 0 16,-3 1-1 0,3 6-2-16,0-7 0 0,-4-2-1 0,6 9 0 15,0-7 3-15,-2 0 5 16,5 0 3-16,-4-5 6 0,3 3 4 15,-1 1 2-15,4 1 3 0,4-5-2 16,1 5-1-16,5 0-5 0,3-2-3 16,2 4-5-16,-2-2-3 0,0-5-2 0,-2 3-1 15,-5-5-2-15,2 2 1 0,-1 4 2 0,-4-6 1 0,0 5 2 16,7 2 1-16,-1 2 1 16,-2-2-1-16,-1 0-1 15,0 2-2-15,-8-2-2 0,2 3-1 16,0-1-2-16,1-2-1 0,-3 6-1 15,2-1 0-15,0 2-1 0,-6-5 0 0,1 3-1 16,-4-9-1-16,1 4-2 0,1 5-4 16,-4-5-3-16,-2 0-6 0,-1 7-11 15,0-9-11-15,1 4-14 0,-5 0-4 16,1 4-5-16,2-6-22 0,-4 5 27 16</inkml:trace>
  <inkml:trace contextRef="#ctx0" brushRef="#br0" timeOffset="7691.2">9052 1168 16 0,'-6'1'22'0,"2"-1"1"15,1 7 0-15,-4-5-1 16,4 3-1-16,-1 0-2 0,3-3-4 0,-4 4-3 16,5-1-2-16,0-1-2 15,0 1-2-15,0 0 2 0,0-5 0 0,0 1 3 0,6-1 2 16,-2 2 2-16,-1 3 3 15,7-3 2-15,0-2 1 0,-3 0 0 16,5-5-2-16,-1 1-2 0,4-2-1 16,5-1-5-16,4 0-2 0,-1 1-4 15,1 4-1-15,2-5-1 0,-4-3-1 16,-3 3-1-16,2 4-1 0,-1-7 1 16,10 8 0-16,-6-4 0 0,3-1 2 0,-1 0 0 15,1 1 1-15,-9-1 1 0,4 0 1 16,0 2 1-16,-7 4-1 0,5-6-1 15,-3 5 0-15,-4-1-2 0,0 3 0 16,4 3-1-16,-10-6-2 0,0 3 0 16,-1 3-2-16,-2-3-2 0,-3-3-2 15,-1 1-4-15,-5 2-6 0,9 0-8 0,-8 0-11 16,-2 5-11-16,2-1-13 0,-6 2-3 16,2-1-7-16,-4 2-16 0,-1 0 29 0</inkml:trace>
  <inkml:trace contextRef="#ctx0" brushRef="#br0" timeOffset="8129.94">8997 1435 36 0,'15'-1'47'0,"3"-1"-2"16,-2 4-1-16,4-2 1 0,5-2-3 0,-5 2-5 16,0 0-4-16,2-5-6 0,-7 5-4 15,5 0-6-15,0 0-4 0,0 0-3 16,1 2-2-16,0-2-2 0,-1 5 0 16,0-5-1-16,3 0 0 0,0-2-1 15,3-1 0-15,-3-1 0 0,-6 1-1 16,3 0-1-16,-4-2 1 0,5-2-2 15,-8 5-1-15,4-5-8 0,-6-3-15 0,-2 4-28 16,-4-1-17-16,1 4 8 0,-2-2-59 16,4-2-22-16</inkml:trace>
  <inkml:trace contextRef="#ctx0" brushRef="#br0" timeOffset="9086.26">9978 1141 8 0,'0'2'20'16,"2"4"-3"-16,-9 1-3 0,7 5 4 15,-3 1-1-15,0 2 1 16,-4 0 1-16,10 0 2 15,-3 2 1-15,0-2 1 0,2 5 1 16,0-1-3-16,4-4-2 0,1 5-3 16,0-7-2-16,-1-3-3 0,-1 2-3 15,0-1-2-15,-1-2-1 0,3-3-2 0,-4 1-2 16,-1 0 0-16,-1-6-1 0,4 5 1 16,-3-6 0-16,-2 0 0 0,3-2-1 15,1-3 0-15,-1-7-1 0,2 2-1 16,-2-7-1-16,2 1 0 0,2 1 0 15,1 1 0-15,2-4 1 0,-3 6 1 16,0-1 1-16,-1-1 0 0,6 4 1 16,-3-1-1-16,4 4 1 0,0 0-1 15,4 2 0-15,-4 4 0 0,2-6 0 0,-6 9 0 16,-1-2-1-16,2 0 1 0,-1-2-1 16,-1 9 1-16,-1-2-1 0,-1 1 2 15,-6-4 0-15,0 6 2 0,0-4 2 0,5 4 3 16,-5 4 2-16,-1 3 3 15,1 3 0-15,3-4 1 0,2 1 0 16,-3-2-1-16,3-5-1 0,-5 7-3 0,5 4-1 16,-2-4-2-16,-3-3 0 0,5 3-3 15,-5-4 0-15,2 3-2 0,4-1 0 16,-6-6-1-16,7 1-1 0,0-3-2 16,-2-5-4-16,3 0-9 0,11-5-13 15,-9-5-23-15,3-7-13 0,7-6 2 16,5-9-41-16,3-8-10 0</inkml:trace>
  <inkml:trace contextRef="#ctx0" brushRef="#br0" timeOffset="9524.61">10966 715 96 0,'-5'17'26'0,"-3"-6"-13"15,1-4 12-15,1 5-19 16,4 3-4-16,-1 3 2 0,-1 5 3 16,-1-1 2-16,0-2 5 0,-3-3 2 15,1 5 3-15,-4-2 2 0,-1 7-1 16,-3 1-1-16,0 5-3 0,1-1-2 15,-2-3-2-15,-1 1-2 0,0 1-1 0,4 1-1 16,0-3 0-16,2-1 0 0,5-3 0 16,1-3 0-16,3-1 2 0,2-2 1 15,5-6 0-15,-2 1 2 0,4-1 2 16,2-6 2-16,4 1 1 0,2-3 0 0,0 2 0 16,12-6-2-16,-7-1-2 0,3-1-3 15,-6 1-4-15,5-12-3 16,-4 5-1-16,2 4-2 0,2-9-1 15,-2-1 0-15,7 1 0 0,-9 2-2 0,4-8-5 16,-7 4-6-16,5 1-10 0,-7-2-15 16,-6-3-21-16,0 8-24 0,-7-9 5 15,-2 1-39-15,-5 3-48 0</inkml:trace>
  <inkml:trace contextRef="#ctx0" brushRef="#br0" timeOffset="9760.12">10532 1138 81 0,'-4'5'82'0,"3"1"-29"15,1-1 2-15,1-1 1 16,6-1-33-16,7 4-5 0,-1-6-1 0,7 1-6 16,0 3-3-16,2-7-3 0,5-3 0 15,6-3-2-15,0-4 0 0,4-3-2 16,5-3 0-16,-5 5-2 0,0-1-7 15,-2 1-9-15,-5 3-11 0,1-4-13 16,-2 1-15-16,-6-4-5 0,2 4-10 16,2 5-14-16,-2-1 31 0</inkml:trace>
  <inkml:trace contextRef="#ctx0" brushRef="#br0" timeOffset="10226.49">11314 1081 79 0,'7'7'70'0,"0"-4"-20"15,-4 2 2-15,5 7-8 0,1-4-8 32,-4-1-8-32,0 6-5 0,1 0-4 0,-4 1-2 0,0 1-4 0,-2 2-2 15,0-2-4 1,-7 1-1-16,0 3-2 0,1 1-1 16,-1 1 0-16,0 5 0 0,-1-6 0 15,-4 0 0-15,2 0 0 0,0 0 1 0,2 0-2 16,1 0 1-16,2-5-1 15,0 5-1-15,-2-8 0 0,2-4 0 16,0 0-1-16,4-1 1 0,-1 0-2 16,-1-12-1-16,1 3-4 0,2-5-4 15,-2-8-3-15,-1-5-3 0,3-8-5 0,3-4-2 16,1 0 1-16,2-3 3 0,4 0 3 16,5 2 4-16,-1-1 4 0,6-2 6 15,0 5 4-15,3 3 4 0,2 6 4 16,4 6 3-16,-2 7 3 0,-2 1 2 15,-2 8 1-15,-3 0 2 0,0 3-2 0,-3 9-1 0,-2 0-3 16,0 3-2 0,0 3-2-16,-2 2-2 0,4-5-3 0,-8 5-1 15,-3-6-1-15,1-4 0 0,6 0 0 16,-6-2 0-16,1-1 2 0,9-1-1 16,-5 1 1-16,-4-7-1 0,0 0-2 0,-1 2 0 15,3-4-7-15,0-5-13 0,5 1-22 16,-1-6-43-16,-1 4 24 15,5-12-63-15,-1 5-124 0</inkml:trace>
  <inkml:trace contextRef="#ctx0" brushRef="#br0" timeOffset="10896.73">11901 1116 56 0,'-5'-5'52'0,"-2"3"-24"0,7 2 4 15,0 0-6-15,4 5-7 0,-1 2-5 16,-3 0-1-16,5-1 2 0,-3 1 1 16,-2 1 2-16,0-1 1 0,5 0 0 15,0 4 1-15,-2-2-2 0,4-2-1 16,3 4-2-16,0 3 0 0,2-3-3 16,-1 8-1-16,-2-6-1 0,-1-1 0 0,0-4-1 15,2 4-2-15,-3-4 0 0,3 1-1 16,3 1-1-16,-1-2-2 0,2-1 0 15,-1-7-1-15,-5 1-2 0,4 4-1 16,-2-5-7-16,-2-1-11 0,7-4-15 16,-5-2-20-16,2 2-18 0,-3-3 1 15,-3-6-40-15,1 2-16 0</inkml:trace>
  <inkml:trace contextRef="#ctx0" brushRef="#br0" timeOffset="11256.59">12456 1089 23 0,'8'0'31'0,"3"0"-9"0,-8 0 2 16,4 2 5-1,-1 3-3-15,-7-10 1 0,7 10 3 16,-1 2 2-16,2-7 1 0,-5 5-1 15,3 1-3-15,0 3-1 0,-5 9-3 16,-2-3-2-16,-1 10-3 0,-9-3 0 0,-3 1-2 0,-5-4-1 0,-4 6-1 16,3-9-2-1,2 16-1-15,4 5 1 0,-6 0-2 16,-11-7 1-16,5 8-3 0,-6-9 0 16,-8-1-3-16,10 2-1 0,1 5-1 15,3-8-3-15,-3 1-1 0,-4 1-2 0,3 1-1 16,-3-8-2-16,4-2-5 15,-2-2-8-15,5-1-11 0,1-4-18 16,-3-4-26-16,4 2-14 0,9-2-2 16,0-4-41-16,6-5-1 0</inkml:trace>
  <inkml:trace contextRef="#ctx0" brushRef="#br0" timeOffset="12281.63">12991 1129 31 0,'0'-1'17'0,"2"-3"-9"16,3 8 5-16,0-4-5 0,2-5 0 31,1 3 6-31,-3-3 6 0,3 3 5 16,7-3 3-16,4 0 5 0,1 5 2 15,3-1 0-15,2 1-5 0,4-7-4 0,-4 2-4 16,-2-2-3-16,-3 6-5 0,5-6-4 16,-11 5-3-16,7 1-2 0,1 1-2 15,3-4-1-15,-3 4-1 0,3 5 0 0,-5-5 0 16,-2 2-1-16,-2 1 0 0,2-1 1 15,-1-2-1-15,-2-7 0 16,5 6 0-16,-4-4-3 0,-2-2-4 16,-4 0-11-16,-3 2-12 0,-2-2-16 0,-7 1-14 15,-1 2-1-15,-4-1-31 0,0 0-8 16</inkml:trace>
  <inkml:trace contextRef="#ctx0" brushRef="#br0" timeOffset="12561.3">13091 1360 26 0,'9'2'52'0,"-1"-2"-10"16,-1-2-6-16,0-5-2 15,6 7-7-15,0-1-8 16,7-4-8-16,5 3-4 0,-3 0-3 0,0-3-2 16,5 5-1-16,-7-6-1 0,0 6 0 15,7 0 0-15,-14 0-1 0,2-2-2 16,3 2-10-16,-3 0-18 0,-1 2-6 16,9-2 3-16,-3 1-35 0,-3-1-4 15</inkml:trace>
  <inkml:trace contextRef="#ctx0" brushRef="#br0" timeOffset="17586.09">14357 967 13 0,'-3'-6'16'0,"1"-3"1"16,-3 3-1 0,2-1 1-16,-1 0-2 15,1 14 0-15,-4-14 0 0,2 2-1 16,0 3-1-16,4 2-1 0,1-1 0 0,-5 1-2 15,3 0-1-15,0 0-2 0,-1 1 0 16,-4-1 0-16,6 2 2 0,-4 3 1 16,-2 3 1-16,0-2 2 0,0 2 1 15,-1-1 0-15,0-2-2 0,-1 1-2 16,3 3-2-16,-4 2-2 0,3 3-2 16,-1 1-2-16,1 5 0 0,-1 2 0 0,1-4-1 15,2 5 1-15,5-3 0 0,0 5 0 16,0-5 0-16,0 2-1 0,0-3 1 0,2 2-1 0,-2-6 0 0,5 2 0 15,-4-4 0 1,3 1 0-16,2-6-1 16,1-1 1-16,-4 1-1 0,7-1 1 15,0 0-1-15,7-1 1 0,0 1 0 16,1-2-1-16,2 0 1 0,2-3-1 16,-2-2 0-16,0 0 0 0,2 1 0 0,3-1 0 15,-3-1 0-15,-1-4 0 0,6 3 0 16,3 0 1-16,-1-4-1 0,1-4 1 15,-5 0-1-15,-3-2 1 0,3-3 0 16,-5 1 1-16,-4 3 0 0,4-3 3 16,-8 1 3-16,0-5 3 0,-4 1 3 15,-1 2 4-15,-9-4 2 0,2 6 3 16,-6-2-1-16,2-2 0 0,-6 2-1 0,-3 2-3 16,1-2-1-16,0 2-2 15,-4 1-2-15,2-2-1 0,1 6-1 0,-2-5 0 16,-2 1 0-16,0 2-1 0,-6-2 0 15,3 4 0-15,-5-5-1 0,0 3-1 16,0 6-2-16,3-2-2 0,-3 6-2 16,-10-6 0-16,5 5-2 0,-4 8-1 15,-4-6 0-15,4 1 0 0,6 3-2 16,1 2-1-16,5 4-4 0,6-2-9 0,1-1-12 16,3 4-21-16,7 1-32 0,2-6-15 15,3-2-3-15,3 3-52 0,9-6 2 16</inkml:trace>
  <inkml:trace contextRef="#ctx0" brushRef="#br0" timeOffset="18722.5">14977 994 4 0,'4'-8'6'0,"-1"-2"6"16,-3 1 1-1,5 3 1-15,-3 1 3 0,4-2-1 16,1 4 0-16,0-4-2 0,-2 2 0 16,3 1-1-16,-3 1 0 0,2 1 1 0,-6 2 3 15,4-6 1-15,-3-3 1 0,-2 6 1 16,4-4-2-16,-4 1-1 0,0 2-3 15,0 1-2-15,1 3-3 0,1 3 0 16,-4-8-3-16,1 5 1 0,1-1-2 16,0-3 1-16,-4 9 0 0,2-5 0 15,1 0 0-15,-3 7 0 0,1 1 1 16,0 4 0-16,-4 0 0 0,5-6-1 16,-3 8 1-16,4-9-2 0,-4 7-1 0,1-6-2 15,4 6 0-15,0-4-1 0,0 4 0 16,-3 3-1-16,6-2 0 0,-3 1 1 15,2 4-1-15,-4 4 0 0,-1-5 0 16,3 1 0-16,0 2 0 0,0 5 0 16,-2-8 0-16,2 3 0 0,2-2 0 15,-2-3 0-15,0-3 0 0,3-4 1 16,1-1-1-16,-1-2 0 0,0-3 0 0,2-2 1 16,-3 0-1-16,3 0 0 0,-3-2 1 15,3-3-1-15,-4-2 0 0,4 2 0 16,-3 2 1-16,5-2-1 0,0-2 0 0,-1-1 0 15,4 0-1-15,0-9 1 16,2 2-2-16,-2-5 0 0,3 1-2 16,6-1 1-16,-4 4-1 0,-2-8 1 15,6 8 0-15,-6-3 2 0,-5 6 0 16,-1-1 0-16,5 6 1 0,-7 6 0 0,-2-4-1 0,0 1 0 16,1 5 1-16,1-2-1 0,-2 4 1 0,0-1 0 15,-3 4 2 1,4 2 0-16,1 1 1 0,-5 6 1 15,-2 2 0-15,-1 0 0 0,6-1 1 16,-3 5-1-16,-3 0-1 0,-1 0 0 16,3 5 0-16,-1-3-1 0,4-2 1 15,-6 0-1-15,8-4-1 0,-4 1 1 0,5-4-1 16,-5 2 0-16,7-1-1 0,-7-2-1 16,6-4 0-16,-1-1-1 0,4-2-5 15,-9-5-10-15,11-4-16 0,-9 3-29 16,5-11-1-16,-2-3-6 0,1-5-46 15,16 5 43-15</inkml:trace>
  <inkml:trace contextRef="#ctx0" brushRef="#br0" timeOffset="19234.09">15877 737 69 0,'-2'11'15'0,"0"-9"-10"0,-1 3 9 32,3-3-14-32,0-2 1 0,0 0 2 15,0 0 4-15,-2 0 5 0,2 1 3 0,-5-1 4 16,5 4 2-16,-3 2 1 0,-4 3 1 15,-3-3-2-15,2 3-1 16,-4 9-1-16,-1 2-2 0,5 2 0 0,-4 10-1 16,0-2-3-16,4 0-1 0,-1-2-1 15,3 1-3-15,-1-3-1 0,0 1-1 16,-1 0 0-16,0 0 0 0,-2-4 1 16,-4 4-1-16,6-2 1 0,-4 2-1 15,4-1 0-15,-4-4-1 0,5-2-1 16,1 2-1-16,4-4 0 0,0-4-1 15,2-1 0-15,7-3 0 0,0 0 0 0,-4-2 1 0,10-1 1 16,6-2 0-16,-4-3 1 16,10-1 0-16,3 3 0 0,-1-3 0 15,2-2 0-15,1-3 0 0,-7 3 0 16,4-6-1-16,5-1-1 0,-6-6 0 16,-2-1-1-16,2-3-2 0,0-2-3 15,-5 0-4-15,-6 0-6 0,-3-2-8 0,-7-3-14 16,-3 3-17-16,3 0-22 0,-10-1 7 15,0 3-35-15,3 5-42 0</inkml:trace>
  <inkml:trace contextRef="#ctx0" brushRef="#br0" timeOffset="19609.06">15499 1034 44 0,'12'-5'48'0,"1"8"-9"15,-1-3 0-15,-2-3-2 16,1 3-6-16,-2 3-4 16,4-3-3-16,-6 2-4 0,3 0-4 15,0 1-2-15,-3-1-3 0,-1 4-2 16,6-1-2-16,0 4 1 0,-1-4-1 16,3-2 1-16,-1 1-1 0,4-3 0 0,-4-1-2 15,2 2-1-15,-6 3-2 0,7-3-3 16,-2 4-9-16,4-7-21 0,-4 2-28 15,4-1 17-15,-3 0-48 0,-2-1-91 16</inkml:trace>
  <inkml:trace contextRef="#ctx0" brushRef="#br0" timeOffset="23884.29">16865 852 48 0,'-5'-7'37'0,"-4"1"-8"15,1-3 1-15,3 2-5 0,-2-4-5 0,-6 7-3 16,6 1-2-16,-1 1-1 0,0-3-2 16,-2 4 1-16,0 1 2 0,0 1 1 15,-1-2 1-15,1 1 0 0,2-2 1 16,1 2-2-16,-1 0-1 0,3-3-2 16,-2 1-2-16,-6-5-1 0,3 2-1 15,-3-1 0-15,-1-1 1 0,-3 4-2 0,4-2 1 16,0 5-2-16,3 0 0 0,-5 0-1 15,1 0-2-15,-2 0-1 0,2 0-1 16,-3 5-1-16,4-4 0 0,1 6 0 16,1 0-2-16,4-1 1 0,0 1-1 15,4-2 0-15,0-3 1 0,1-1-1 16,4 4 0-16,1 0 0 0,4 0 0 16,-1 2 1-16,1-2 0 0,1 4-1 15,1 2 1-15,2 1 0 0,-2 1 0 16,-3-3 1-16,1 2-1 0,-2 1 0 15,-5 2 0-15,0-1 0 0,0-1 0 0,-1 7 1 16,-3 0-1-16,-3 2 0 0,4 3 0 16,-2 2 0-16,0 0 0 0,-3-1 0 15,-1 3 0-15,-1 2 1 0,-3 3-1 16,3-4 0-16,-2-3 0 0,4-1 1 16,0-4-1-16,3 2 1 0,-4-6 0 0,4-1 0 15,-2-7 0-15,2 1 0 0,2-4-1 16,0 5 1-16,3-4 0 0,0-3 0 15,-2 2 0-15,4-4 0 0,4 1 2 0,-2-3 0 16,4-1 2-16,1 2-1 16,6-4 1-16,-2 2 0 0,4 0 0 15,3 0 0-15,-4 0 0 0,8-1 0 16,-1 1 0-16,1-5 0 0,1 3 0 16,-2-5 1-16,1 1-1 0,-1-1-1 0,-1-3 0 15,-4 3-1-15,2 4-1 0,-1-2 0 16,-6 3-1-16,-3-3-1 0,-3 0-1 15,-4-2-4-15,4 6-12 0,-4-4-19 16,-3-2-33-16,-3 4-14 0,-4 1 1 16,-6-10-63-16,4 7 5 0</inkml:trace>
  <inkml:trace contextRef="#ctx0" brushRef="#br0" timeOffset="24695.62">17360 839 23 0,'-4'20'28'15,"4"-7"-5"-15,-3 0-2 0,6-4-1 16,-3 11-4-16,-3-2-3 16,1 2 0-16,1 4 0 15,2 1-1-15,-1-10 1 0,-1 3 2 16,-3 4 2-16,4-2 0 0,0 8-1 16,-3-1-1-16,0 0-1 0,1 0-3 15,-3 4-2-15,5-7-3 0,-3 7-2 16,-1-4-2-16,4-7-1 0,-1 2-1 15,-4-2 0-15,5-7 0 0,-2 1 0 0,0-6 1 16,4 2-1-16,-2-7 0 0,-2 3 1 16,-1-6-1-16,3 5 0 0,-2-5 0 15,-3 1-2-15,2-1-3 0,-2 0-3 16,-2-5-4-16,0 4-5 0,1-1-10 16,-1 2-14-16,0-5-3 0,1 0-2 0,6 1-21 15,-4-1 12-15</inkml:trace>
  <inkml:trace contextRef="#ctx0" brushRef="#br0" timeOffset="25045.71">17333 864 40 0,'17'-5'35'0,"-7"0"-9"0,10 3 2 0,5 2-3 16,-2 0-2 0,-4 0-3-16,7-5-1 0,-11 3-1 0,4-3-1 15,3-3-2-15,-6 3-1 0,-2 3-3 16,-3-3-1-16,3 5-1 0,-4 3-2 15,0-3 0-15,-4 2-2 0,6 5-2 0,-5-7 0 16,-5 0-1-16,1-2-1 16,0 9-1-16,2-5-2 0,-6-7-2 15,4 10-8-15,2-5-14 0,-3 6-22 16,1 3 0-16,-6-4-5 0,-1 1-40 16,1 1 41-16</inkml:trace>
  <inkml:trace contextRef="#ctx0" brushRef="#br0" timeOffset="25308.25">17472 1174 32 0,'3'4'11'0,"15"-4"-6"15,-6 0 3 1,10-7-5-16,3-1-4 0,0 1 0 15,-12-5 1-15,6-1 2 0,-7 5 5 16,-6-6 3-16,4 1 2 0,-3 1 1 16,5 4 0-16,-4 6-1 0,-5-3-2 15,2 10-4-15,-1 2-3 0,-6-4-4 0,2 9-7 16,-3-4-12-16,-1 4-1 0,-1 1 1 16,-6-1-23-16,2-2 11 0</inkml:trace>
  <inkml:trace contextRef="#ctx0" brushRef="#br0" timeOffset="25560.03">17189 1455 119 0,'-5'19'34'0,"3"-6"-16"16,2-5 14-16,7 4-23 0,5-5-6 15,-2-6 0-15,3-1 0 16,-1 0 0-16,3 0 2 0,2-8 3 15,1 1 3-15,2-4 1 16,4 2 0-16,-4 4 0 0,3 4 0 16,2-4-4-16,-5 5-3 0,4 0-3 0,-1 0-2 15,-6-2 0-15,-1 4-2 0,-2-4-2 16,-4 7-8-16,0-3-14 0,0-1-18 16,3 6 10-16,1-4-34 0,-1-6-53 15</inkml:trace>
  <inkml:trace contextRef="#ctx0" brushRef="#br0" timeOffset="27301.7">17888 795 13 0,'-2'0'20'0,"-3"0"-5"0,4-5 0 16,1 12-1-1,1-1-2-15,-4-4-1 16,6 5 1-16,-3-2 2 0,4 1 4 0,6-4 2 16,0 3 2-16,5-3 0 0,0 5-1 15,2-6-4-15,-1 4-3 0,4-5-5 16,2 7-3-16,-2-7-3 0,4 5-1 16,-3-2-1-16,3 2-1 0,-4-5 0 15,5 0 0-15,-7 7 0 0,4-7 0 0,-7 5 1 16,7-3-1-16,-4-1-1 15,-3 4 1-15,-1-3 0 0,-3-5-1 0,-2 6 1 16,-4 0 0-16,3-1-1 0,-1 3 2 16,-2-3-1-16,1 4 1 0,1-4 0 15,-7-2 0-15,2 5 0 0,-2-5 1 16,0 5 1-16,-4-3 1 0,-1 4 2 16,4 1 2-16,-3 1 1 0,1 4 2 0,-2-8 0 15,-3 1 1-15,-2 8-1 0,3 5-3 16,-6-3-1-16,2 7-2 15,1 5-1-15,2-2-2 0,-4-2-1 0,4 2-1 0,0 2 1 16,1-7 0-16,2 0 1 16,5-5-1-16,0 10 1 0,-3-8 0 15,6 3 0-15,0 5 0 0,1 0 0 16,-1-3-1-16,-6-5 1 0,3 1-1 16,0-3 1-16,0-3 1 0,0 0 0 0,0 1 3 15,0-6 1-15,5-6 2 0,-4 6 1 16,8-5 1-16,-9 1 1 0,-9-8-1 15,6 3-1-15,6 4-1 0,-4-2-1 16,1 0-1-16,-5 0-1 0,-2 0-1 0,10 5 1 0,-6-3-1 16,-4-2 1-1,1 6 0-15,-8-4 2 0,1 3 1 0,-4 0 1 0,-1-3 0 16,-2 4 0 0,0-1 0-16,0-3-1 0,-2 5-2 0,0-1 0 15,-1-2-2-15,-4 6-1 0,0-4-1 16,-1-4-1-16,-1 5-1 0,3-2 0 15,4-3-1-15,-2-1 0 0,3 4 0 16,4-5 0-16,0 5-1 0,4-5 0 16,5-5-1-16,3 5-2 0,3 2-4 15,4-2-7-15,-2 0-11 0,6-2-15 0,1 2-22 16,10-1-27-16,-1-4 7 0,4-9-43 16,5-4-59-16</inkml:trace>
  <inkml:trace contextRef="#ctx0" brushRef="#br0" timeOffset="28294.79">18991 966 27 0,'7'-5'43'0,"0"3"-8"15,3-1-2-15,-2 3-1 16,7-2-4-16,-5 2-3 0,4 0-2 16,4 0-3-16,-5 0-3 0,1 0-2 0,4-2-1 15,-3 4-4-15,4-2-2 0,2 2-3 16,1 3 0-16,-4-5 0 0,-2 5 0 0,-3-4 0 15,7-1-1-15,-2 5 0 16,2-3-1-16,2 3-1 0,-3 2-2 16,-6-1-1-16,-3-4-5 0,3-2-9 15,-8 7-11-15,-3-7-22 0,-2 1-5 0,-7-1-4 16,1 4-33-16,-8-1 18 0</inkml:trace>
  <inkml:trace contextRef="#ctx0" brushRef="#br0" timeOffset="28581.48">18543 1318 28 0,'15'-5'38'0,"-1"4"1"0,9-4-6 16,-1-4 0-16,1 4-3 0,2 2-5 16,4-2-5-16,-2 0-4 0,4 5-3 15,-2-2 0-15,-7 2-2 0,-9-2 0 0,0-3-2 16,1 7-1-16,-3 1-1 0,-2-1-3 16,2 5-1-16,1-1-3 0,-9 3-3 15,1-4-8-15,-1 3-16 0,2 2-22 16,-3-1 14-16,-2-3-40 0,-2 8-66 0</inkml:trace>
  <inkml:trace contextRef="#ctx0" brushRef="#br0" timeOffset="29522.09">20058 1007 16 0,'-3'-6'17'16,"-4"-8"10"-16,-3 8 3 0,0-8 4 16,3 6 0-16,1-5 3 0,-1 4 1 15,4-3-3-15,-4-1-5 0,-1 1-5 16,1 9-4-16,2 0-4 0,0 1-3 16,-2 0-2-16,0 4-3 0,1-2 0 15,-8 0 0-15,4 0 1 0,-6 0 0 16,6 0 0-16,-7 0 1 0,5 0-1 0,-3 5 0 15,0-2-3-15,-5 2 0 0,7 2-3 16,-7 6-1-16,0-1 0 0,4 3-1 16,0-5 0-16,1 9 0 0,-4 2-1 15,3 4 1-15,-4 2-1 0,-1 7-1 16,1-6 1-16,7-3-1 0,-4 2 1 0,6 1-1 0,1-1-1 0,6-5 1 16,4 4 0-1,0 0 0-15,7-5-1 16,0 1 1-16,4-2 0 0,3 5 0 0,-4-5 0 15,6 2 0-15,1-2 0 0,2-5 1 16,-4 2-1-16,1-2 1 0,3-7 0 16,-1 0 1-16,-3 2 0 0,9-8 1 15,-4-2 1-15,3-2 0 0,0-3 1 16,3-1 0-16,-1-3 0 0,1-2 0 16,-4-3-1-16,5-2 0 0,1-3-1 15,-8-1 0-15,4-5 0 0,-3 2 0 0,-6-2 2 16,-1-4 0-16,-1 2 2 0,2 2 0 15,-5 2 2-15,-3-4 0 0,-2 1-1 16,0 0-1-16,-3 0-1 0,-2 2-1 16,-2-2-2-16,0 1 0 0,2 4-2 15,-3 0 1-15,0 6 1 0,-2-4 0 0,0 6 2 0,1-5-1 0,-2 1 2 32,-1-3 0-32,-6 0-1 0,-1 6 0 0,1-1-1 15,-7 5-2-15,5 2 0 0,-4 8-2 16,-2 2-2-16,-3 1 0 0,4 0-1 15,0 7-1-15,-3-1-5 0,3-3-6 16,3 3-9-16,-2 1-11 0,3-2-17 0,2 4-22 16,4 1-20-16,0-6 2 15,5 3-34-15,0-3-31 0</inkml:trace>
  <inkml:trace contextRef="#ctx0" brushRef="#br0" timeOffset="30116.53">20538 668 21 0,'-17'8'19'0,"7"4"-2"0,3-4 0 16,1 1 0-16,-1 1 5 15,4-2 4-15,1 1 2 0,0 2 3 0,-8 3 1 16,7-1 0-16,-7 0-3 15,2-4-6-15,-11 2-5 0,8 3-5 16,-1 3-4-16,-10-1 0 0,-3-1 0 16,3 5 1-16,-3 5 2 0,-2-5 2 0,2-1 1 15,-3 6 2-15,-5 2 1 0,-1-1 2 16,-3 1 1-16,-3 3-1 0,-2 2 0 0,2 1-2 0,0 1 0 16,-2 1-3-1,-1 0-2-15,6 3-1 0,-8-4-3 0,-2-1-1 16,5 1-1-16,6 1-1 0,2 0-2 15,2-3-1-15,2-6-1 0,7 1 0 16,-4-5-1-16,0-7-1 16,7 2 1-16,0-1 0 0,-1-1 0 0,0-3 0 15,1-3 0-15,0 2-1 0,7-2 1 16,0 2 0-16,3-2-1 0,0 2-1 16,10-9 0-16,-2-2 0 0,2 5-2 15,0-3-2-15,2-4-4 0,3 2-7 16,-4-7-9-16,6 2-15 0,3-1-24 15,0-8-29-15,7-1 10 0,-2-5-47 0,5 5-63 16</inkml:trace>
  <inkml:trace contextRef="#ctx0" brushRef="#br0" timeOffset="30933.77">18724 927 18 0,'-10'-2'37'16,"7"1"-9"-16,-2-4-3 0,0 5 0 15,3-2-7 1,-3-5-5-16,8 7-3 0,-3-5-3 16,0 5-2-16,0 0-2 0,-3 0-1 15,1 0-1-15,4 0 0 0,-2-6 1 0,0 6 2 16,0 0 3-16,7 0 1 0,-2 0 3 16,-4-2 0-16,6-1 2 0,-2 6 1 15,3-3-1-15,-1-3-3 0,6 1-1 16,-3 2-2-16,4 0-2 0,-1 0-1 15,6 5-1-15,1-5 0 0,0 0 0 0,3 0 0 16,-3 7 2-16,2-6 1 0,1-2 0 16,-3-3 1-16,4 9 0 15,-1-3 1-15,-3 3 0 0,0-7 0 0,-3 4 0 16,-2 3-1-16,0 2 1 0,0-6 0 16,-2 4-1-16,6-5-1 0,3 2 0 15,-6 3-1-15,3-3-1 0,-3 5 0 16,1-9 0-16,-3 2 0 0,-3-5-1 15,4-2 1-15,-1 5 0 0,-8-3-1 0,4 5 0 16,-1 7-1-16,-8-9 1 16,-2-3-2-16,1 7-1 0,-2-5-2 0,-5 4-6 15,-3-7-6-15,-3 6-7 0,0 5-11 16,-7-2-14-16,4-5-21 0,-7 9 6 16,1-2-25-16,-1-3-49 0</inkml:trace>
  <inkml:trace contextRef="#ctx0" brushRef="#br0" timeOffset="31220.8">18654 1258 38 0,'20'-7'37'0,"3"1"-9"16,1 4-2-16,-1-3-6 0,-3 3-5 15,8-3-7-15,-1 4-9 0,-7-3-20 0,-3 3-5 16,3-6 4-16,-10-1-30 0,3 1 2 15</inkml:trace>
  <inkml:trace contextRef="#ctx0" brushRef="#br0" timeOffset="33290.42">14546 1639 13 0,'-17'5'16'0,"2"0"-5"0,-3 2 0 16,4-5-2-16,1 4-1 0,-4 3-4 15,1 1-1-15,-1 5-1 0,-5-2 0 16,-1 0-1-16,1-4 1 0,0 2 0 16,-1-2-1-16,1-3 0 0,-5 1-1 15,6 2 0-15,-6-4 0 0,-2 1 0 0,3 1 0 16,-3 0-1-16,3 1 1 0,-6-1 0 15,7 3 1-15,-4-2-1 0,3-1 0 16,-1-1 1-16,5 1 2 0,-5 0 5 16,2-1 2-16,2 1 2 0,-4 0 2 15,-5 5-1-15,2-2 1 0,7-2-3 16,-7 5-4-16,1-1-3 0,4 1-2 16,-2 2-1-16,-4 4 0 0,2-6-1 15,-4 2 0-15,4-1 0 0,-2-4 0 0,4 0 1 16,-2-4-1-16,6 1 0 0,3 1 0 15,2 4 0-15,-2 0 0 0,1-2 0 0,-4 1 0 16,3 8 0-16,-5-4 0 16,8-2 1-16,-6 1-1 0,-1 2 0 15,-8-2 0-15,6-3 0 0,-1 3-1 16,-3-1 1-16,1 2 0 0,4 2 0 16,-3-4 0-16,-2 1 0 0,3 1 1 0,-1-9-1 0,1 3 1 15,0-3 2-15,-1 9 4 16,-4-3 5-16,2 7 3 0,-2-3 2 15,2 8 2-15,-2-9 1 0,0 0-2 0,1 5-4 16,-6-7-5-16,-3-1-4 16,10 3-1-16,-4 5-2 0,1-7-2 15,-2 2 0-15,3 4 0 0,-2-6 1 16,1-3-1-16,6 2 0 0,-3-4 0 16,3 4 0-16,-1-4 1 0,5 4-1 0,-4-4 1 15,7 4 0-15,0-4 2 0,1 4 2 16,-4 2 1-16,3 1 1 0,5 0 1 15,-4-2-1-15,6 4 0 0,3-9-1 0,0 5-2 16,0-1-1-16,0-4-2 16,-5-1 0-16,5 0 0 0,0-2-1 15,1-5 0-15,-2 2 1 0,7-1-1 0,-1 3 1 16,0-4 0-16,2 0 0 0,0 1 0 16,3 4 1-16,3-3 1 0,-6-2 1 15,6 0 0-15,-1 2 1 0,-2-2 1 0,-5-2-1 16,5 0 0-16,-7-1 0 15,10 6-2-15,-8-8 1 0,4 5-2 16,-3-5 1-16,3 4-1 0,2-4-1 16,-1 3 1-16,0-5-1 0,0 5-1 15,4-4 1-15,4-4 0 0,-1 0-1 16,-1-4 1-16,3-4-1 0,4 0 1 0,-6 1-1 16,6-2 0-16,1 4 0 0,1 2 0 0,-2 0 0 0,5 1 0 0,-3 2 0 31,5-2 0-31,-3 1 0 0,0 2 0 0,0-2 0 15,1 2-1-15,-1-1 1 16,-1-2 0-16,5 1 0 0,-8 2 1 0,5-2-1 16,-6 2 1-16,1 3 0 15,-4 1 0-15,-4 3 2 0,-2 2 0 0,-3 0-1 16,-3 2 0-16,-2 3 0 0,-10 1 0 0,-4 6-1 16,-2 3 0-16,-5-2 1 15,0 11 1-15,1-1 1 0,-4-1 0 16,2 5 1-16,1-6 0 0,2-2 1 0,-1 3-2 15,4-7 0-15,-1 1 0 16,2-1 1-16,0-1 0 0,1-3 2 0,-2-2-1 0,2 2 1 16,-4-7 0-16,6 6-1 15,0-2 0-15,12 4-2 0,-6-4-2 16,7 1 0-16,-1-4-2 0,0-4 0 16,9 4-1-16,2 4 1 0,-2-3 0 15,6 3 0-15,3-3 1 0,4 1 2 0,8 3 0 16,3-7 1-16,4 4 1 0,3 0-1 15,7-2-1-15,0 2 0 16,3-6-2-16,3 3 0 0,-1 2-1 0,5 3 0 16,0 2-2-16,-5-1-6 0,-2-3-17 15,-2 0-37-15,-3 1-25 0,-10-5 14 16,-8-1-75-16,-3-2-55 0</inkml:trace>
  <inkml:trace contextRef="#ctx0" brushRef="#br0" timeOffset="34343.82">10813 3260 30 0,'-4'4'21'15,"1"1"0"-15,-4-5 0 0,4 6 0 0,-2 1-2 16,-3-2 0-1,3 4-1-15,-2 4-1 0,2 0 0 16,2-1-3-16,3-2-1 0,-4 7-1 16,4-9-1-16,0 0 1 0,5 6-1 0,-3 4 2 15,-2-3 0-15,-2-1-1 0,2 1 0 16,0-4-3-16,-5 3 0 0,2-3-3 16,-1 4-1-16,3-1-3 0,-3 3 1 15,1-6 0-15,1 4 0 0,1-1 2 16,-1 2 1-16,4-7 1 0,-4 4 0 0,7 0 0 15,0-6 0-15,0 0 1 0,0 1 1 16,5-3 1-16,0 2 0 16,2-2 1-16,3-3-1 0,2-2-1 15,-1 0-1-15,-2-5-3 0,1-4-2 0,-2 1-1 16,1-4-2-16,-1-6 0 0,5 8-2 16,-3-9-5-16,-1 1-8 0,-1-2-9 15,4 2-10-15,-4-6-14 0,6 1-15 16,1-2-5-16,0-2-5 0,0 2-15 15,0 1 19-15</inkml:trace>
  <inkml:trace contextRef="#ctx0" brushRef="#br0" timeOffset="34677.07">10811 3138 97 0,'2'7'42'0,"4"-4"-24"15,-7 1 10-15,6-9-11 0,3 3-17 16,0 2 2-16,6-5 7 15,-4 0 5-15,0-3 7 0,7-1 5 16,-2-4 4-16,1 0 1 0,3-6-1 16,-1 11-5-16,-3-6-7 0,0 6-6 15,-3-5-7-15,-2 1-8 0,0 5-20 16,3 1-31-16,-3-3-8 0,0 3 3 16,0-3-59-16,4-4 12 0</inkml:trace>
  <inkml:trace contextRef="#ctx0" brushRef="#br0" timeOffset="35640.11">11165 3376 36 0,'0'6'41'0,"-3"9"-18"0,6-1-1 0,-8-6-4 15,7 2-4-15,5-6-3 0,-7 1 2 16,-4-5 2-16,1 0 2 0,3 5 3 16,-2-5 2-1,2 1-1-15,0 6-2 0,2-5-3 16,-7 3-2-16,10 1-1 0,-7 3-2 16,7 7 0-16,-8-1-1 0,-4-1-1 15,4 1-1-15,6-2 1 0,-4 1 0 16,1 4 0-16,0-1 0 0,5 8-1 0,1 2 0 15,1 1-2-15,3-1-1 0,-1-2-2 16,-3-2-2-16,-1-3 0 16,-1-1 0-16,-1-11-1 0,-1 2 1 15,-1-7-1-15,3-3 2 0,-1 7-1 0,2-12 0 0,0 10 0 16,-2-10 0-16,4 2 0 16,0-11-1-16,-1 1 0 0,4-12 0 15,-3 5 0-15,3 0 0 0,0 0 0 16,-1 0 0-16,-1 3-1 0,0-3 1 0,2 1 0 15,4 3-1-15,-1-4 1 0,4 1 0 16,6 6-1-16,-6 0 1 0,1-2 0 16,2 6-1-16,-3-4 1 0,-4 1-1 0,6 0 0 15,-1 4 1-15,-8 1-1 16,4-6 0-16,-3 6 1 0,-2-1-1 16,-1 3 1-16,-1-2 0 0,-1 6 0 15,4 2 0-15,-3 4 1 0,1-5 1 0,4-5 1 16,-15 5 3-16,10 12 3 15,-1-4 1-15,-6 4 2 0,0 1 0 0,-6 2 0 16,-1 5-1-16,5 1-3 0,-5 0-3 0,-4 1-1 16,4 5-2-16,0-2 0 15,1-3 0-15,4 1-1 0,-1-5 1 16,3 1 0-16,1-6-1 0,-1 0 1 16,4-1-1-16,-1-9 0 0,4 9 0 0,-4-12 0 15,0 5 0-15,1-5 0 16,-1-5-1-16,0 0 1 0,16 3-1 0,1-6-2 15,-2 1-3-15,14-6-8 0,2 1-9 16,-9-1-18-16,3-7-31 0,5-2-10 0,-4-3-2 16,3-2-48-16,6-1 11 15</inkml:trace>
  <inkml:trace contextRef="#ctx0" brushRef="#br0" timeOffset="37160.14">12429 3182 18 0,'0'3'28'0,"-5"-8"2"0,-1 5-2 0,-1-1 1 15,0-4 0-15,1 6-1 0,6-1-2 0,-2 4-3 0,-5-1-3 16,1 2-3-1,-6 0-5-15,-2-3-2 0,-2-2-3 16,-4 1-3-16,-2 4-2 0,-1-5 1 16,-3 5 0-16,5-3 1 0,-1 0 2 15,7-2 0-15,0 5 2 0,-2-5 0 16,9 5 1-16,-4-2 0 0,2-3-2 16,3 0-2-16,2 5 1 0,0 0-2 15,2 2 0-15,1-6-1 0,2 6-1 16,0 6 0-16,0 1 0 0,0-6-1 0,2 6 0 15,-2 1 0-15,3-2-1 0,2 0-1 16,0 6 1-16,4-6 0 0,-3 0 0 16,1 1 0-16,0-4 0 0,1 2 1 15,-1 1-1-15,0 0 1 0,-1 2 0 16,1 4 0-16,-2 1 1 0,-3 0 1 16,-2 0 1-16,-2 0 0 0,2 2 0 0,-5-2 0 15,3 6-1-15,-4-4 0 0,1 0-1 0,1-2-1 0,-2-2-1 16,1-4 1-1,0 6 0-15,-2-2-1 0,0-3 2 16,-1-6 0-16,-1 2 1 0,1-4 1 0,6-2 0 16,-1-5 1-16,3 3 0 15,0 2 1-15,0-1 1 0,2 1 0 16,1 1 1-16,-3-4 2 0,5 5 1 16,-2-9 1-16,1 2 0 0,2 7 0 0,6-7-2 15,2 1-2-15,1 6-2 0,5-2-1 16,0-5-2-16,3 2-1 0,1-2 0 0,2-7-1 15,-4 4 0-15,1-9 0 16,-3-1-1-16,1 1 0 0,-3 7-2 0,2-5-8 0,-8 7-9 16,3-9-15-1,-9 5-26-15,1-6-24 0,3-2 5 0,-2-4-48 16,1 1-47-16</inkml:trace>
  <inkml:trace contextRef="#ctx0" brushRef="#br0" timeOffset="37605.56">12749 3167 20 0,'0'7'37'0,"6"-1"-11"0,-2 6 2 16,-1-5 7-16,5-4-1 16,2 4 0-16,-1 4 2 0,-1-2 2 0,-1 2-1 0,-2 8-2 15,-3-3-5 1,1-2-6-16,-3 1-5 0,2 8-3 15,-2-1-2-15,0 5-1 0,0 6-2 0,-2-3-1 16,-1 4 0-16,-1-1-1 16,-2-1-2-16,4-4-2 0,2 6-1 15,0-3-2-15,0 5-1 0,2-3 0 0,1-5-2 16,-3-1 1-16,3-2-1 0,-3-8-1 16,4 3-1-16,-4 0-2 0,-2-12-3 15,2 4-8-15,-7-7-10 0,6-5-10 16,-4 0-16-16,5-7-18 0,-2-4-2 15,2-3-10-15,5 1-18 0,5-9 38 16</inkml:trace>
  <inkml:trace contextRef="#ctx0" brushRef="#br0" timeOffset="38301.5">12896 3222 73 0,'-5'0'26'0,"5"5"-12"16,0 0 7-16,-2-3-15 15,4-2 0-15,-2 0-3 16,0 0-1-16,0-2 1 0,5-1 2 16,0 1 1-16,3-3 2 0,2 2 3 15,2-2 2-15,6 0 2 0,2 1 2 16,2-1 0-16,0 4 1 0,3-4 1 0,0 0 1 15,3 1 3-15,-4 1 0 0,3 3 0 16,4 0 0-16,-7 5-2 0,-8-7-2 16,1 4-4-16,-7 3-4 0,-1-3-3 15,-8-2-2-15,4 6-2 0,-5 9 0 16,-5 4-1-16,-1-1-1 0,-3 4-1 16,-6-2 0-16,-5 0 0 0,-5-3-1 15,-2 6 0-15,-6-1 1 0,-1-2-1 0,8-5 0 16,2 10 0-16,6-12-1 0,4-3 1 15,1 2 0-15,5 0 0 0,-4-9 0 0,5 2 0 0,6 2 0 0,1-2-2 16,-5-4 1 0,5-1 0-16,3 0 0 15,0 0 1-15,7 0-1 0,-1-5 0 16,6 4 2-16,8-4-1 0,1 3 0 0,-3-5 1 16,6 6-1-16,-4-3 0 15,1 4 1-15,-1 4-1 0,7-4 0 0,-3 6 1 16,-5-2-1-16,5 1 1 0,-4 3 0 15,-6-1 0-15,-6-2 2 0,1 7-1 16,-8-7 2-16,1 5 1 0,-4-4 0 16,-1 3 0-16,0-1 1 0,-6 2-1 15,-1-2-1-15,-3 6 1 0,-4-3-1 16,-2-2 1-16,2-1 1 0,-2 2 1 16,-3-3 0-16,-1 1 2 0,-2-1-1 15,-3-2 0-15,2 0-1 0,-2 5-2 0,0-2 0 16,3 1-3-16,-1 2 0 0,4-4-1 15,-6 0-1-15,3-1-1 0,1-1 0 0,-3-1-2 16,6 1 0-16,1 3-2 16,4 4-6-16,3-7-9 0,5 2-17 15,5-4-16-15,0-3-20 0,1-7-11 16,11 4-11-16,8-16-24 0,7-2 13 0</inkml:trace>
  <inkml:trace contextRef="#ctx0" brushRef="#br0" timeOffset="38933.71">13419 3626 69 0,'-3'7'21'0,"-1"0"-12"0,8 0 7 16,-1-2-13-16,2-4-2 16,-3-2 0-16,3 2 0 15,-4-1 2-15,3 0 5 0,-1-6 3 16,1 1 1-16,1 3 3 0,0-5 2 15,3 7 0-15,0-2-1 0,1-1-3 16,1 1-3-16,1-3-1 0,1 4 0 16,-2-6-1-16,3 0 1 0,1 1 1 0,-1-3 2 15,1-1-1-15,-3 0-1 0,-1-1-1 16,2-3-1-16,0-1-4 0,1 2-1 16,0-1-2-16,-2 3 0 0,-1 2-1 15,-7-2 1-15,2 7 0 0,-3-1 0 0,-2 5 0 16,0 0 0-16,0 2 0 0,-2 3-1 15,-3 2 1-15,-2-1-1 16,1 3 2-16,-1-3 2 0,3 4 1 16,-1-6 2-16,5 1 1 0,0 2 1 0,2-2 0 0,3 0 1 15,-3 0-1-15,-2 0-1 16,0-4 1-16,0-1 0 0,0 7-1 16,0-2 0-16,-2 2-1 0,0 1 0 15,2 5-2-15,-5 1 0 0,0 4-2 16,2-3-1-16,3 7-1 0,0 0 0 15,-3 3-1-15,8-4 0 0,0 3 0 0,-2-4 0 16,2 0-1-16,-3-5 1 0,1 0 0 16,4-2-1-16,-4 2 0 0,-3-5-3 15,4-3-5-15,-9-4-7 0,5 2-11 16,-5-5-14-16,-2-1-19 0,0-3-8 16,4 3-6-16,-2-4-25 0,0 3 10 15</inkml:trace>
  <inkml:trace contextRef="#ctx0" brushRef="#br0" timeOffset="39226.28">13551 3852 8 0,'-3'5'8'0,"3"-5"3"15,0 0 1 1,-2 0 3-16,4 0 2 16,-2-5 2-16,5 2 2 0,-5-2 1 15,2 3 1-15,3-3 0 0,-4-2-1 16,4 1 2-16,-3 6 0 0,5 0 1 0,-7-5 0 15,0 5 0-15,5-2 0 0,-5 7-2 16,3-2-2-16,-1-3-3 0,3 0-3 16,-2 5-2-16,0-3-3 0,2 3-2 15,-3-3-1-15,1 3-2 0,2-4-2 16,0 6 0-16,0-7-1 0,2 5-1 16,1-5-1-16,-3 0 0 0,2 7 0 0,2-9-1 15,1 2-5-15,0 0-11 0,1-5-17 16,4 5-28-16,-3-5-6 0,-2-3-6 15,0 1-47-15,0-5 26 0</inkml:trace>
  <inkml:trace contextRef="#ctx0" brushRef="#br0" timeOffset="40071.53">14041 3209 17 0,'12'-2'17'0,"1"2"-7"0,9-5 1 15,0 2-4 1,1-7 3-16,-3 8 2 15,3 0 4-15,-2-4 6 0,0 1 6 0,-2 10 4 0,2-5 2 16,-1 3 0 0,-4 0-5-16,-3 6-5 0,0 4-7 0,1-5-4 15,-3 4-5-15,-2 0-2 0,-3-4-2 0,1-3-1 16,-2 2 1-16,0-4 3 0,-2 4 0 0,-3-6 3 16,0 4 0-1,-1-3 0-15,2-2-1 0,-2 0-1 16,1 3-2-16,-5-6-2 0,5 6 0 0,0-3 1 15,0 2 0-15,-2 5 2 0,2 1 1 0,-2 6 0 16,-1 4 0-16,3 4 0 16,0-4-2-16,-2 10-1 0,2-1-1 15,-5-5-1-15,4 1 0 0,-4-1 0 16,1-9 0-16,1 1 2 0,0 1-1 16,3-2 1-16,-4 6 0 0,1-4 0 15,0 0 0-15,3 1-1 0,-2 6-1 16,0-8 0-16,-3 6-1 0,5-5 1 0,0 5 0 15,2-9 0-15,-2 3 0 16,-2-6 2-16,2 0 1 0,2 2 1 0,-2-1 0 16,0-1 1-16,3-1 1 0,-3-2-1 15,0 2-1-15,0-7 0 0,0 1-1 16,-3-1 0-16,1-1-2 0,-3 1 1 16,2 5 0-16,-7-9 0 0,3 9 1 15,-5-5 0-15,-4 0 1 0,-1 7 2 0,0-2 0 16,-3-3 2-16,0 1 0 0,-2 2-1 0,-3 7 1 0,4-4-2 31,-8 0-1-31,4-1-1 0,2 3-2 0,-1-8-1 16,-1-1-2-16,5 4-1 0,0-3 0 15,3 2-2-15,1-3-1 0,-1 4-3 16,2-3-9-16,0 3-14 0,2-3-22 16,-1-2-43-16,2 0-16 0,2 0-2 15,10-2-68-15,-5-5-3 0</inkml:trace>
  <inkml:trace contextRef="#ctx0" brushRef="#br0" timeOffset="42733.3">14740 3277 25 0,'12'-8'27'15,"-4"-1"-2"-15,12 3-3 0,0-1-3 16,0 0-2 0,0-6-3-16,2 6-3 0,-2-1-1 15,0-4 0-15,-3-6 2 0,5 8 2 16,-1-4 0-16,-1-2 1 0,2 2 0 0,3-1-3 16,-10 0-1-16,4 2-2 0,-1 1-3 15,-5 4-1-15,-4 1-3 0,-6 6-1 16,-3-3-7-16,0 2-17 0,-5 2-20 15,-2 0 13-15,-1 2-39 0,-4 3-56 0</inkml:trace>
  <inkml:trace contextRef="#ctx0" brushRef="#br0" timeOffset="43006.15">14713 3518 17 0,'12'1'42'16,"6"-7"-6"-16,-1 4-4 0,-5 4 3 15,-1-9-5-15,6-1-6 0,-4 1-2 16,11-1-3-16,-1-2-5 0,-3 0-3 16,2-4-3-16,5 1-3 0,-2-4-2 15,-2 2-2-15,1 0 0 0,-4 0-1 16,-7 3-1-16,-3-1 1 0,-3 6-2 15,0 1-3-15,3-1-7 0,-2 5-12 0,5-3-18 16,-1 4-1-16,5-4-4 0,-2 5-33 16,-5-2 36-16</inkml:trace>
  <inkml:trace contextRef="#ctx0" brushRef="#br0" timeOffset="43749.39">15599 2782 5 0,'-15'5'6'0,"3"-5"0"0,2 2-1 0,0 1 1 0,4-3 4 16,-3 2 6-1,-2-2 4-15,4 0 3 0,-3-2 3 16,3-1 3-16,1 3 0 0,-3 3-4 0,-1-1-7 15,7 3-3-15,-7-5-5 0,0 8-3 16,3 1-2-16,0 3-2 0,-3 3 0 16,4 3 2-16,-1-3 1 0,-6-2 1 15,3 1 0-15,0-3 2 0,8 3 0 16,4 3-1-16,-2-1 0 0,6 1-1 16,4 3 0-16,0 0 0 0,-3-7-2 15,3 6-1-15,0 1 0 0,3-3-2 0,-3 6 0 16,4-8-1-16,-4 0-1 0,2-3 0 15,1-4 0-15,2 4 0 0,0-4 0 0,2 1 0 16,-7-4 1-16,3-5-1 16,6 1 2-16,-8-1 2 0,4-1 2 15,-1-1 1-15,-1-8 2 0,-3 0 1 16,7-7 0-16,0-5 0 0,-4 2-1 16,4 0-1-16,-4 0-1 0,-5-2-1 0,-1 2 1 15,0 0 0-15,-6 0 1 0,-1-1 2 16,0 1 0-16,-6-1 0 0,-1 1-1 15,-3 0 0-15,0 7-2 0,0 0-1 16,-3 3-3-16,-1-2 0 0,-3 5-1 16,1 1-1-16,-3-1 1 0,4 0 0 15,-3 0 2-15,5 1 0 0,-3-1 0 16,3 0 1-16,1 2 0 0,-1-3-1 16,0 6-1-16,3-1-1 0,0 0-2 0,-2 3 0 15,7 1-2-15,0 6 0 0,-3 0-2 16,1-1-6-16,0 6-11 0,0-2-14 15,-4 4-15-15,2-1-22 0,4 0-9 0,5 1-11 16,0-1-23-16,5-1 18 0</inkml:trace>
  <inkml:trace contextRef="#ctx0" brushRef="#br0" timeOffset="44309.44">16074 2490 31 0,'-12'7'48'0,"-1"-2"-12"0,0 3-3 0,-4-1-1 15,7 1-6 1,-7 5-6-16,-5 1-3 0,2-3-1 0,-3 4 2 16,0 6-1-16,-4-1 1 0,10 0-2 15,-8 6 0-15,-2 3-1 0,-1-1 0 16,3 2 0-16,5-1 0 0,-4-3 1 16,4 1 1-16,2 0 0 0,-1-5 0 15,-2 9-3-15,1-7-2 0,-4-1-1 16,1-1-2-16,1 6-1 0,-6-8 0 0,4 2 0 15,2 3 0-15,-4-3 1 0,9 3-1 0,0 2 0 0,-3-5-2 16,9 3-1 0,1-9 0-16,-4 8-3 0,4-3-1 15,0 1-2-15,7 3 0 0,-4-1-6 16,2-6-18-16,3 0-36 0,-3-3-24 0,7-8 14 16,-2-7-76-16,-7 0-48 15</inkml:trace>
  <inkml:trace contextRef="#ctx0" brushRef="#br0" timeOffset="51353.28">8935 10628 15 0,'-7'3'30'15,"-1"1"-4"-15,-2 6-3 0,3-4 3 16,-3 1-4-16,0 1-2 0,2 4-3 16,1-3-2-16,2-3 2 0,2-1 2 15,3 2 0-15,-3 1 0 0,3-1 1 0,0 1 1 16,0 2 2-16,-2 0-4 0,4 2-2 15,-9-4-3-15,7 6-1 0,3 1-1 16,-3 2-3-16,4-1-2 0,1 1-2 16,-4 0 0-16,6 1-3 0,-2-1 0 15,0-4 0-15,-3 1-1 0,-1-3 0 16,-1-4 0-16,0 5-1 0,0-4 1 16,-1 0 1-16,-4 11 1 0,-2-4 1 0,4 3 2 15,-2 2 1-15,-7-3 0 0,5 1 1 16,6 4-1-16,2 1-1 0,-6-2-1 15,0-3-2-15,7 0-1 0,1-4-1 16,1 1 0-16,-3 1-1 0,-2-1 0 16,6-6 0-16,-2 3 1 0,-3-6-1 0,5 3 0 15,-3 2 0-15,1 3 0 16,-6-6 1-16,6 0-2 0,-1 4 1 16,3-4-1-16,-9-1-2 0,4 5-4 0,4-4-5 15,-1 2-4-15,0-8-6 0,1-2-8 16,1 0-16-16,3-5-23 0,-1-4 13 15,3-9-30-15,6-2-72 0</inkml:trace>
  <inkml:trace contextRef="#ctx0" brushRef="#br0" timeOffset="52965.4">9234 10640 4 0,'7'0'7'0,"-2"0"4"0,2 0 2 16,1-5 3-16,-1 3 2 15,0 0 2-15,1-3 1 0,5-1-2 0,-1-1 1 16,0 4 0-16,3-4 0 0,3 2-1 16,-1 0-2-16,1 2-3 0,2-1-3 15,4 3-4-15,-4 1-2 0,3-2-2 16,-1 2-1-16,6-5-1 0,-6 3-1 16,3-3 0-16,9 0 1 0,-1 4-1 15,-3-4 0-15,10 1 1 0,0-1 0 16,-3-2 2-16,2 1 1 0,1-1 1 0,0 0 2 15,2 2-1-15,1 4 1 0,-3-1 0 16,-5-3-2-16,-6 3-1 0,-7 2-1 16,-2-3-1-16,6 1-1 0,4 2-1 0,1-1 1 15,-5 1-1-15,6-5 1 0,-12 0 0 16,-2 3 0-16,4-5 3 16,-3 6 3-16,-1-4 2 0,-3 1 1 15,5-1 3-15,0 4 1 0,-3-4 0 16,0 3-2-16,1-1-1 0,-8 3-3 0,2-2-1 15,-4 2-2-15,-1 0-1 0,-2-2-1 16,0-1 0-16,3 3 0 0,-1-2 0 16,5 4-1-16,-2-4 1 0,3 2-1 0,2 0-1 15,-3-1 0-15,-4 1 0 16,-3 0-1-16,2-4 0 0,-6 4 1 16,3 4-1-16,-1-4 0 0,0 1 1 0,-3-1-1 15,0 0 0-15,2 0 0 0,0 0 0 16,-2 2 0-16,3 1 0 0,-1-3 0 15,0 2 0-15,-2 0 0 0,0 3 0 16,-4 1 0-16,1-1 0 0,3 0 1 16,-7 5-1-16,5-3 0 0,-3 0 1 0,-1 3-1 15,-1 1 1-15,2 1 0 16,0 5 0-16,5 1 0 0,-3-3 1 16,4 4 0-16,-2 2 0 0,1-2 1 0,1 1-1 0,-1 0-1 15,0 2 1-15,2-4-1 16,0 2-1-16,3-3 1 0,0 3 0 15,0 0 1-15,1-2 0 0,-1 4 1 16,0-2 1-16,-1 0 0 0,3 3-1 16,-2-2 0-16,1-1 0 0,3-2-1 15,1 2-1-15,-4-2 0 0,3-1 1 16,-1-3-1-16,2 1 1 0,-2-2 1 0,2 0 0 16,-1-1 1-16,-1 0 1 0,-3-4 0 15,0-1 1-15,0 1-1 0,-3 2 0 16,1-2 0-16,-3-6-1 0,-3 3-1 15,1 0 0-15,-3-1 0 0,0-1-2 16,-3 2 1-16,1 5-1 0,-1-2-1 0,-2 4 1 16,-4-9 0-16,-2 2 0 15,-4 2 1-15,5 0-1 0,-11-1 1 16,6 3 0-16,0 2-1 0,-1 3 0 16,1-1 1-16,4 2-2 0,-5-1 1 0,1 1-1 15,-7-4 0-15,2 3 1 0,-2-3-1 16,5-1 0-16,-3 2 1 0,5 2-1 15,-8-3 2-15,1-2 0 0,-3 2 0 16,-3-2 1-16,-4-3 1 0,5 3-1 16,-6-1 1-16,6 5-1 0,-3 1 0 0,-2 4 1 15,-2-4 0-15,-1 4 1 0,-2-5 0 16,4 1 0-16,5-4-1 0,1 3 1 16,-2-6-2-16,3-1 0 0,-3 3 0 15,1-4-1-15,-4 1 0 0,7 1-1 16,0 0 1-16,0 1-1 0,0 4 0 15,5-5 0-15,-6-1 1 0,1 1 0 16,-1-7 1-16,0 2 0 0,-2-4 0 0,6 4 0 16,4 3 0-16,-2 0-1 0,3 1 0 15,-3 3-1-15,-2 4 0 0,-3-3 0 16,3 2 0-16,-4 1 0 0,2-4 0 16,7 2 1-16,-1-4 0 0,1 0 0 15,6-2 2-15,-4-2 1 0,1-3 0 16,1 3 1-16,1-3 0 0,-8 2 1 0,7-4-1 15,-2 4 0-15,1-4 0 0,1-1 0 16,-1 6 0-16,4-3-1 0,-3-5-1 16,1 5 0-16,0 0-1 0,4-1-1 15,-4-3-2-15,6 3 0 0,4 1-2 16,0 0-3-16,-1 0-3 0,1 0-4 16,1-2-7-16,1-1-6 0,-2 1-12 15,4 2-15-15,-1-5-25 0,3 2-29 16,1-9 12-16,1-7-50 0,-2 1-70 15</inkml:trace>
  <inkml:trace contextRef="#ctx0" brushRef="#br0" timeOffset="54234.64">9134 10997 20 0,'5'2'32'16,"-13"3"3"-16,4 2-4 0,-2-1 2 16,-3-4-1-16,3 12-2 15,4-6-3-15,-1-3-1 0,1 2 0 16,0-1-2-16,2 1-2 0,2 5 1 15,0-2-1-15,-2 1-3 0,5-2-2 0,-2 2-2 0,2-2-4 0,0 1-3 16,3-2-2 0,-1-1-3-16,-7 0-1 0,7 3-1 15,-4-4-1-15,-6 8 0 0,-4-3 0 16,0-4-1-16,1 5-1 0,6-2-2 0,-7-4-3 0,4 1-2 0,-1 5-3 31,4-5-5-31,-1-2-5 0,2-2-6 0,-2 2-8 16,2-5-8-16,3 0-11 0,-3 0 1 15,4-2-7-15,4-8-9 0,-1 2 27 16</inkml:trace>
  <inkml:trace contextRef="#ctx0" brushRef="#br0" timeOffset="54697.44">9173 10979 22 0,'-5'10'25'0,"-2"-7"-12"0,5 7 1 0,-3-6-4 15,4 1-4-15,2-5-4 16,-1 5-2-16,5-9 5 0,-5-2 4 16,2 2 4-16,-2-2 4 0,5 1 4 0,-3 3 1 15,4-3 0-15,1 3-2 0,6-3-4 16,-6 0-4-16,0-1-3 0,4-3-3 15,1 3-1-15,0-1-2 0,1 0-1 16,4 1 0-16,-4-3-1 0,2-1 1 16,0 2 0-16,2-6 0 0,0 6 0 15,6-4 0-15,-3 2-1 0,-1-1-2 16,1-3-2-16,-2 1-4 0,-5-2-7 0,1 2-9 16,-2-4-11-16,-1 8-7 0,-6-4-2 15,2 10-18-15,-7-7 0 0</inkml:trace>
  <inkml:trace contextRef="#ctx0" brushRef="#br0" timeOffset="54986.66">9069 11153 52 0,'3'5'37'15,"4"-5"-12"-15,15 0 1 0,-2-10-9 16,7 0-7 0,-2-4-6-16,3-6-9 0,0-6-5 0,-1 6-2 15,7 0 1-15,-1-6-1 0,-1 10 2 16,-2 4 3-16,-5-8 4 0,-5 0 6 16,-2 0 3-16,-8 7 2 0,2-1 0 15,-3 12 0-15,-3 2 0 0,6 7-2 16,-10 0-2-16,1 3-8 0,-1 3-12 15,-2 4-6-15,0 0 4 0,-7-4-24 16,0 5-8-16</inkml:trace>
  <inkml:trace contextRef="#ctx0" brushRef="#br0" timeOffset="55400.36">9148 11377 59 0,'0'7'46'0,"-2"4"-23"0,4-4 3 0,-2 1-6 15,3-6-8-15,-1 1-2 16,-2-1 1-16,5-2 6 0,3-5 4 16,0 2 2-16,6-2 2 0,4-2 0 15,-3-5-3-15,5 2-4 0,0-2-6 0,2-1-3 16,3 0-4-16,-3 6-2 0,3-6-2 15,-3 1-1-15,-1 4 0 0,-7-2-1 16,9-2-1-16,-6 0-4 0,3 4-9 16,-7 1-16-16,9 0-25 0,-9-1 13 15,-1 1-40-15,1 1-68 0</inkml:trace>
  <inkml:trace contextRef="#ctx0" brushRef="#br0" timeOffset="55848.43">9525 11138 28 0,'0'0'34'0,"2"1"-7"0,-2-1-5 15,2 7-2 1,-4 0-6-16,4-2-5 0,3 0-5 15,0 0-3-15,1-3 1 0,3 3 2 16,4-7 3-16,-3 5 3 0,0 1 3 0,4-3 2 16,-1-1 3-16,-3 2 1 0,5-4-1 15,-3 7-2-15,-1-1-2 0,3 6-4 16,-1-2-2-16,-1-1-2 0,-4 6-2 16,4-8-2-16,-5-3-3 0,-2-2-5 15,-2 0-7-15,2 0-10 0,-3-2-11 16,3-1-13-16,-4-1 0 0,4-1-22 15,-3-8-16-15</inkml:trace>
  <inkml:trace contextRef="#ctx0" brushRef="#br0" timeOffset="56157.94">9743 11053 96 0,'0'13'29'0,"0"-8"-12"16,3-3 9-16,-1-1-19 0,-1 4-6 16,-1 2 0-16,0-5-2 15,-1 3 0-15,-4 1 0 0,-2 1 4 16,-3 0 7-16,-7 6 6 0,4 0 4 15,0 8 0-15,-3 0 1 0,1-1-2 0,2 2-3 16,1 3-8-16,-1-5-7 0,3 2-7 16,0-2-8-16,-3-2-7 0,4-3-13 15,1-3-11-15,-2-4 1 0,3 4-20 0,7-5-16 16</inkml:trace>
  <inkml:trace contextRef="#ctx0" brushRef="#br0" timeOffset="56534.55">9970 10977 57 0,'2'20'62'0,"-7"-6"-25"16,-2-3-2-16,5 0 0 0,1 2-25 16,1 0-4-1,-4 2-3-15,3 2-4 0,-4-2 1 16,5-2 0-16,-4 1 3 0,1-6 3 16,-2 2 2-16,2-1 3 0,3 1 1 15,-2 1 1-15,2-2 0 0,0 1-2 16,2 3-3-16,4 0-3 0,-1-4-2 0,4-1-1 15,-1 2-2-15,-1-7 1 0,3-3-1 16,0 0-1-16,3-1 1 0,4-6-1 16,-2 0-5-16,0-6-8 0,-2 0-14 15,1-6-21-15,-3-4 11 0,-1-4-37 0,2 0-53 16</inkml:trace>
  <inkml:trace contextRef="#ctx0" brushRef="#br0" timeOffset="56713.78">9943 10957 331 0,'-5'22'91'0,"-3"-9"-46"16,6-8 37-16,2 0-78 0,5-3-18 0,2 5-24 15,3-9-33-15,-2-5-12 0,6-4-8 16,1-3-47-16,1 1 20 0</inkml:trace>
  <inkml:trace contextRef="#ctx0" brushRef="#br0" timeOffset="57196.1">10527 10387 112 0,'-5'9'76'0,"-2"4"-37"16,0-5 6-16,1 11-18 0,2-4-40 15,-2 5-5 1,-1 0-3-16,2 2-2 0,-7-4 0 16,1 2 4-16,-3 0 14 0,1 0 12 15,-1-5 9-15,1 4 5 0,1-4 4 16,-1 0 4-16,5 1 2 0,-2 0-3 15,6 5-2-15,-1 4-3 0,0-3-4 16,2 5-4-16,-2 5-5 0,-2 1-3 0,2 2-2 16,-2 0-3-16,-1-1-1 0,0-3-1 15,-4-2 1-15,2-1-1 0,0 4 0 0,2-10 1 0,3-2 0 16,-2 0-1 0,0-7 2-16,4-4-1 0,0 4 3 15,3-5 1-15,6-3 1 0,-2-5 1 16,-1 2 0-16,9-4 1 0,1 1-2 15,-5-4-1-15,11 0-2 0,2 1-2 16,0-2-1-16,-6-3-2 0,10-3-3 16,-10-8-1-16,1 0-3 0,-1 0-2 0,4 0-2 15,-6 5-1-15,1 4-1 0,-3 0-2 16,-4 5-4-16,-4-4-6 0,-3 1-10 16,0 3-17-16,-5-1-2 0,-1 2-5 15,-3 3-27-15,-1 2 24 0</inkml:trace>
  <inkml:trace contextRef="#ctx0" brushRef="#br0" timeOffset="57497.63">10102 10999 264 0,'0'17'68'15,"3"-16"-33"-15,-3-1 30 16,4 5-54-16,1-3-6 16,3-2-1-16,4-2-2 0,-4-3-2 15,4-1 1-15,1-3 5 0,6-2 6 16,-3-4 4-16,6-4 5 0,5 6 2 16,6-2 1-16,4-9-1 0,8 8-4 15,7-6-6-15,8-10-6 0,0 4-8 0,2 1-10 16,-1 0-14-16,0-1-18 0,-4-2-33 15,-3 6-14-15,-1 1-3 0,-1 1-48 16,-5 2 2-16</inkml:trace>
  <inkml:trace contextRef="#ctx0" brushRef="#br0" timeOffset="115693.6">6564 7268 18 0,'4'5'26'0,"1"-1"1"0,-3 1-2 16,-4-7 1-1,4 2 0-15,4-3-2 0,1 3 0 0,0-2 0 16,-1-3-1-16,-6 5-2 0,7-2 0 16,5-4-3-16,1 1-2 0,-1-5-3 15,-1-2-3-15,-1-3-2 0,0 2-3 16,2-2-1-16,2 1-2 0,1-2 0 16,5 0 1-16,-4-2 0 0,-1-2 1 0,2 5 1 0,-2-7 0 15,4-3-1 1,-1 8 1-16,-5-1-2 0,2-9-1 0,-1 7 0 15,-1 7-1-15,1-4 0 0,-1 0 0 16,-5 11 2-16,1 4 3 0,-6 0 1 16,-3-1 2-16,-5 3 0 0,0 5 0 0,-5-3 1 15,0 8-2-15,0-2-3 16,1 2-1-16,1 4 0 0,1-1-1 16,1-1 0-16,1-1 1 0,-2-2 1 15,2-3 1-15,2 1 2 0,-1 0 1 16,4-2 1-16,-1-4 1 0,-1 6 0 0,-1 0-1 15,3 0 0-15,-2-1 0 0,0 6-1 16,-3-2 0-16,4 2-1 0,-3 3 0 16,-2 5 0-16,4 0 0 0,-3 0-1 15,3 7 0-15,-3-7 0 0,2 0-1 16,3 0 1-16,-3-7-2 0,1 0 0 16,4-4 0-16,-2-1 0 0,0 4-1 0,3 1-1 15,-5-1 0-15,4 1-1 0,0-1 0 16,-2 0-1-16,1-6 0 0,-1 1-1 15,0 0 0-15,0-1 0 0,0 1 1 0,0 0-1 16,0 1 0-16,0-3-1 16,0 2 0-16,-1-2-3 0,2-3-4 15,-1 3-6-15,0-4-6 0,-1-1-9 16,2 2-11-16,-2-4-14 0,2-4-13 16,-2 4-14-16,1-5-5 0,-2 1-8 0,2-1-13 15,0 2 16-15</inkml:trace>
  <inkml:trace contextRef="#ctx0" brushRef="#br0" timeOffset="115850.75">6743 7424 16 0,'-6'7'20'16,"-1"-2"-10"-16,7-4-1 0,-3 4-4 31,-1-1-10-31,-2 1-4 0,2 1-1 15,-6-6-11-15,7 7 6 0</inkml:trace>
  <inkml:trace contextRef="#ctx0" brushRef="#br0" timeOffset="116233.88">6651 7479 13 0,'-1'3'29'0,"-4"-8"-7"0,1 5-2 0,8 0-1 0,-4-1-5 15,3 2-3 1,2 4-4-16,3-8 0 0,1 3 1 16,-6-2 2-16,0 1 3 0,1-3 4 0,-2-4 2 15,-1 3 4-15,3 3 1 0,-1 2 2 16,2 2 0-16,0 3-1 0,2-5-2 0,1 5 0 16,0-3-3-16,-1 3-1 15,3-2-3-15,-2-5 0 0,4 2 0 16,0 0 0-16,3 0 0 0,2 0 1 15,-6-6-1-15,6 4 1 0,1-3-1 0,-6-2-1 16,-2 1-3-16,8-8-2 0,-2 8-1 16,-1-6-2-16,1 5-2 0,1-1-1 15,-4 8-2-15,4-7 0 0,-7 7-1 0,2 0 0 16,-10-1-1-16,4 2 0 16,-1 1 0-16,-6 3 0 0,-3-3-1 15,1 3-1-15,-4 6-4 0,0-1-6 0,-3 2-10 16,4 0-15-16,-8 1-28 0,6-5-25 15,-4 1 7-15,1-1-49 0,1-1-50 16</inkml:trace>
  <inkml:trace contextRef="#ctx0" brushRef="#br0" timeOffset="116783.86">7232 7431 50 0,'5'0'35'16,"-4"0"-18"-16,3 0 3 0,-1 0-9 15,-3-2-4-15,5 4-5 0,-10-2-2 16,5-5 0-16,0 10 0 0,0-5 8 16,0-5 5-16,0 3 6 0,-2 0 3 0,1-3 3 15,1 12 1-15,-4-12 0 16,3 5-5-16,2 7-6 0,-1-1-3 16,-3 6-4-16,0-4 1 0,-1-1 0 0,4 6 2 15,-3 1 2-15,3-1 2 0,-2 2 2 16,1 4 0-16,2-4-1 0,-2 1-2 15,-4-1-3-15,3-6-3 0,2 2-2 16,0 8-2-16,0-9-3 0,-2-2-1 16,6 4-6-16,-4-5-10 0,1-6-12 15,-1 4-20-15,0-3-22 0,4-2 4 16,-1 0-39-16,-3-2-44 0</inkml:trace>
  <inkml:trace contextRef="#ctx0" brushRef="#br0" timeOffset="117724.21">7400 7160 28 0,'-3'-5'44'0,"3"8"-21"0,-3-8-1 16,-4 0 0-16,0 3-11 0,14 1-7 16,-7-4-2-16,0 3-1 0,-7 2 0 0,11-7 2 0,-3 1 1 15,1-4 2-15,-5 1 2 16,6-2 1-16,-3 2 3 16,0 3 2-16,5-4 0 0,7 0 1 15,-6 1-1-15,8-4 1 0,-4 1-2 16,-3-1-1-16,6 4-1 0,-8-4 0 15,7 1 0-15,1 4 1 0,4-4 2 16,-2 4 1-16,5 3 1 0,-7 2 0 16,1-2 1-16,-1 3-1 0,7-3 1 0,-5 3 0 15,3-3 0-15,1 4 1 0,1-6 1 16,-3 2-1-16,3 3-2 0,-4-3-1 16,-6 2-2-16,4-4-2 0,-4 7-2 15,-2-5-2-15,1 5 0 0,-1 0-2 16,-5 2 0-16,-1 3-1 0,-2 1 0 0,0 1 0 15,-5 5-1-15,-2-2 1 0,1 3-2 16,-3 1 1-16,-3 4-1 0,2-5 1 16,-1 2-1-16,-3 0 0 0,1 4 1 0,-2 1-1 15,0-3-1-15,-2 1 1 0,2-3-1 16,0 2 0-16,0-9 0 16,0 5-1-16,0 1 1 0,2-1 0 15,-2 1 0-15,-4-1-1 0,2 2 1 16,-1-2-1-16,-2 1 1 0,5 1-1 0,3-2 0 15,2 4 1-15,0-4-1 16,3 2 0-16,1-3 0 0,-1 1 0 0,5-3 0 0,-3-1 0 16,2-4 1-16,3 1 0 15,0-6 2-15,3 5 1 0,2-3 1 16,0 3 2-16,2 3-1 0,3-6 1 16,2 3 0-16,1-3-2 0,2-2 0 15,7 0-2-15,-2-2 0 0,3 2 0 16,-1 0 0-16,0 0 0 0,1-5 1 0,2-2 1 15,1 4-1-15,-5-2 1 0,4-7-2 16,-3 4 0-16,3-2 0 0,2-2-2 16,1 4 0-16,-1-4 0 0,-2-1 0 0,7 6-1 15,-9 1 0-15,-1-1 1 0,-2 0-2 16,0 0 1-16,-8 2 0 16,-2 4-1-16,3 1-1 0,-1 1-3 15,-5-1-7-15,1 5-11 0,0-3-23 0,-1 1-55 16,-2-1-9-16,2-2 0 0,-2-5-82 15,-5-8 17-15</inkml:trace>
  <inkml:trace contextRef="#ctx0" brushRef="#br0" timeOffset="126478.93">12349 6991 12 0,'-10'0'13'0,"10"2"-6"0,-10-6 0 16,10 1 0 0,-7 1 0-16,11 1 0 0,-1-3 3 0,4 3 2 15,-7-8 2-15,6 6 2 0,4-4-1 16,4-6-1-16,-6 3-2 0,7-3-3 16,0-1-4-16,-3 1-1 0,3-1-1 15,-2 1 1-15,-6-5 3 0,3 3 2 16,0 1 0-16,-3 8 1 0,11-6 0 15,-4 3-1-15,-3-6-3 0,4-3-3 0,2 5-2 16,-4-1 0-16,4 4-1 0,0 4 0 16,1-4 0-16,-4 0 1 0,-4-2 0 15,-5-2 3-15,0 4 3 0,-2 0 4 0,2 9 1 16,-3-6 2-16,-2 12 1 0,3-5 0 16,-3 0-3-16,-5-3-2 15,3 8-3-15,-1-5-3 0,1 0 0 16,1 1-2-16,-1-2 0 0,0 7 0 15,-1-1 1-15,0-3 1 0,-4 5 3 0,-1-7 3 16,1 0 4-16,5 3 4 0,-4 4 2 16,1-2 2-16,-2 7 0 0,-1-6-1 15,1 4-1-15,0 7-3 0,-1-7-3 0,1 3-2 0,2 4-2 0,0 0-1 32,-3 1-2-32,-1-1-2 0,-1 0 0 15,4-2-2-15,-6-2-1 0,0 0 0 0,4 1-1 16,-2-1 0-16,-4 1 0 0,4-1-1 15,-3-5 1-15,0 4-1 0,-1-2 0 16,1 2 1-16,1 1-1 0,4-1-1 16,-2 1 1-16,5-5-1 0,-2 1 0 0,5 3 0 15,2-1 0-15,-1-2-1 0,6 1 1 16,0-5 0-16,5 6-1 16,5-4-1-16,2-5-2 0,-2-2-4 15,3 0-8-15,-8 0-10 0,3-2-13 0,-2-3-17 16,-1-2-25-16,0 2 0 0,0-1-10 15,-5 2-27-15,0-2 45 0</inkml:trace>
  <inkml:trace contextRef="#ctx0" brushRef="#br0" timeOffset="126933.64">12261 7101 15 0,'-9'-1'8'0,"-1"1"-12"0,2 0 9 16,3 0-13-16,-4 0-8 15</inkml:trace>
  <inkml:trace contextRef="#ctx0" brushRef="#br0" timeOffset="127479.23">12200 7115 30 0,'-1'0'43'15,"-4"3"-10"-15,8-6-4 0,-3 1-1 0,7-5-5 0,1-1-6 16,2-4-4-16,5-4-3 16,3-8 1-16,6 9-2 0,-1 0 0 15,7-8 0-15,-1 8 0 0,1-4 0 16,-7-4-1-16,7 3-1 0,1 1 0 0,0-2-1 0,-4-1 0 16,6 4-2-16,-2 3 0 0,-3-4 0 15,-1 9-2 1,-1-7 1-16,-9 4-1 0,3 3 1 15,-6-3 1-15,-1 1 1 0,-3 4 2 0,0-4 1 16,2 4 2-16,-4-2 2 0,-1 3 0 16,-2 0 0-16,0 0-1 0,-2 6-2 15,-1-1-2-15,3-5-2 0,-3 7-3 16,4 5-2-16,-2-3 0 0,-3 5-2 16,-6-6 1-16,9 6 1 0,-4-7-1 15,-4 2 1-15,1-4 1 0,3 7-1 16,-3-1 1-16,3 1-1 0,0 3 2 15,0 2 2-15,6-2 2 0,-6-1 2 0,5 1 2 16,0-1 2-16,-1 3 0 0,2-2-1 0,1 1-1 16,-2 2-2-16,0 3-3 15,-2 8-1-15,-3-7-2 0,0 10-1 16,0-5 0-16,0-5 0 0,-1 1 0 16,-4 0 1-16,5 0 0 0,-7 3 0 15,4-6 0-15,-4 2 0 0,2 3 0 16,-2-6 0-16,1-2-1 0,1 2 0 0,5-4 0 15,-2 4-1-15,4-4 0 0,-2 7 0 16,0-3 1-16,0 1-1 0,0-6 0 0,0 1 0 16,0 2 0-16,0-1 0 0,0-3 0 15,-4 3 0-15,6 3 0 16,0-6-1-16,-2 1 1 0,-2 0-1 0,2-1-1 16,2-1-3-16,-2-3-4 15,-4-2-7-15,1 5-8 0,1-3-12 0,1-2-16 16,-4 1-20-16,1-1-2 0,1 4-8 15,-4-3-25-15,-1-1 32 0</inkml:trace>
  <inkml:trace contextRef="#ctx0" brushRef="#br0" timeOffset="127850.29">12675 7273 64 0,'37'-10'63'16,"-7"-5"-14"-16,7 2 0 0,-2 0-4 15,-2-1-7-15,1 4-7 0,1 4-2 16,-5 1-2-16,3-2-2 16,1 0-3-16,-7 7-3 0,4-1-3 15,-7-3-1-15,1 4-4 0,2 0-3 0,-6 4-3 16,1-4-1-16,-2 0-1 0,-1 1-2 16,-6-1-1-16,-1 0-1 0,-4 0-5 15,0 0-5-15,-1 0-10 0,-2 2-13 16,2 1-18-16,-6-1-23 0,3-2 5 15,-8-5-35-15,8 5-44 0</inkml:trace>
  <inkml:trace contextRef="#ctx0" brushRef="#br0" timeOffset="128275.2">13534 7200 24 0,'7'2'43'0,"5"3"-16"15,0-7-3-15,-2 2-2 16,-2 0-3-16,2 2-2 0,2-2 1 0,-4-2 5 16,0 2 7-16,1 2 6 0,-6-1 6 15,4 4 0-15,1-3-4 0,1 10-4 16,4 1-7-16,-6 0-7 0,-1 1-6 0,-2-6-6 16,-3 6-1-16,-1-1-2 15,-5 0 0-15,4 1-1 0,1 4 1 16,-5-1-1-16,1 1-1 0,-1 2-1 15,0 2-1-15,-3-7-2 0,1-2-3 16,0-1-5-16,-1 0-9 0,-2-2-10 0,7 1-17 16,-4-7-28-16,0-1-4 0,2-3-6 15,2-7-38-15,0 4 36 0</inkml:trace>
  <inkml:trace contextRef="#ctx0" brushRef="#br0" timeOffset="129020.75">13830 6862 90 0,'9'0'21'0,"-6"-6"-16"16,-6 4 3-16,9-1-22 0,1-4-2 15,1 5 0 1,4-3 0-16,2-3 8 0,1 1 12 16,1-1 16-16,4-4 9 0,-5-1 4 15,0 4 2-15,6-4 1 0,5 0-6 0,-6-1-8 16,7 1-6-16,2 1-5 0,2 4-3 15,-4 0-2-15,3 1 3 0,4 2 2 16,-8-2 3-16,4 5 2 0,-1-3 3 16,-2 0 1-16,-4 9 0 0,7-9-4 0,-6 3-3 15,-3 2-4-15,-1 2-3 0,-6-1-3 16,-3 4-2-16,-4-5-1 16,-2 2 1-16,-2 5-2 0,1 0 1 0,-4 4 0 15,0-4 0-15,-4 0 0 0,1-2 1 16,-4-2 0-16,-4 9 0 0,-3-6 0 15,-4 6 0-15,-2 1 2 0,-4-3 0 16,-2 0 1-16,-1-1 0 0,0 8 2 16,-1 1 0-16,3 0-1 0,5 2 1 15,-2 2 0-15,2-4 0 0,5 4 1 16,-2-2 0-16,-5-5 1 0,6 5 1 16,-1-1 0-16,2-4-1 0,-4-2-1 0,13 6-2 15,-8-4-1-15,8-2-2 0,-3-3 0 16,4 2 0-16,2-6 0 0,-2 3 0 15,3-3 2-15,2 1 0 0,5 3 1 16,4-3 1-16,-3-1 1 0,4-4 0 16,4 3 1-16,-3-3-1 0,3-2 1 0,6 5-1 15,5-5 0-15,-3 2-1 0,-1-2-1 16,5-5-1-16,-3 3-1 0,-3-3-1 16,7-2-1-16,0-1 0 0,1 1-1 15,-1 0 0-15,-2 1 1 0,2-1-2 16,-1 5 1-16,1-3 0 0,0 4-2 15,1-3-2-15,-6 3-6 0,0-1-9 0,-4-1-13 0,-3 1-20 16,-3 2-42 0,3 0-2-16,2 0-8 0,-9 2-52 15,0-2 44-15</inkml:trace>
  <inkml:trace contextRef="#ctx0" brushRef="#br0" timeOffset="171436.79">5693 9894 31 0,'4'-6'25'0,"-4"6"-3"0,0-7-1 16,1 0-2-16,1 1-5 16,6-1-1-16,3-2-3 0,-1-2-2 15,3-1-2-15,0 4-1 0,7-6-1 0,0 6 0 16,5-5 2-16,1 1 2 0,-3 2 2 15,-5-3 2-15,6-1 2 0,-4 4 2 16,0 0 1-16,3-2-1 0,2-1-1 16,-1 5-1-16,-4 1-2 0,2 2-1 15,-2-2-1-15,-7 6-2 0,2-6-1 0,0 7-1 16,-2 2-2-16,6-4 0 16,-6 9 0-16,-1-4 0 0,-2 0 1 15,7-1 1-15,-11 3 1 0,4-5 1 16,0 3 0-16,-3 4 1 0,-4 5-1 15,-1 6-2-15,-5-3-1 0,3 5 0 0,-4 0-2 16,-6 2-1-16,-3 3 0 0,-2-2-1 16,-5 1 0-16,-3 3 0 0,-1-6 0 15,1 8 1-15,-6-3-1 0,6 1 0 16,-7-2 0-16,6 4-1 0,-2-8 1 16,-3 5 0-16,2-5-1 0,4 6 1 0,0-5-1 15,-4-2 0-15,9 2 0 0,1 3 0 16,0-4 0-16,7-2 1 0,3 2-2 0,2-7 1 0,0-4-1 15,5-7 1-15,0 2-1 16,4-5 1-16,-1 0 0 16,0-7 0-16,7 6 0 0,4-9 1 15,3-5-1-15,4 1 1 0,6-1 0 16,0-3-1-16,-1-2 0 0,3-2 1 0,3-3-1 16,-2 3 0-16,2-3 1 15,1 4-1-15,0-1 1 0,-8 3 1 0,7 4 0 16,-5 0 1-16,-2 4 1 0,-2 4 0 15,-1 0 0-15,2 6 0 0,-4 1 0 16,-4 1-1-16,-2 4 0 0,3 4 0 16,-9 4-1-16,0 2 1 0,-3 5-1 15,-3-1 1-15,-2-3-1 0,0 1 1 16,-3-2 1-16,-4 0-1 0,-1 3 1 16,-1-6-1-16,-6 3 1 0,0-5-1 0,-2 4 0 15,4 4-1-15,0 2 0 0,3 0 0 16,0 5 0-16,-6 2-1 0,0-2 1 15,-3 2 0-15,1 3 0 0,-2-2 0 16,5 1 1-16,-4-3 1 0,6 3 1 16,0 3 2-16,-4-7 2 0,-1-4 1 15,3-1 3-15,0-5 1 0,3 0 1 0,-7-1 1 16,9 3-1-16,0-2-1 0,-3-7-2 16,5 4-1-16,-1-6-1 0,-2 1-2 15,-4-2 0-15,-1-2-1 0,0 4 0 16,-1-2-2-16,4-3 0 0,1-1-1 15,-6-1-2-15,4 4 0 0,1-4-1 16,1-5-1-16,-5 0 0 0,11 3 0 16,-8-1-1-16,4-2-1 0,-3-2-2 15,3-1-4-15,3-2-6 0,7 1-11 0,-3 3-12 16,5 4-18-16,-1-3-22 0,4 3-29 16,-3-4 5-16,5 1-39 0,-1-2-59 15</inkml:trace>
  <inkml:trace contextRef="#ctx0" brushRef="#br0" timeOffset="172050.51">6760 10436 34 0,'-3'0'40'16,"9"-2"-21"-16,-6 4 1 0,9-2-3 15,-6 5-9-15,-1-3-5 16,3 9-2-16,-5-2 1 0,0 2 3 16,-4 1 3-16,-4 1 4 0,1-1 4 15,-3 3 5-15,4 3 4 0,-4 1 3 0,1 4-1 16,-9 1-2-16,1-1-2 0,-6 4-4 15,1 0-4-15,0-1-5 0,4 1-2 16,-2 1-2-16,5 6-2 0,-4-6-2 0,-1 4-1 16,5 3-3-16,2-1-4 15,0-9-10-15,-1-4-13 0,4 6-23 16,-3-7-5-16,1-10-4 0,0 9-37 16,4-11 20-16</inkml:trace>
  <inkml:trace contextRef="#ctx0" brushRef="#br0" timeOffset="172806.97">7186 9928 15 0,'2'8'20'15,"-2"5"-6"-15,2 1 4 0,-2 6 2 16,0-2-3-16,0-1 2 0,-2 0 2 15,-5-2 3-15,-1-2 1 0,3 2 0 16,-2 5-1-16,2-5-1 0,2 2-3 16,-4 0-2-16,1 1-4 0,1-5-4 0,-2 1-3 15,5-1-2-15,2-9-3 0,0 2 0 16,0-6-1-16,2 5 2 0,-2-3 1 16,2 3 2-16,1-7 1 0,0 6 2 15,2-4-1-15,4 5 0 0,-3 1-1 0,8 1-3 0,-4-7 0 0,0 7-3 16,0-2 0-1,0-4 0-15,2-1-1 16,3-1 0-16,-2-3 0 0,2 1-1 0,-2-2 0 16,7-2 0-16,-6-4-1 0,9 2-2 15,-1 3-4-15,-2-3-6 0,-5-6-11 16,3 2-14-16,-4-4-18 0,-1 2 5 16,6-5-30-16,-1 5-39 0</inkml:trace>
  <inkml:trace contextRef="#ctx0" brushRef="#br0" timeOffset="173403.15">7663 9874 18 0,'-5'5'34'16,"2"2"0"-16,-1 0-3 0,1-6 4 15,-2 6-1-15,0 0-3 16,-2-1-3-16,5 1-2 0,-3 1-2 16,0 4-2-16,2-5-4 0,-2 8-2 15,2 3-1-15,-2 4-1 0,1 5-2 16,1-1-1-16,0 3-2 0,-2 3-1 16,0-2 0-16,3 1-1 0,-3-2 1 15,3-2 2-15,-3-1 0 0,2-6 1 0,-2 7 1 16,0-5 1-16,2 5 0 0,-2-7 0 15,0 6-2-15,3-12-1 0,-3 7-2 16,3 5-1-16,-3-5-3 0,-2-1-1 0,1 2-1 16,-1-4-1-16,-3 1 0 15,5 1-1-15,5-5 1 0,-2-2-1 16,-3 1 0-16,7-6 0 0,-4 5 0 0,2-1 0 16,-1-2 0-16,-3 0 1 0,3 0-1 15,-3 0 0-15,3-1 0 0,1-3 0 16,-4 3 0-16,-1 1-1 0,2-4-1 15,1 3-2-15,-1-1-4 0,-4-1-4 16,6 1-5-16,-3-1-8 0,-2-1-10 16,-1 1-17-16,0 0-26 0,0 0 4 15,1-2-9-15,-1-5-34 0,4 0 51 16</inkml:trace>
  <inkml:trace contextRef="#ctx0" brushRef="#br0" timeOffset="187282.12">12536 10300 13 0,'-6'0'12'0,"1"0"-5"16,0 0-1-16,5 0 0 0,-4 0-4 16,1-6-3-16,0 4 0 15,1-1 0-15,2 1 0 16,5-5 1-16,-2 2 0 0,4-1 1 15,6-3 3-15,4-4 1 0,3-2 3 16,5-2 2-16,0-5 3 0,7 2 2 0,-2-1 4 16,-1 1 2-16,2-7 3 0,9 7 1 15,-8 5 1-15,8 1 0 0,-3 1-3 16,-5 6-2-16,-7 2-4 0,2 4-4 16,-6 1-2-16,3 0-3 0,-2 0-1 0,-2 5-1 0,0-4 0 15,1 4 1-15,1-5 2 0,-5 2 2 16,-2-2 2-1,-3 5 1-15,-9-3 1 0,4-2 0 16,-2 5 1-16,-4-2-2 0,-1 4-1 0,-1 1-1 16,-4 5-3-16,3 8-1 0,-5 2-2 0,-4 0-2 15,2 7-2-15,-2-4 0 0,-6-3-1 16,0 4 0-16,2-4 0 16,-5-3 0-16,0 4 0 0,3-3 2 15,-1-7 2-15,3 1 2 0,1 5 1 0,-2-7 2 16,1 2 1-16,0 4 1 15,1-4 0-15,-1-2-2 0,7 0-1 0,-1 1-2 16,3-1-1-16,-1-1-1 0,7-4-1 16,0 0-2-16,0-3 1 0,3 2-1 15,7-5 1-15,-1 3 0 0,6-5 1 16,-2 2 0-16,6-2 1 0,-3-4-1 0,1 1-1 0,1-1 0 0,-2-2-1 31,-3 1-1-31,7 3 0 0,2-3-1 16,-2 0 1-16,3 3-1 0,-3 1 0 0,-3-4 0 15,5 3 0-15,3-3-1 0,0 3-1 16,3 2-4-16,1-5-8 0,-6 5-11 0,-3 2-16 0,-1-2-23 0,-3 5-33 16,-7 2 9-16,-1-1-46 0,-3 3-70 15</inkml:trace>
  <inkml:trace contextRef="#ctx0" brushRef="#br0" timeOffset="187682.42">13819 10503 58 0,'11'1'70'16,"-4"1"-16"-16,-2 3 1 0,3 0 0 0,-8-2-9 15,5 4-5-15,0 5-4 0,4 1-3 16,-2 1-5-16,-6 4-5 0,-4-3-6 15,3 3-4-15,-12 1-5 0,0 6-3 16,1 7-3-16,2 3-2 0,-6 5 0 16,-3-3-1-16,0-1 1 0,-2-1-1 15,-1-5-1-15,0-4-1 0,7 0-6 0,-1-6-14 16,2-6-26-16,1-6-31 0,12-3 16 16,0-5-62-16,0 0-83 0</inkml:trace>
  <inkml:trace contextRef="#ctx0" brushRef="#br0" timeOffset="188464.74">14797 9928 60 0,'-17'13'34'15,"4"-5"-18"-15,4-1 5 16,4 6-10-16,-1 1-7 0,-1-1-2 16,0 1-1-16,1-3 1 0,-8 3 4 15,4-6 4-15,2 0 3 0,1 2 1 16,-1-3 3-16,1 1 1 0,-3-1 1 16,-3 2-3-16,-1-3-3 0,3 1-1 15,0 0-2-15,0-6-2 0,-1 4-1 16,12 0-1-16,-7-3-1 0,4 0-1 0,-2 1 1 15,12-3 2-15,-1 0 1 0,3 0 0 16,-9-5 0-16,11 5 0 0,1-5 1 16,-2 3-2-16,4-3-2 0,6 4 0 15,0-4-1-15,1 3 1 0,5 0 1 16,-5 2 0-16,-2 0 2 0,2-3 1 16,1 1 2-16,0 2 0 0,1 0 1 15,-1-1 0-15,3 1 0 0,0 1-1 16,-5-1 0-16,2 5-1 0,0-3-2 0,-4 5-1 15,-3-2 0-15,0 1-2 0,-3 3 0 16,0-3-1-16,-2 6 0 0,-2 1-1 16,-3-4 0-16,-3 4 0 0,3 0 1 15,-7 1 0-15,-1-1 2 0,-4-3 2 16,2 2 1-16,-5 0 1 0,0-4 0 16,-2 0 0-16,0 4-2 0,6 0-1 15,-4-4-2-15,3 0-1 0,-3 4-2 0,-3 0-1 16,-2-2 0-16,-5-3 0 0,-1 4-1 15,0-1 1-15,1 2 0 0,1 6 0 16,3-9 0-16,-6 2 0 0,2-2 0 16,-4-2 0-16,-2-1 0 0,-4 1 0 0,4 5-1 15,-5-9 0-15,2 2 0 0,3 2-1 0,9-6 0 16,-2-1-3 0,1 2-4-16,6 1-7 0,1-1-10 15,-3-2-15-15,3-2-26 0,-4-3-29 0,3 4 10 16,5-6-50-16,0-5-65 0</inkml:trace>
  <inkml:trace contextRef="#ctx0" brushRef="#br0" timeOffset="188817.71">14815 9928 46 0,'-2'8'22'16,"2"-11"-10"-16,5 6 4 0,4-3-7 16,1 0 4-16,5 0 6 15,0-3 7-15,7-1 5 0,1 9 4 16,6-10 3-16,-1 2 0 0,0-4-3 0,2-4-7 0,4 2-7 15,-1-4-6 1,-1 0-3-16,0-1-3 0,1 2-1 0,-8-1-3 16,2 0-1-16,-5 6-1 0,-5-5-1 15,-1 2 0-15,1 4-2 0,-4-1 0 16,11-1-6-16,-6 4-13 0,2 3-22 16,-1 1-23-16,-1 1 11 0,-8 3-53 15,3-3-54-15</inkml:trace>
  <inkml:trace contextRef="#ctx0" brushRef="#br0" timeOffset="189170.73">15566 10436 54 0,'-4'12'41'15,"4"-4"-22"-15,2 4 3 0,-2-9-4 16,0 4-15 0,5-1-2-16,-5-6-1 0,3 0 10 15,-3 5 13-15,4-3 10 0,-3 0 10 16,-2 1 5-16,1 0 3 0,-4 9-1 15,4 0-8-15,-6 3-13 0,-1 5-11 16,0 0-8-16,-9 5-6 0,-4 3-4 0,-2-1-1 16,-2 2-2-16,-2-1-10 0,6 5-13 15,-7-6-19-15,4 0-25 0,-3-7-4 16,11 5-13-16,-5-15-36 0,9-5 46 16</inkml:trace>
  <inkml:trace contextRef="#ctx0" brushRef="#br0" timeOffset="189825.74">16449 9814 165 0,'-24'20'85'0,"4"2"-42"0,0 8 15 16,5 3-25-1,2 2-23-15,-1 2-4 0,-3 2-4 16,4-1 0-16,-5-3 6 0,-1 0 7 16,3-1 5-16,2 3 4 0,-2-7 2 0,5 3 3 15,1 0 1-15,4-2-6 16,-1-5-6-16,0 8-5 0,6-8-3 16,-3 1-4-16,4-5-2 0,2 3-1 15,1-2-2-15,4 2 1 0,0-4-1 0,-1 0 0 16,4-2 1-16,-1-4-1 0,-1-2 0 15,9 0 0-15,0-1 0 0,1-4 0 16,2 4 0-16,2-12 0 0,0 0 0 16,1-7-1-16,0 1 0 0,4-8-1 15,-2-4 1-15,2 3-1 0,0-5 0 16,-1-5 1-16,-2 1-1 0,-4-7 1 0,0 4 0 16,-3 4 0-16,-1 4 0 0,-4 1 1 15,-2 3-1-15,-5 1 0 0,-6 8 0 16,1-8 0-16,-6 6 0 0,1-4 0 15,-3 1 0-15,-4 1 0 0,4-2 0 16,-4 3 1-16,-1 3-1 0,-2-1 1 16,2 0 0-16,3 2 0 0,-1-1 0 0,-2-1-1 15,3 4 1-15,-7-2 0 0,-3 0-1 16,-1 5 0-16,-6 0-1 16,3 10-3-16,-6 3-12 0,4 2-27 0,-6 10-50 15,2 0 31-15,1 7-74 0,-2 3-162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21:18:47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16870 9110 12 0,'-12'5'17'16,"4"2"-3"-16,-6 1 0 0,8 6 1 0,-1-1-3 15,-1 1-2-15,1-1 0 0,-3 0-2 16,10-1-2-16,0-4-1 0,-2 7-1 15,-3-1-1-15,5 1-1 0,0-3-1 16,0 1 0-16,4-5 1 0,-8 4 2 16,4 1 3-16,4 2 1 0,-3 4 1 15,-1 1 2-15,5 0 0 0,-5 2-1 16,4-4-2-16,2 5-2 0,4 1-1 16,0-2-2-16,4-4-1 0,-1 0-1 15,-1 1 0-15,5-6 0 0,1-5 0 0,2 2 0 16,2-3 0-16,1-7 0 0,-1-5 0 15,-2 3 0-15,3-1 0 0,1 0-1 16,-1-4 1-16,2-3 0 0,0 2-1 16,-5-4 1-16,-1-1-1 0,4 3 0 15,1-4 1-15,-1-6-1 0,0 2 1 0,4-4-1 16,-5-5 1-16,-2 1-1 16,0-3 1-16,0 2 0 0,-7-1 0 0,-1 3 0 15,-3 0 4-15,1 1 6 0,-5 11 5 16,-5-5 8-16,3 3 4 0,-3 3 5 15,-3 4 2-15,-7-6-1 0,-9 1-5 16,6 4-5-16,-4-2-5 0,-3-3-6 16,3 6-4-16,1 1-2 0,-3 1-2 15,-1-6 0-15,0 5-1 0,0-1 0 0,-2 1 0 16,0 1 0-16,-3 6 0 0,4-2 1 16,-6 2 1-16,2 2 1 0,-5-1 0 15,5 4 1-15,-5 0-1 0,3-3 0 16,3 6-1-16,-2-1-2 0,-4 5-2 15,8 3-1-15,-8 3-1 0,3-3-2 16,12 5 1-16,-3 0-1 0,-4 2-1 16,10 3-13-16,5-3-21 0,-4 5-40 0,6-9-10 15,5-3 1-15,8-8-77 0,2-2 20 16</inkml:trace>
  <inkml:trace contextRef="#ctx0" brushRef="#br0" timeOffset="855.6">17824 9102 31 0,'-6'-2'24'16,"-1"-3"-10"-16,0 5 2 0,2-1-1 15,4-4 2-15,1 5 0 0,-5-2 3 16,-2-3 4-16,5 5 5 0,-3-2 3 15,-1-3 0-15,2 5-3 0,-1 0-2 0,-1 2-4 16,-3 3-4-16,-1 2-4 0,4 8-3 16,-8 5-2-16,7 1-2 0,-3 10-2 15,0-5 0-15,-3 4 0 0,8 4-2 16,-5-1-1-16,3 2 0 0,7-3 0 16,0-3-1-16,0-4 0 0,5-2 0 15,-3-3-1-15,5 3 0 0,1-2 0 0,0-6 0 16,1-7-1-16,1 0 1 0,6-4-1 15,8-9 1-15,3 5-1 0,4-10 1 16,0-9 0-16,0-1-1 0,-2-7 0 16,2-6 0-16,0 1 0 0,0 4 0 15,-9-6 0-15,3 6 0 0,-10-4 0 16,-1 4 0-16,-1 6 1 0,2 4-1 16,-7 1 1-16,4 4-1 0,-2 1 2 15,-3 4-1-15,-7-3 1 0,1 8 1 16,-2-2 1-16,-3 5 0 0,1 0 1 0,-2 0 0 15,-3 2 0-15,3 10 0 0,-5-1 0 16,0-1 0-16,-4 9-1 0,8 2 2 16,-4-1 0-16,3 5 0 0,0 4 2 15,2 3 0-15,0-4 1 0,5 7 0 16,0-1 0-16,0-1-2 0,0-6 0 0,3 6-3 16,-1-9 0-16,0-1-1 0,1 0-1 15,4 2-1-15,1-10-1 0,1-3 0 16,6 0 1-16,3-10-1 0,-3-2 0 15,12 0 0-15,0-7-3 0,3 2-13 16,-7-9-19-16,5 1-34 0,-2-9-17 16,0 1 3-16,3-11-68 0,4-3-7 15</inkml:trace>
  <inkml:trace contextRef="#ctx0" brushRef="#br0" timeOffset="1417.61">18965 8462 68 0,'-4'12'76'0,"-6"-6"-31"16,-3 3-1-16,6 2-3 0,7 8-22 0,-6 1-8 15,-3 1-6-15,-1 8-2 0,-2 4-1 16,-1-1 3-16,-5 10 3 0,-9-7 2 16,7 3 3-16,-2-2 3 0,2 2 1 15,-7-8 1-15,7 3 0 0,4 1-1 16,-1 6-3-16,0-3 0 0,0 3 1 15,4 3-1-15,-2-1 1 0,2 0-2 16,3-2 0-16,-2 0-1 0,0 4-2 0,9-6-1 16,-7-5-3-16,8-2-2 0,0-6-1 15,2-7-1-15,0-3 0 0,2-2-1 16,5-4-1-16,0 1 0 0,4-7 1 16,6 1 1-16,1-4-1 0,7-4 2 15,5 3-1-15,4-6 1 0,-2-2 0 16,11 3-1-16,-3-11 0 0,-1 2-1 15,-6-5 1-15,4 0-2 0,-9-7 1 16,-1 10-1-16,7 4 0 0,1 0 0 0,-9 1 0 16,5 5-1-16,2-1 1 0,-11-2-1 15,-1 7 1-15,-6-4-1 0,6 2-2 16,-15-2-8-16,6 2-10 0,-5-1-17 16,-7 4-29-16,0-3-19 0,-5 3 1 15,1 0-49-15,-6 2-24 0</inkml:trace>
  <inkml:trace contextRef="#ctx0" brushRef="#br0" timeOffset="1743">18281 9115 116 0,'-10'-8'70'16,"10"1"-27"-16,7 2 8 0,1 4-18 16,4-6-8-16,1 2-4 0,4-2 2 0,1 6 0 15,2-4-1-15,2 0 2 16,10 3-1-16,1-5-4 0,4-6-6 0,1-1-3 15,2 3-4-15,4 1-3 0,-1-4-2 16,-1 1-1-16,2 5-12 0,-1-4-18 16,-1-1-33-16,6-2-13 0,-9-4 4 15,4-1-68-15,-3-5 7 0</inkml:trace>
  <inkml:trace contextRef="#ctx0" brushRef="#br0" timeOffset="3573.74">20376 8778 34 0,'-4'-7'47'16,"4"0"-11"-16,0 2-3 0,0-3-1 16,-3 3-9-16,0 2-4 0,3-2-5 15,-2 5-3-15,-3-5-1 0,3 3 1 16,-3-5 1-16,4 2 1 0,-8-1 3 0,-1 1 1 16,2 0 1-16,-4 3-1 15,-1 2-1-15,6-5-2 0,-6 5-2 16,-2 0-2-16,0-5-2 0,-4 3-2 0,-1 1 0 15,0-4-1-15,-2 3-1 0,4-2 0 16,-2 4 0-16,5 0-1 0,2 6 1 16,3-6-1-16,-1 0-1 0,-2 0 0 0,0 5 0 15,-2-4-1-15,1 6-1 0,-2 0-1 16,1 8 1-16,0 0-1 0,1 1 0 16,1 1 1-16,-1 3-1 0,8-6 0 15,-1 4 1-15,0-3 0 0,7-2-1 16,-1 2 1-16,1 2 0 0,-2-4 0 15,2 2 0-15,0-1 1 0,0-1-1 16,-3 1 1-16,3 1-1 0,-2 1 1 16,-3-1 0-16,2 0-1 0,-1 5 1 0,-2-1-1 15,2 1 1-15,1 0 0 0,1 2-1 16,-1-6 1-16,0-4 1 0,-2 0-1 16,3-2 2-16,0-5 0 0,2 3 0 15,0 4 2-15,7-4 0 0,-2-1 1 16,0 3 1-16,5 0-1 0,-2 2-1 15,1 1 1-15,2 2-2 0,1-1-1 16,-2-1-1-16,2-1 0 0,-1-4-1 0,3 4 1 16,-2-4-1-16,-2-3 1 0,3 2 0 15,-3-6 2-15,2-1-1 0,-4 0 1 16,5 0 0-16,-6-1 0 0,6 2-1 16,1-1-1-16,-2 0 0 0,3 0-2 15,0 5-1-15,5-5-11 0,0 0-14 16,0-3-21-16,3 1-34 0,1 2 0 15,1 7-17-15,-2-2-43 0,-3 3 60 0</inkml:trace>
  <inkml:trace contextRef="#ctx0" brushRef="#br0" timeOffset="4067.42">20891 8688 155 0,'-4'6'59'16,"4"4"-26"-16,0-1 15 0,0 2-28 16,5 3-8-16,-3-3-1 0,5-2 0 0,-1 4 1 15,1 0 3-15,-4 1 4 16,-1-1 1-16,0 1 1 0,-2 4 0 0,3 4-1 15,-3-1-3-15,-3-1-2 0,1 7-3 16,-3 0-3-16,3 0-2 0,-4 3-2 16,1 7-1-16,5-1-2 0,-7 3 0 15,4-4-1-15,-2-2 0 0,0 1 0 16,1 1 0-16,1-8 0 0,3 6 0 16,0-11 0-16,0 1-1 0,0-3 0 0,0-5-5 15,0-6-13-15,0-3-16 0,3-1-25 16,6-5-21-16,-3-5 2 0,6-3-50 15,1-9-27-15</inkml:trace>
  <inkml:trace contextRef="#ctx0" brushRef="#br0" timeOffset="4773.64">20956 8962 39 0,'-13'10'37'15,"1"-7"-10"-15,2 2 4 0,-4-5-3 16,4 3-5-16,0-4-3 0,2-1-3 0,0 2-2 16,4-5-4-16,3 3-4 0,1-6-3 15,-2-9-3-15,2-3 0 0,3 3-1 16,4-1 0-16,5 5 1 0,1-1 3 15,0 6 5-15,6-5 4 0,-2 4 5 16,3-2 4-16,5 2 4 0,-2-1 1 16,9 4-1-16,0 4-4 0,-1 0-4 15,1-3-5-15,0 5-3 0,-2 2-4 0,0-4-3 16,-7 7 0-16,4-5-2 0,0 2 0 16,-5 6 0-16,-4-3 0 0,-1 2 1 15,-12 6-1-15,-5-4 0 0,0 2 1 16,-3 6-1-16,-4 8 0 0,-2 2 0 15,-2 0 0-15,-1 1-1 0,0-3 0 16,6-5 0-16,-3-10 0 0,8 2-1 16,1-5 1-16,0-2 0 0,1-4 0 15,1-1 0-15,3 0 0 0,3 0 1 0,4-6-1 16,1-1 0-16,2 0 1 0,2 2-1 16,2-2 0-16,1 6 0 0,-4-1-1 15,1-3 1-15,0 3 0 0,-4 2 0 16,4 0 0-16,-2 2 0 0,-2 0 0 15,4 4 0-15,-2 1 0 0,-7 3 0 0,4-1 0 16,-3-1 1-16,-3 4 0 0,-2-1 0 16,-1 3 1-16,-3 1 0 0,0 0 0 15,-7 5 1-15,4-5 1 0,-7 8 2 16,0-3 3-16,-7-3 1 0,4 1 2 16,-1 2 3-16,-2-4 3 0,1-5 2 15,1-1 1-15,1 0 1 0,-6-3 0 16,4-5-1-16,2-1 0 0,-4 3-4 15,2-4-4-15,-3-5-2 0,-1 3-4 16,1-3-3-16,-2 5-2 0,2-7-2 0,8 2 0 16,-10 5-2-16,1 0-5 0,4-1-6 15,0-4-9-15,-5 3-14 0,10 2-21 16,7 0-34-16,-4 0-16 0,4 0 1 16,6 2-54-16,-3 1-2 0</inkml:trace>
  <inkml:trace contextRef="#ctx0" brushRef="#br0" timeOffset="5335.14">21717 9488 151 0,'1'0'37'0,"1"5"-20"0,1-10 18 15,6 5-29-15,4-7-5 0,-5-1 0 16,7-4 1-16,-3-3-1 0,0-5 0 16,5-3 0-16,6 5 0 0,-6-6 1 15,3 2 1-15,-4 2 0 0,-4-6 1 16,2 6 0-16,-3-4 0 0,-2 4 0 16,14 2-1-16,-3 4-1 0,-3 1-1 0,-1-2 1 15,-2 3 4-15,-11-1 3 0,4 6 3 16,-4 0 4-16,1 7 5 15,-4 0 2-15,0 0 2 0,1 5-4 0,3 4-4 16,-1 3-2-16,-6-2-4 0,3 1-4 16,1 4-4-16,1 4 0 0,-5-4 1 15,-1 3 1-15,-2 6 1 0,9-6 3 16,-6 9 2-16,-1-7 1 0,-1 6-1 0,4 1-1 16,-1 2-2-16,-5-1-3 0,-3 4-1 15,7-4-3-15,-4 6-2 0,2-6-9 16,0-1-11-16,2-2-13 0,-4-5-16 15,0-5-17-15,1 0-13 0,1-3-8 16,0-7-19-16,3-5 4 0</inkml:trace>
  <inkml:trace contextRef="#ctx0" brushRef="#br0" timeOffset="5550.56">21909 9699 20 0,'5'0'50'0,"2"1"-3"0,-2 3-6 16,3-3 3-16,2-2-6 0,-5 2-6 16,7 1-5-16,-2 1-7 0,1-1-4 0,-2-2-4 15,4-2-4-15,-6-3-2 0,6-1-2 16,1 1-2-16,6-2-1 0,0 0-1 16,1-1-1-16,-1 1-11 0,1-1-20 15,-5-4-20-15,-2-3 12 0,-1 2-47 16,2-1-57-16</inkml:trace>
  <inkml:trace contextRef="#ctx0" brushRef="#br0" timeOffset="6327.48">22242 8596 161 0,'10'1'53'16,"5"-2"-23"-16,0 1 16 0,10-5-31 16,3 5-7-16,-1 0-2 0,1-2-3 15,6 0-2-15,-4-4-1 0,8-1 1 16,-1-8-1-16,-2-4 1 0,5 1 0 15,0 3-1-15,-3-5 1 0,3 7-1 16,2-1 0-16,2 1 0 0,-8 4 0 0,0 3-1 16,2 6 0-16,-13 6 0 0,-2 3-2 15,-1-2-1-15,-5 6 0 0,-5 0 0 16,-2 1 0-16,-5 4 1 0,-4-3 1 16,-2 0 1-16,1 3 2 0,-5-4 1 15,-4-1 0-15,4 2-1 0,-3-1 0 16,0 6 0-16,4 6 0 0,-2 3-1 0,-3 3 0 15,7 9-1-15,-8 0 1 0,4-10 0 16,-1 1 0-16,0 6 0 0,7-11 0 16,0 7 1-16,0 1 2 0,4-3 1 15,-1-4 3-15,4 0 0 0,-1 1 2 16,1-4-1-16,-2 3 1 0,-3-1-3 16,3 6-2-16,-2 1 0 0,1 4-2 0,1-4 1 15,0-1 1-15,0-9 1 16,-2 2 1-16,-1-7 1 0,1-4 1 15,-1-2 3-15,-1 0 1 0,-1-4 2 0,-1 1 4 16,1-2 3-16,-2 4 5 0,-5-4 3 16,1-1 3-16,-3 1 0 0,-6-1-1 15,0 0-1-15,-2 6-3 0,-6-5-6 16,-2 6-6-16,2 2-3 0,-4 0-4 16,-5-3-4-16,-1 7-3 0,1-5-2 0,-2-7-5 15,-1 4-7-15,8 1-13 0,1-6-17 16,4-7-25-16,-5 0-38 0,7-5 0 15,0-2-14-15,5-8-47 0,-3-6 75 16</inkml:trace>
  <inkml:trace contextRef="#ctx0" brushRef="#br0" timeOffset="8183.07">15133 10319 5 0,'5'0'15'0,"-4"-4"5"15,6 3-1-15,0-6 6 0,0 7 2 16,-1-7 1-16,6 2-1 0,-7 4-1 15,5-1-1-15,-3-1-4 0,4 6-3 16,-2-8-4-16,-1 5-2 0,-1 2-2 0,-1-4-2 16,1 2-2-16,0 2-1 0,6-4-1 15,-1 4-2-15,6 4 0 0,-1-2-1 16,-4 2-1-16,7 1 0 0,-1-5 0 16,-6 3 0-16,2-4-1 0,4 1-7 15,-11 5-10-15,0-2-15 0,-1-5-13 16,3 7 4-16,-3 3-36 0,1 3-16 15</inkml:trace>
  <inkml:trace contextRef="#ctx0" brushRef="#br0" timeOffset="8507.61">15144 10688 70 0,'2'-1'29'16,"-2"-1"-13"-16,7 2 6 0,0 2-14 0,4-9-2 15,-2 5-1-15,4-1 2 0,5-1 3 16,-3-1 5-16,0-3 4 0,6-4 3 15,-5 6 2-15,-2-3-1 0,2-1-3 16,-2 17-3-16,-1-9-5 0,0 1-4 16,2 1-3-16,-6 8-2 0,3-10-7 15,-1 11-20-15,-4-3-25 0,1 3 18 16,6 9-43-16,-1-3-85 0</inkml:trace>
  <inkml:trace contextRef="#ctx0" brushRef="#br0" timeOffset="9975.49">16418 10127 28 0,'-6'-2'38'0,"-3"-3"-16"0,-2 3 3 15,1 2 0-15,-2 0-8 0,-3 5-3 16,2 2-1-16,-6 1 2 0,2 4 1 16,-1-2 0-16,0 7 2 0,-2-4 2 15,0-3 2-15,-1 4 1 0,1-1 1 16,2 0-2-16,-7 7-2 0,0-1-2 15,-2-3-4-15,4 9-3 0,-6-1-2 0,4-4-3 16,3 7-1-16,4-1-1 0,-7-6-1 16,5 6 0-16,3 0 1 0,2-4 2 15,-2 3 2-15,2 4 3 0,0-3 0 16,-1-6 1-16,2 4 0 0,1 1-2 16,6-3-1-16,1 1-3 0,0-1-2 15,5-2-2-15,1-4-1 0,0 8 0 16,1-2-1-16,8-2 1 0,-1 0-1 15,1-2 0-15,2-3 0 0,4-2 0 16,-3-3 0-16,8 9 0 0,0-6 0 16,0-6 0-16,0 1 0 0,4 4 0 0,1-5 0 15,-4-6 0-15,5 4 1 0,-1 0-1 16,-4-3 0-16,3 0 1 0,-4-4-1 16,0 2 0-16,0 0 0 0,-2-2 0 15,-4-3 0-15,2-1-2 0,1-6-1 0,-3 2-2 16,2-2 0-16,-2 4 0 0,-1-5 0 15,-1-1 0-15,-4 2 1 0,-1-3 2 16,-6-5 0-16,1 0 2 0,-2 2 0 16,-2 3 0-16,1 0 1 0,-3 1 0 15,1 1 0-15,-5-2 0 0,-4 2 1 16,4 1-1-16,-7 5-1 0,1-4 1 16,4 4-1-16,-3 4 0 0,3-2-1 15,1 5-1-15,-1 0 1 0,-3 6-1 16,-4-1 1-16,4 4 0 0,-5-3 1 15,-8 3-1-15,6 2 1 0,0-4 0 16,-6 0 1-16,4-2-1 0,2-2 0 0,5 2 1 16,0-3-1-16,3-2 1 0,0 1 0 15,11 4-1-15,-4-5 0 0,5 2 0 16,0 1 1-16,3-1-1 0,5 5 0 16,1-1 0-16,1 0 0 0,0 2-1 15,10-1 1-15,0-6 0 0,-2 4 0 0,4-5 0 16,0-5 0-16,-2 4 0 0,3-8 0 15,6-3 0-15,-1 4 0 0,5-4 0 16,3 4 0-16,-3-5 0 0,12 4 0 16,-8-2-1-16,1-1 0 0,1-1-5 15,3 4-5-15,-7-2-6 0,7 2-1 16,3 2 0-16,-5-1 0 0,-5-4 1 16,-7-6 5-16,2 1 5 0,-11-3 6 0,1-5 2 15,0 5 1-15,5 0-1 16,-10 0 1-16,10 0 0 0,-3 3 0 0,-7 4 1 15,-5 1-1-15,0 2 1 0,-5-2 0 16,-5 6 0-16,-5-3-1 0,2-1 0 16,-7 9 0-16,0-1 0 0,-10-1 0 15,1 3 1-15,-1 5 1 0,0 1 0 16,-2 1 1-16,-3 0 1 0,2 8 2 16,-2-2 1-16,-9 4 1 0,6-2 4 0,3 7 1 15,-5-2 2-15,3 1 0 0,7 5 0 16,-5-6-1-16,3 0-2 0,4 1-1 15,1 1-1-15,2 1-2 0,5 1 0 16,5 1-2-16,-3 0 1 0,8-3-2 16,0-1-1-16,0 0 0 0,3-1-1 15,7 0 0-15,-2-2 0 0,4-1-2 0,6-2 0 16,2 5-1-16,0-8 0 0,2-6 0 16,0 3-1-16,3-9 0 0,-2 5-1 15,8-12 1-15,-3 2 0 0,4 8-1 16,-1-8-1-16,-4-1-3 0,5-1-7 15,0-6-10-15,1-1-17 0,-8-8-17 16,7 7-23-16,-7-5-21 0,-2-3-2 16,-1 1-34-16,-2 2-16 0</inkml:trace>
  <inkml:trace contextRef="#ctx0" brushRef="#br0" timeOffset="10432.93">17162 10611 71 0,'12'-8'80'15,"-2"-2"-20"-15,4 7-3 0,-3-4-5 16,-2 0-13-16,2 7-11 0,-2-5-8 15,-3 4-4-15,1 1-1 0,-2 1 0 16,-5 1 0-16,-2 3 0 0,-1-5 2 16,0 12 0-16,-7-4 0 0,3 4-3 0,-3 3-3 15,0 6-3-15,0-1-2 0,0 9-2 16,0-2-2-16,-2 4-1 0,4-4 0 16,-1 3-1-16,1 0 0 0,-2-1 0 15,2-6 0-15,1-3-1 0,4-8 0 16,3-5 0-16,0-1-1 0,6-6-1 15,3 0-2-15,1-6 0 0,0-8-1 16,3-1-2-16,4-12 1 0,6-6-1 16,-3 1 1-16,7-1 2 0,0 3 1 0,0-4 0 15,-1 1 2-15,-4-1 2 0,5 8 0 16,1-3 0-16,-1 9 0 0,-7 7 0 16,0 4 1-16,-2-1 0 0,-4 9 0 15,-6-4 2-15,2 5 1 0,0 5 1 16,-5 1 0-16,-1 3 3 0,-1 8 2 15,0-2 1-15,4-2 1 0,-2 7 1 16,-2 0 1-16,1 0 0 0,2 0-2 0,-1 2 0 16,-5 5-3-16,7-9-1 0,-4 5-3 15,-3-1-1-15,4 3-1 0,-1-3-2 16,-5 5 0-16,4-4-1 0,1-6-3 16,6-2-6-16,-3-2-6 0,6-6-10 15,-2-7-16-15,10 0-31 0,0-2-23 16,4-4 8-16,1-9-53 0,8-11-42 15</inkml:trace>
  <inkml:trace contextRef="#ctx0" brushRef="#br0" timeOffset="11887.17">18475 10319 38 0,'-5'-12'59'0,"1"0"-5"0,-1 4-6 16,-3-7-1-16,1-3-7 0,-4 4-9 15,-3 6-7-15,3-2-8 0,-6 10-5 16,-1 5-3-16,-3-3-4 0,0 3-2 15,-6 0 1-15,2 1 0 0,1 1 2 0,-4 1 3 16,5-1 4-16,-7-2 1 0,-1-3 0 16,5 4 0-16,4-4-1 0,0 1-2 15,7 1-4-15,2 2-3 0,3 4-2 16,3 0 0-16,0 2 0 0,-1 3-1 16,-4 0 1-16,4 2 1 0,-4-2-1 15,6 3 0-15,1 4 0 0,1-2-1 16,4 2 1-16,2 3-1 0,1-3 0 15,1-2 0-15,-1 7 0 0,7-6 0 0,-3-2 0 16,-1 1 1-16,6 1-1 0,-4-1 1 16,-1 7 0-16,0 0-1 0,-1 6 2 15,1-4-1-15,-7 4 2 0,5-1 1 16,-3 1 2-16,-2-8 2 0,-3 1 1 16,-1-6 1-16,4 0 0 0,4-7 0 15,-4 2-1-15,1-3-2 0,1-1-1 0,5-2-1 16,-7-2-1-16,11 1-1 0,1-8 0 15,-2 0 0-15,5-7-2 0,2 7 1 16,-1 2-1-16,1-12-1 0,3 5-1 16,0 3-7-16,4 4-11 0,-8-9-13 15,1-3-18-15,-2 0-30 0,-5 13-6 16,0-13-11-16,0 7-34 0,0-9 32 16</inkml:trace>
  <inkml:trace contextRef="#ctx0" brushRef="#br0" timeOffset="12310.91">18945 10382 49 0,'-7'9'25'0,"4"4"-5"0,-2-1 11 16,-2-1 0-16,0 5 4 0,-1-5 3 16,-2-2 5-16,0 4 2 0,1 0-2 15,-1-4-3-15,4 4-6 0,2 7-5 16,-2-5-5-16,1 5-2 0,0 4-4 15,-2-9-3-15,0 6-4 0,4 4-2 16,0-3-4-16,-4 5-2 0,5 1-1 16,1-1-1-16,-3 5 0 0,3-2-1 15,2 7 0-15,-1-4 0 0,0 2 0 0,0-6 0 16,0 4-1-16,0 0 0 0,-1-4-4 16,2-9-6-16,-1 0-9 0,0-13-11 15,4-7-18-15,-3 0-27 0,4 0-5 16,4-9-6-16,-3-7-35 0,3 1 32 15</inkml:trace>
  <inkml:trace contextRef="#ctx0" brushRef="#br0" timeOffset="12966.87">19057 10394 26 0,'-2'-5'28'16,"-1"7"-13"-16,-2 1 3 0,0-3 4 0,-2 2-3 15,2-1-1-15,0 6 2 0,5-2 0 16,-2-3 2-16,4 3 2 0,-2-5-3 16,0 0-1-16,5-2-3 0,2 4 0 15,4-4-1-15,3-1-2 0,-3 1-2 16,-1 4-4-16,5-2-1 0,0 5-2 15,2-4 0-15,0 11 0 0,3-5 1 16,-5 0 1-16,-5 1 1 0,0-1 3 0,0-2 0 16,-2 3 2-16,1 4-1 0,-6-4 2 15,-3 5-1-15,-3 1-2 0,3-1-1 16,-10 2-3-16,-2 9-1 0,-5-4-2 16,-4-4-1-16,-4 11-2 0,1-5 0 15,2 1-1-15,4-1 1 0,1 0-1 16,6-6 0-16,1-1 1 0,-2-5-1 15,7 0 1-15,5 0-1 0,5 4 0 0,0-4 0 16,-2-2 0-16,7-1 0 16,-1-5 0-16,-3 1 0 0,4-1 0 0,7-2 0 15,-2 5 1-15,0-5-1 0,2 1 0 16,0 1 0-16,-1 3 0 0,3 2 0 16,-1-1 0-16,1-1 0 0,-3 4 0 15,-2 4 0-15,2 0 0 0,-1-4 0 16,-1 4 1-16,-4 2 0 0,0 2 2 0,-5 0 3 15,0 1 2-15,-4 7 3 0,-1-8 0 16,-1-2 2-16,-6-2 0 0,2 6-1 16,-5-6-2-16,0 0-2 0,0-4-1 15,0 2-1-15,-3-4-1 0,1 0 1 16,-6-1-1-16,8 1 1 0,-7 0-1 16,3-5 0-16,-6 4 0 0,4 1-1 0,-9 0-1 15,4-2-2-15,-2 3-2 16,3-3-1-16,-3-3-5 0,8 3-5 0,1-5-12 15,1 0-17-15,9-4-33 0,4 3-22 16,0 1 6-16,7-5-58 0,2 3-33 16</inkml:trace>
  <inkml:trace contextRef="#ctx0" brushRef="#br0" timeOffset="13509.12">19689 10705 107 0,'-14'13'55'16,"8"-6"-27"-16,-1 1 10 15,4 1-17-15,3-3-10 0,3 1-3 0,-3-2 0 16,0-5 0-16,0-3 2 0,0 1 1 16,5 2 0-16,-3-8-1 0,1-4-1 15,0 2-2-15,7-8-2 0,4-2-2 0,7 4-1 16,1-4-1-16,0-6-1 0,1-1 0 16,-6 0 0-16,-4-5 0 0,6 9 1 15,-4-2 1-15,0 5 2 0,2 5 2 16,-7 3 1-16,1 4 1 0,-2 1 0 15,-3 7 3-15,-2-2 1 0,-4 2-1 16,3 2 0-16,-6 5 0 0,-1 5 1 0,4-2 1 16,-6 1-1-16,4 6 0 0,2-4 0 15,-5 1-1-15,3-3 0 0,1 3-1 16,-3-1 0-16,1-1-1 0,0-4 1 16,3 11-1-16,-2-6 1 0,-3 4 0 15,3 3-2-15,-1 1 0 0,1-2-3 16,2 8-2-16,-3-2-1 0,1 3-1 15,1 2-1-15,-3 9 0 0,2-4 0 16,-4 5-1-16,1-2 1 0,1-8-3 16,-4-5-2-16,5 2-9 0,-1-5-10 15,-2-2-18-15,2-2-26 0,1-3-20 0,-4-1 1 16,4-8-46-16,0 1-25 0</inkml:trace>
  <inkml:trace contextRef="#ctx0" brushRef="#br0" timeOffset="13748.53">19615 11318 147 0,'3'5'77'0,"-1"-6"-36"16,0 2 12-16,16 4-23 0,-3-3-16 15,5-4-7-15,-3-3-2 0,-4 5-2 16,-1 0-1-16,5-6 0 0,-1-3 0 15,8 3-1-15,-2-1 0 0,-1 0 0 16,-1 2-1-16,2 4 0 0,-7-4 0 0,0 3-1 16,-1 2-10-16,-4-7-20 0,0 2-24 15,0 2 15-15,3-2-48 0,-6-2-72 16</inkml:trace>
  <inkml:trace contextRef="#ctx0" brushRef="#br0" timeOffset="14531.64">20190 10389 49 0,'0'0'32'0,"0"0"-14"0,4 0 7 16,2-2-1-16,3-1-5 0,2 0 2 15,3-1 3-15,2-4 0 0,3-5-1 16,7 1-2-16,-2 2-4 0,3-4-5 16,-1 6-4-16,-4 8-4 0,2 0-2 15,-3 2-1-15,-1 3-1 0,0-2 0 16,2 4 0-16,-5-2 1 0,1-5-1 16,1 0 1-16,-4 0 0 0,-2 2 0 15,7-4 0-15,-1-3-1 0,-4 8 0 16,1-1 0-16,1 3 0 0,-4 5-1 15,1-5-1-15,-6 5 0 0,-1 3 0 0,-1 4 0 16,-6-4 0-16,4-3 0 0,-1 9 2 16,-3-4 1-16,5-3 6 0,-3-1 3 15,-4-1 4-15,4-1 1 0,-2 4 1 16,3 5 0-16,1 2-1 0,-4 1-4 0,3 5-3 16,-1-1-3-16,-2 4-3 0,1 1 0 15,-1 0 0-15,-3-7-1 0,0 1 2 16,1-3 4-16,-3 0-1 0,2-1 3 15,3 8 6-15,-4-3 2 0,-3-3 3 16,1-6-1-16,-1 3-3 0,2 3 1 16,-2-4-4-16,4 4-4 0,1 4-4 15,-1 1-2-15,-2-7-2 0,-2-1 0 16,1-4 0-16,-4-7 1 0,-4 2 1 0,1-3 1 16,3-4 2-16,-4 2 1 0,1 2 2 15,3-1 2-15,0 0 2 0,-2 2 0 16,-3-3 0-16,-3 0-1 0,-2 0 0 15,0 0-1-15,-2-3-3 0,4 4-2 16,-2 1 0-16,3 1-2 0,-5 2-1 16,-1-1-1-16,-4-3 0 0,4 1-2 15,-1 0 0-15,11-2-2 0,-1-2-5 0,4 4-13 16,5 3-20-16,5-8-37 0,0-2-30 16,4-2 10-16,7 2-75 0,4-5-56 15</inkml:trace>
  <inkml:trace contextRef="#ctx0" brushRef="#br0" timeOffset="15932.8">21287 10384 18 0,'-2'3'22'16,"-3"-3"-9"-16,5 2 7 0,0-2 6 0,0 2-1 16,4 1 3-16,-1-6 5 0,-3 3 3 15,0 0 1-15,0 3-1 0,0-6-5 16,-2 3-6-16,-3-2-5 0,2 4-4 15,0 3-4-15,3 3-2 0,-7 4-4 16,7 1-2-16,-3 2 0 0,6 2 1 16,2-4 2-16,-5 4 3 0,7 1 2 15,-1-1 0-15,3 1 2 0,-3 3-1 16,6-1 0-16,-4-5-3 0,-1-2-4 0,5 12-1 16,-1-3-2-16,1 3-1 0,3-2-1 15,0 9-1-15,0-4 0 0,4-6 1 16,-4 5-1-16,0 3 0 0,5-2 0 15,0-6 0-15,-5 0 0 0,5 1 0 16,-3-8 0-16,-1-3 1 0,1 1-1 16,-2-3 1-16,-1-3 1 0,-1 0 1 0,0-2 2 15,1 0 1-15,1-5 3 0,0 1 0 16,-2-1 1-16,4 0 0 0,3 0-1 16,-3 0-2-16,4 0-1 0,-2 0-2 15,-4-6-1-15,-2 4-1 0,-1-10 0 16,-4 1 0-16,4 2 0 0,-4-6 0 15,-1-5-1-15,5-3 1 0,3 3-1 16,-4-10 0-16,5 1 0 0,2-2 0 16,-3 4 0-16,-3-10 2 0,3-1 1 15,-2 4 3-15,-1-4 1 0,1 3 2 0,-3 6 2 16,-1-3 2-16,2 6 1 0,1 6 0 16,-2-2 0-16,-3 7-1 0,4 0-1 15,-9-4-2-15,1 6-1 0,1 0-2 16,-4-1-3-16,0 8 0 0,6 1-2 15,-6-2-1-15,4 5-1 0,-1-4 0 16,2 1 0-16,-5-4-1 0,0 3 1 0,-5-4 0 16,5-1 2-16,-7 10 1 0,4-6 1 15,-2 0 0-15,0 9-1 0,5 5 0 16,-2-2-2-16,-6 1-4 0,-4 1-9 16,1 2-9-16,-6-1-10 0,-1 2-16 15,4-3-23-15,1 3-51 0,-7 0 21 16,6-2-53-16,1-1-144 0</inkml:trace>
  <inkml:trace contextRef="#ctx0" brushRef="#br0" timeOffset="17336.99">16459 11669 24 0,'0'4'25'15,"-2"-8"-7"-15,2 4-2 0,0 4-3 16,-3-8-4-16,-2 3-4 0,0-4-3 16,0 3-1-16,3-5 0 0,4 7 2 15,-6-5 2-15,4-1 3 0,2 2 3 0,0-1 3 16,1-1 4-16,-1-3 2 0,-4 4 3 16,4-3 3-16,-4-2 1 0,-1 1 2 15,1 3 0-15,-3-1 1 0,-2 5-1 16,0-4-3-16,-1 6-2 0,-5-7-5 15,-6 2-2-15,6 2-4 0,0-4-3 16,-2 2-2-16,3 3-2 0,-3-3-1 16,-5 7-2-16,3-4 1 0,-3 4 1 15,-3-2 1-15,2 0 2 0,3 3 0 0,-2-3 2 16,0-3-1-16,-3 8 1 0,1-5-3 16,-3 5-1-16,1-3-2 0,6-2-1 15,3 5-1-15,2-4-1 0,-3-1 0 16,5 0-1-16,2 0 1 0,-1 0 0 15,4 0 0-15,4-5 0 0,-3 4-1 16,2-1 1-16,-4-1-2 0,4 6 1 16,-1-6-1-16,1 6-1 0,0 4 1 0,-2-1 0 15,3 3-1-15,5-1 1 0,-3 4 1 16,0-2-1-16,-1 8 0 0,-3-4 1 16,6 6-1-16,0-5 1 0,-2 3 0 15,-4 2 0-15,3-3 0 0,-1 3 1 16,0-2-1-16,-3 4 1 0,0-2 0 15,2 5 0-15,-2 4-1 0,1-3 1 16,1 6 0-16,-4-4 0 0,1 4-1 16,-3-2 1-16,1-1-1 0,-4-4 1 0,1 3-1 15,4 2 0-15,-1-6 1 0,1-3-1 16,5 4 0-16,-1-6 0 0,1-4 1 16,1-2-1-16,2 1 0 0,1 1 1 15,3-4 1-15,-3-2 1 0,4 4 2 16,4 0 0-16,-3-6 1 0,-4 0 1 15,9 6 2-15,0-11-1 0,-2 5 1 16,6-9 0-16,1 2-1 0,-2 7 1 0,2-7 0 16,0-5 0-16,-6 3 0 0,4 0 0 15,-1-1 0-15,-2 3 0 0,1-3-1 16,2-2 0-16,-7 0-3 0,6 8-1 16,-1-3-1-16,0 2 0 0,1-4-2 15,-1-1 0-15,-6 6 0 0,5-1-1 16,-1-7 0-16,-1 3-6 0,2-5-11 0,3 7-22 15,-5-2-52-15,5 4-20 0,2-9 6 16,3 1-88-16,-3-1-19 0</inkml:trace>
  <inkml:trace contextRef="#ctx0" brushRef="#br0" timeOffset="18507.55">17075 11656 44 0,'-3'5'53'0,"0"2"-7"15,-4 4-1-15,-1 4-1 0,-4 0-6 0,-1-1-4 16,3 6-5-16,-4 2-4 0,4-2-3 15,2 6-4-15,-6-1-4 0,1-8-3 16,3 7-2-16,-2-3-2 0,1-1-1 16,2 2 1-16,1 2 1 0,-2-3 2 15,-3 1 1-15,-1-7 3 0,1 3 0 16,1-4 0-16,5 4-1 0,-3 4-2 16,4 0-4-16,9-1-1 0,-3 4-2 15,3-10-2-15,11-3-1 0,-4-4 0 16,5-2-1-16,0-5 0 0,0-1 1 0,5-7 0 15,5-1 0-15,2-5 0 0,0-6 0 16,-1-1 0-16,4 0 0 0,-3-1-1 16,0-1 0-16,5 2-8 0,-2-2-15 15,-5-3-26-15,2-3-34 0,1-4 18 16,-3 3-67-16,-1-4-83 0</inkml:trace>
  <inkml:trace contextRef="#ctx0" brushRef="#br0" timeOffset="18747.91">17196 11342 173 0,'-15'1'82'16,"1"1"-36"-16,4 5 14 0,4-2-32 15,2 0-12-15,3-4-8 0,-1 4-6 16,0-3-4-16,2 5-6 0,-1-7-10 16,2 2-17-16,3-4-22 0,2-3-2 15,-1-5-9-15,12-2-38 0,5 4 44 16</inkml:trace>
  <inkml:trace contextRef="#ctx0" brushRef="#br0" timeOffset="19408.27">17562 11892 148 0,'-7'-7'50'0,"7"7"-26"0,5 0 18 16,0 5-26-16,-3-3-3 0,0-1 1 16,-4 6 3-16,4 6 0 0,-4 1 0 15,0 2 0-15,-1 6-2 0,0-7-5 0,-4 4-4 16,4-3-2-16,-4 4-2 0,0 0 1 16,-3-1-2-16,5 1 0 0,-7 2 0 15,6-9 0-15,-1 5-1 0,5-1 0 16,2 3 0-16,2-3 0 0,-5-2 0 15,3-3-1-15,0-6 1 0,1-4 0 16,1-2 0-16,8 0 0 0,-3-7-1 16,8-1 1-16,0-10-1 0,5-9-1 0,0 0 0 15,0-1 0-15,0-7-1 0,2 3 1 16,5 0 1-16,-4 4 0 0,2-2 1 16,2-1 1-16,5 3 0 0,-4 1 0 15,-3 1 1-15,-3 4 3 0,-2 3 2 16,-5 4 1-16,2 4 2 0,-1 2 1 15,-2 3 1-15,6 7 0 0,-3-2-2 16,-6 7-1-16,-4 3-1 0,-4 9 0 16,-3 0 1-16,-3 6 1 0,-4 1 1 0,1 3-1 15,-3-3 0-15,1 4-1 0,1-9 0 16,4 3 0-16,0 1 0 0,1-3 1 16,-3-6 2-16,0 2 1 0,5-3 1 15,0-4-1-15,0 1-2 0,0 4-2 16,7 4-2-16,-1-4-3 0,3 0-1 15,-1 3-2-15,4-4-1 0,-2-1 0 16,0-6-1-16,1-1 0 0,1-4 1 0,-2-2-1 16,3-3 0-16,6-7 0 0,-2-7-3 15,1-2-5-15,0-9-5 0,4-2-9 16,3 5-11-16,4 0-18 0,-3-4-34 16,3 3-8-16,-1-1-1 0,-1-5-47 15,0 10 9-15</inkml:trace>
  <inkml:trace contextRef="#ctx0" brushRef="#br0" timeOffset="20797.56">19057 11673 16 0,'-9'-14'18'15,"1"3"-7"-15,5-3 0 0,-4 8 4 16,2-1-4-16,2 5 2 0,-1 2 3 15,-4-5 4-15,-1 5 2 0,-2 0 3 16,-1 0 2-16,-1-1-1 0,-1 2-1 0,-6-8-3 16,9 6-3-16,-6-4-3 0,-3-2-4 15,0 7-4-15,5 0-3 0,-7-2-2 16,4 2-2-16,2 2 1 0,0 5 0 16,-1 1 0-16,-1 4 0 0,4 3 0 15,1 3 1-15,0 2-1 0,-1-1 1 16,7-3-1-16,-6 6 1 0,6-3-1 0,1-1-1 15,-1-1 1-15,-1-1-1 0,-1-2-1 16,-2 1 1-16,4 0-1 0,0 7-1 16,1 3 1-16,-1 0 0 0,4-4 0 15,-2 5 0-15,-1-3 0 0,0 2 0 16,2 2 1-16,1-6-1 0,0 6 2 16,-1-8 1-16,1-3 1 0,0 4 2 15,-1 0 1-15,1-6 1 0,3 1 0 16,3-3 2-16,1-6 1 0,1 1 0 15,10 0 0-15,-2-2 0 0,1 1 0 0,4 1-1 16,0 0-3-16,-6-4-1 0,5 5-3 16,-2-3 0-16,-2 0-2 0,2 2 0 15,5-4-1-15,-6 2 0 0,6-5 0 16,-5 0 0-16,-2 0-1 0,1-5-9 16,6 2-10-16,-9-4-14 0,4-4-22 0,-1-4-16 15,-3-4-3-15,-2 3-35 0,9-3-18 16</inkml:trace>
  <inkml:trace contextRef="#ctx0" brushRef="#br0" timeOffset="21249.08">19404 11783 19 0,'-6'7'28'0,"6"-6"9"0,-2 4-3 16,0-5 4-16,2 0 1 0,-3-1 1 16,3 2-1-16,-2-7-3 0,-3 1-1 15,4 3-4-15,-4 4-4 0,3-6-2 0,0 6-3 16,-1 3-3-16,3 3-2 0,-3 6-2 16,-1 4-3-16,1-1-2 0,0 5-2 15,-1 3-1-15,4 0-2 0,-3-4-1 16,6 6-1-16,-3 0 0 0,0 0-2 15,0-6-1-15,0 4 0 0,-3-3 0 16,3 0-1-16,-3 0-3 0,-2 3-7 16,0-4-10-16,1 5-17 0,-1-5-28 15,2-1-13-15,1-1-1 0,5-6-46 0,-3-6-2 16</inkml:trace>
  <inkml:trace contextRef="#ctx0" brushRef="#br0" timeOffset="21840.96">19378 11830 20 0,'11'-9'36'16,"1"-1"-11"-16,1 2-4 0,2 1 0 15,-1-6-9-15,-1 0-1 0,-1-1 2 16,0 1 2-16,-1 0 3 0,3 6 1 15,1 0 3-15,3 2 1 0,1 3-1 16,4-1-5-16,-5 5-3 0,-4-4-2 16,-1 2 1-16,4 2-2 0,-7-1-1 0,-7 4 0 15,4 4-1-15,0-2-2 0,-7 1-1 16,-4 4-1-16,-6 1-1 0,0 2-1 16,-2 3-1-16,-3 2 0 0,0 0-1 15,0 1-1-15,-1-6 1 0,2 0-2 16,-1-5 0-16,3-2 0 0,-1-1-1 15,5 1 0-15,3-1 1 0,0-1-1 0,3-1 1 16,4 2 0-16,1 0 0 0,4-7 1 16,-1 0 0-16,8 0 1 0,-4 0-1 15,3-2 1-15,7-3 1 0,2 5 2 16,-5 0 0-16,3 0 1 0,10 7-1 16,-10-2 1-16,3-4-1 0,-1 5 0 15,-2-3-2-15,-5 4-1 0,0-1 0 16,-1 6-1-16,-1-4 1 0,-3 1 1 0,-7-3 2 15,1-1 5-15,-4 4 3 16,-4 1 4-16,1-2 2 0,0 0 2 0,-1 11 2 16,-6-6 0-16,-3 2-2 0,0 4-1 15,-1 1-2-15,-4-10-2 0,1 8-2 16,4-5-2-16,-7-6-4 0,0 1-2 16,4 4-3-16,-2-7-1 0,1 2 0 15,4 1-2-15,3-1 0 0,-5 0-6 0,2-1-7 16,6-4-12-16,0 0-16 0,-1 1-26 15,8-1-26-15,0-2 0 0,1 0-17 16,5-7-35-16,2 4 83 0</inkml:trace>
  <inkml:trace contextRef="#ctx0" brushRef="#br0" timeOffset="22668.92">20020 12209 34 0,'-2'7'20'0,"4"-2"-10"0,-2-2 4 16,-2 1-1-16,0-3-1 0,4-1 4 15,0 0 4-15,-1-1 4 0,4-4 5 16,-5-2 2-16,7 0-1 0,1 1-1 16,-1-3-4-16,0-1-4 0,-1 3-4 15,4 4-4-15,-3-2-3 0,0-2-4 16,3 1-3-16,0-1-1 0,-3 0-2 0,1 1 1 16,-1-8-1-16,4 6 1 0,-1-5 0 15,2 1 0-15,-2-3 0 0,2 1 2 16,0-6 1-16,-2 5 0 0,3-3 0 15,0 5 0-15,-3-2 0 0,0 3 0 16,-1 2-2-16,-1 0 0 0,0 1-1 16,1 3 0-16,-3-8 0 0,1 8-1 0,0-1 1 15,-2-5 0-15,-2 4 0 0,1 1 2 16,-1-1 3-16,0-2 3 0,-6 3 2 16,8 6 1-16,-7-4 1 0,-1 5-1 15,0 3-2-15,-2-1-3 0,0 4-3 16,1-4-1-16,1 3-2 0,3 2-1 15,0-2 0-15,3 1 0 0,-1-2 1 16,-2-4-1-16,0 3 3 0,0-6 0 16,0-1 2-16,0-1 1 0,0 5 3 15,-2 0 2-15,4 5 2 0,-2-1 1 0,0 6-1 16,-5-4-1-16,-2 3 0 0,0 4-2 16,1 0-3-16,-3 6-3 0,6 3 0 15,-2-2-2-15,3 0-1 0,-1-4 0 16,1-2 0-16,-3 2 0 0,4-7 2 15,-1 4 1-15,-1-6 0 0,3 6 0 16,0 1 1-16,3-1-1 0,-3 2 0 16,-3-2-2-16,3 7 0 0,-4-6-1 0,-2 11-1 15,1-10 0-15,-7 0-1 0,4-2-4 16,-4 1-7-16,5-8-11 0,-1 6-12 16,3-2-17-16,-2 0-22 0,0-6-22 15,1 1 1-15,-1-5-33 0,-1 0-29 16</inkml:trace>
  <inkml:trace contextRef="#ctx0" brushRef="#br0" timeOffset="22868.45">20093 12358 60 0,'0'2'37'0,"2"4"-2"0,1-2 6 16,1-1-4-16,2 2-1 0,-1-5 0 15,2-2 0-15,0-1-3 0,-1 0-6 16,4-7-5-16,4 1-7 0,-1 4-4 0,4 4-5 15,0 1-3-15,-4-5-4 0,0 5-7 16,-6 3-11-16,0-3-14 0,-1 0-21 16,-2-3-8-16,1 1-7 0,0 2-32 15,-4-5 13-15</inkml:trace>
  <inkml:trace contextRef="#ctx0" brushRef="#br0" timeOffset="23614.46">20601 11776 176 0,'-1'2'58'0,"1"-5"-32"0,1 3 20 15,1-4-31-15,5 4-12 0,-2-1-1 16,-4 1 0-16,6 0 2 0,3 0 0 15,-1 0 0-15,-1 0 1 0,4-5-1 16,-1 3 0-16,4 2-2 0,2 2 0 16,3-6-1-16,0 4-1 0,-1-3 0 15,1 1 0-15,-5-3 0 0,10-3 0 16,-2 1 0-16,4 1 0 0,0-1 0 0,-1 7 0 16,-2-5 0-16,-2 3 0 0,-6-3 0 15,-2 5 1-15,-3 5-1 0,1-3 1 16,-5 3 0-16,-4 2 0 0,4 6-1 15,-7 0 1-15,0 2 0 0,0 2 0 16,0-7 1-16,-9 2 0 0,3 1 2 16,-3-6 3-16,3 8 0 0,-1-2 0 15,4 2 1-15,-1 2 0 0,1 0-1 0,-4 1-2 16,1 2-3-16,-1 7 0 0,4 1-1 16,-4-1 1-16,2 5 2 0,-3-9 0 15,3 2 1-15,-2 4 2 0,0-8 0 16,0 3 0-16,7-2 1 0,-3-2-1 15,0-7 0-15,-1 2-2 0,1-2 0 16,1 1-1-16,1-6 0 0,-3 4-1 16,4-1-1-16,0 3 0 0,0-6 0 15,-1 4 0-15,-4-4 0 0,3-8 2 0,-5 5 1 16,1-3 3-16,1-2 5 0,-2 5 1 16,0-2 3-16,-1 1 2 0,0-3 0 15,-2 4-1-15,-4 2-3 0,6-5-3 16,-4-1-4-16,-3 4-3 0,2 2-2 15,-1 0-3-15,-6-4-5 0,0 9-7 16,0 1-10-16,-7 7-14 0,2-6-20 0,2 6-35 16,-4-7-5-16,10-1-8 0,7 3-43 15,9-7 40-15</inkml:trace>
  <inkml:trace contextRef="#ctx0" brushRef="#br0" timeOffset="24314.43">21498 11979 37 0,'3'0'45'15,"0"-5"-3"-15,1 3 0 0,-4 2 3 16,1-2 1-16,-1 4 0 0,2-4-1 16,-2 4-2-16,0 0-5 0,3 1-5 15,-1 0-7-15,0 4-6 0,1 0-4 16,-1 1 0-16,3 2 0 0,1-2 0 0,1 1 2 15,3 2 2-15,2-4 2 0,1 5 0 16,1-4-2-16,-1-3-2 0,2-2 0 16,3 3-3-16,-1-6-2 0,0 0-4 15,-1 0-3-15,3 0-2 0,-4 0-1 16,2-2-2-16,-4-2-1 0,-1 3 0 0,-2 1-3 16,-2-7-7-16,-3 5-10 0,0-3-13 15,-2 5-23-15,-1 2-46 0,1-2-6 16,-3 7-6-16,0 10-61 0,-5-4 35 15</inkml:trace>
  <inkml:trace contextRef="#ctx0" brushRef="#br0" timeOffset="26233.79">22394 11609 13 0,'1'-3'9'0,"1"3"-2"0,1-4 1 16,-3 3-2-16,-3 1-2 0,3-2 1 15,-2 4 2-15,2-1 3 0,-5-4 3 16,-1-2 3-16,4 7 4 0,-3 1 3 0,3-3 4 15,2 3 2-15,-1 4 1 0,1 7-2 16,-4 4 1-16,3-3-1 0,-4 3-1 16,-2 2-2-16,0-5-4 0,1 0-2 15,-1 9-4-15,0-7-3 0,0 9-3 16,1-1-3-16,-1 4-2 0,-3-7-2 16,-2 3-1-16,4-5 0 0,-5 0 0 15,1 5 0-15,4-2-1 0,-4-3 1 16,3 2-1-16,3 1 0 0,-3-8 0 0,3-3-1 15,-1-3-1-15,2-1-7 16,-2-1-9-16,4-1-14 0,3-1-22 0,2 2-11 16,-2-7-3-16,1 0-37 0,6 0 2 15</inkml:trace>
  <inkml:trace contextRef="#ctx0" brushRef="#br0" timeOffset="26714.46">22777 11460 53 0,'-4'5'58'0,"-2"2"-14"0,0-2-4 0,1 5-5 16,-1 2-12-16,-1 8-7 0,-3-5-7 15,-2 5-5-15,-1 5-2 0,0 3 0 16,-7-2-1-16,-4-3 1 0,4 2 1 16,-8-7 0-16,-1-6 1 0,8 5 0 15,-1-2 1-15,-3-2 0 0,5 1 1 16,3 4 1-16,-1-3 3 0,1-2 0 0,-2 6 1 16,1-2 1-16,5-4-1 0,-2 7 0 15,1-2-2-15,3-3 0 0,-1-3-1 16,2 3-1-16,3-3 1 0,-1-4-1 15,3 6-1-15,5-6 0 0,1-1-1 16,-1-2 1-16,2-4 1 0,1-1 3 16,1 2 1-16,6 1 1 0,-2-1-1 15,6 0 1-15,-1-4-2 0,4 0-3 16,-4 2-2-16,0 0-2 0,4 0-2 0,0-3 0 16,-2 6-1-16,3-3 1 0,4 4-1 15,-5 1-1-15,-4-4 1 0,7 4-5 16,-3 0-10-16,1-3-12 0,-1-2-20 15,0 0-32-15,3 0 1 0,-2-5-16 16,-3-2-37-16,5 1 55 0</inkml:trace>
  <inkml:trace contextRef="#ctx0" brushRef="#br0" timeOffset="27062.39">22984 11763 150 0,'-14'20'86'0,"1"-2"-31"16,0-1 8-16,4 1-24 0,3 4-16 15,2-3-9-15,-2-4-5 0,-3 5-6 16,1 0-1-16,-2 0-1 0,-3 0 1 15,2 0 2-15,1 0 2 0,-5-5 2 16,7-2 0-16,0 1 0 0,3-1 0 16,5-5 0-16,-2 4-3 0,5-5-2 0,2 1-1 15,0-3-1-15,4-3-1 0,1 1 0 16,0 1 1-16,3-6-1 0,4-5 0 16,-4 6 1-16,7-3-2 0,-1-4-6 15,-4-4-15-15,1 4-25 0,3-7-26 16,-2-4 13-16,-1-1-60 0,1-1-60 15</inkml:trace>
  <inkml:trace contextRef="#ctx0" brushRef="#br0" timeOffset="27238.64">23133 11587 69 0,'1'2'85'0,"-6"1"-35"0,0-1-2 0,4 0-4 15,1 3-22-15,-2 0-12 16,-1-4-6-16,-1 6-11 0,-2-2-17 0,4 2-24 16,-5 0 1-16,2-6-5 0,4-1-48 15,-4 2 46-15</inkml:trace>
  <inkml:trace contextRef="#ctx0" brushRef="#br0" timeOffset="28089.68">23101 11918 106 0,'10'12'74'0,"-2"-2"-26"0,4 2 4 16,-2-4-17-16,5-1-11 0,-2 0-10 15,1-2-6-15,-1-4-4 0,4-1-2 0,-7-1 0 16,3-1-1-16,1-5 0 0,-1-5 0 15,0-3 0-15,6 4 0 0,-2-3-1 16,-1-4 1-16,1 3-1 0,-4-7 0 16,6-3 0-16,1 2 0 0,3-2 0 15,4-2 0-15,3 0 0 0,-7 0 0 16,1-8 0-16,-2 2 1 0,-2-1-1 16,-4 3 1-16,4 6 0 0,-6 0 0 15,-1 10 0-15,-6-2 1 0,-2 8 1 0,-5 3 0 16,-7-1 0-16,1 7 1 0,-3 0-1 15,-4 0 0-15,-4 8 2 0,4 9 2 16,-1-3 3-16,-2 6 3 0,2 0 3 16,-1-4 1-16,-2 3 1 0,4 2 0 15,-4 0-3-15,-3-1-2 0,0 1-3 16,2 9-1-16,1 1-2 0,0 2-1 0,7-5-1 16,-3 9-1-16,1-8 0 0,-3-8-1 15,5 4 0-15,7-3-1 0,0-2-1 16,3-5 0-16,5-1-1 0,0-3 0 15,3-2-1-15,0-4 1 0,4-2 0 16,0 4 0-16,3-4 0 0,-2 0 0 16,6-3 0-16,-4 0 1 0,1 0-2 15,8-3 1-15,-1-7 0 0,4 2-1 16,6 1 1-16,1-8-1 0,4-5 1 16,2-7-1-16,2 0 1 0,-2-4 0 0,-3 0 0 15,1 5 0-15,-2 1 0 0,-1 3 0 16,-2-5 0-16,4 2 0 0,-5 2-2 15,-6-6-2-15,1-2-3 0,0 10-2 16,-7-7-1-16,0 3-2 0,0 2 1 16,-5-1 0-16,-3 2 3 0,-4 4 2 15,-3 1 3-15,-5 4 1 0,-1 0 1 0,1 4 1 16,-7 6-1-16,-7 3 2 0,-2 5-1 16,-4 2 1-16,-2 8 1 0,-6 5 2 15,6-2 2-15,-2 4 2 0,-2 5 3 16,1-1 1-16,1-2 1 0,-3 6 1 15,1-7-1-15,-1 1-1 0,7 2-1 16,1 1 0-16,-1-9-1 0,2 3 0 16,0-3 0-16,-2-5 0 0,-1 2-2 15,6 4 0-15,0 1-2 0,2-3-2 16,8 6-1-16,3-6-2 0,-1-1-1 0,6-1 0 16,2 0-1-16,9-3 0 0,2 1 0 15,5 1 1-15,4 1-1 0,-2-8 0 16,5 1 0-16,-1-8-2 0,7-2-10 15,-1 2-15-15,4-8-29 0,0-4-40 0,-2 2 19 16,12 4-69-16,-1-6-110 0</inkml:trace>
  <inkml:trace contextRef="#ctx0" brushRef="#br0" timeOffset="29433.09">24512 11649 12 0,'2'-1'24'0,"-1"2"-3"16,1-1 1-16,-4-1 3 0,1 2 0 0,-1-4 2 15,-1 3 3-15,-4 2 3 0,2-2 1 16,-3 0 0-16,-1 0-2 0,2-2-3 16,-1 4-5-16,-2-1-4 0,-5-1-4 15,0 5-4-15,-2-3-3 0,1 3 0 16,-5 2 0-16,10 1 2 0,-4-3 0 15,-4 2 1-15,6 4 0 0,0-1-1 16,-1 2-1-16,1-3-2 0,3 4-2 16,-2 0-3-16,0 2-1 0,6-1-1 0,-3-1 0 15,-1 0-1-15,-1-1 1 0,2 0-1 16,-1-2 0-16,4 3 0 0,2-1 0 16,4-2 0-16,-3 0 1 0,6-2 0 15,1 1 0-15,-1 4 1 0,0-1 0 16,4 1 1-16,0 0-1 0,3 1 1 15,-4-1-1-15,3-3 0 0,-1 4 0 16,0-3-1-16,2 3 0 0,0-1 0 0,1 0-1 16,-1-4 1-16,1 3-1 0,1-6 1 15,-4-6 0-15,1 2 0 0,-3-2 0 16,1 3 0-16,-2-1-1 0,0-4 1 16,2-3-1-16,-2 5-1 0,0-1-10 15,1-10-14-15,5 8-22 0,-3-10-34 16,2-4 15-16,2 2-59 0,1-5-86 0</inkml:trace>
  <inkml:trace contextRef="#ctx0" brushRef="#br0" timeOffset="29782.15">24542 11709 48 0,'-5'14'48'16,"5"-6"-3"-16,-7 6 0 0,4 4-2 15,0-10-3-15,1 11 0 0,-3 1-1 0,2 0-2 16,1-5-2-16,2 5-3 0,-2-2-4 15,1 2-5-15,2-5-4 0,1 4-6 16,0-4-4-16,1-2-3 0,-3-4-3 16,0 4-1-16,3-5-1 0,-1 4 0 15,0 1-1-15,-2-1-2 0,0-4-8 16,-2-1-12-16,0 0-17 0,2-2-28 16,0 1-13-16,0-4-4 0,0 5-46 15,4-7 7-15</inkml:trace>
  <inkml:trace contextRef="#ctx0" brushRef="#br0" timeOffset="30313.73">24676 11743 74 0,'8'-5'36'15,"0"5"-18"-15,6-2 7 0,-1 1-13 16,4 1-5-16,-4 0 3 0,4 0 6 15,-2-5 7-15,-2 6 7 0,-1 3 4 16,-3-3 3-16,2-1 2 0,-2 0-6 16,-3 2-7-16,1 1-6 0,-7-1-6 15,-7-2-5-15,7 8-2 0,-8 2-3 16,-5 0 0-16,-6 9-1 0,4 6-2 16,-5-4 0-16,-2 1 0 0,2 3 0 0,-5-3-1 15,5-7 0-15,-2-2 0 0,6 1 0 16,-1-4 0-16,7 0 0 0,-2 0-1 15,7 0 0-15,5-3 0 0,0-1 0 16,4-4 0-16,-1 1-1 0,9-3 0 16,-2 0 1-16,1 2 0 0,8-4 0 15,1-3 1-15,0 5 0 0,0-5 0 0,0 4 0 16,0 1 0-16,0 0 1 0,-2-2-1 16,1 4 1-16,-4-2 1 0,-2 0 0 15,-1 5 2-15,-4-4 0 0,4 6 3 16,-4 1 3-16,1 4 2 0,-4-4 1 15,-5 4 1-15,-4-4 0 0,1 6 0 16,-7-2-1-16,-3-1-1 0,-4-2-2 16,4 4-1-16,-7-3-1 0,6 2-2 15,-3-1 0-15,-1-1-3 0,-2 2 0 16,10 0-2-16,-7-4 0 0,2 4-1 0,-3-4 0 16,4 1-1-16,1 2-2 0,6 1-8 15,-1 0-11-15,0-1-15 0,1-2-25 16,2 1-29-16,-2-10 5 0,6 0-47 15,1-5-64-15</inkml:trace>
  <inkml:trace contextRef="#ctx0" brushRef="#br0" timeOffset="30708.64">24878 12124 16 0,'0'5'23'15,"3"-3"-3"-15,-3 3-2 0,4-5-1 16,-3 0-2-16,-1 0-1 0,4 0-2 0,1-2 0 16,-5 2-2-16,3-5 0 15,2-2-1-15,4 1-2 0,-3-8-2 0,-1 1-3 16,2 5-1-16,0-4-1 0,-2 3 0 16,3 3 0-16,2-1 0 0,0-5 0 15,8 4 1-15,-4 1 2 0,-6 1 7 16,-1-1 6-16,0 7 4 0,-2 0 5 0,0 2 4 15,-2 1 3-15,0 4-1 0,-1 1-5 16,-2-1-4-16,0-1-2 0,-2 3-2 16,1 1-3-16,1-2 0 0,-2-1-2 15,2 0 1-15,2 1-1 0,-2-1-1 16,1-1-2-16,-1 4-2 0,0-1-2 16,0-3-1-16,0 3-1 0,0 4-2 15,-3 0-2-15,0-4 0 0,-1 7-5 16,1 1-8-16,-2-5-15 0,-2 6-23 0,2-3-28 15,-2-1-1-15,6-1-16 0,1 2-42 16,-5-7 67-16</inkml:trace>
  <inkml:trace contextRef="#ctx0" brushRef="#br0" timeOffset="30981.86">24866 12365 81 0,'0'1'42'0,"2"-1"-19"0,3 4 7 15,0-8-11-15,3 3-7 0,2-1-2 16,-1 4 0-16,-1-7 2 0,2 10 3 16,4-12 2-16,-8 7 1 0,8-5-1 15,-3 3 0-15,4-4-2 0,-3 1-2 0,1 1-3 16,1-1-3-16,-1 5-3 0,-4-1-1 15,-1-4-2-15,-1-2 0 0,-1 5-1 16,1-1-7-16,-4-1-19 0,1 1-28 16,-4 1 20-16,5 2-46 0,-5-6-96 15</inkml:trace>
  <inkml:trace contextRef="#ctx0" brushRef="#br0" timeOffset="31647.93">25010 11666 110 0,'5'3'62'0,"7"1"-23"16,0-3 5-16,3 1-18 0,0-4-9 16,-2 2-8-16,2 0-5 0,-2-1-2 15,-6 2-2-15,2 1 1 0,2-2 1 16,3 13 3-16,-3-1 3 0,4 5 3 15,-5 1 2-15,-1 2 1 0,-9-5 0 16,1 5-2-16,-1 4-2 0,-1 4-4 16,-4-4-2-16,-2 6-3 0,0-9 0 0,-1 6-2 15,-9-7-4-15,7 2-7 0,-6-9-13 16,2 6-24-16,1-11-10 0,-1-3 0 16,6-3-41-16,3-2-5 0</inkml:trace>
  <inkml:trace contextRef="#ctx0" brushRef="#br0" timeOffset="32484.85">25034 11322 95 0,'-14'1'60'0,"4"1"-34"16,3 3 9-16,7-5-8 0,0 2-26 15,0 3-1-15,4-4 0 0,-1 4 5 16,0-5 7-16,-1 0 4 0,5 0 5 16,1 0 2-16,4-6 0 0,1 4 1 0,4-1-5 15,1 1-7-15,4-5-5 16,3 7-3-16,2-5-3 0,-2 2-1 0,0-7 0 15,2 7-1-15,-4-6 0 0,-1-2 1 16,1 4-1-16,2 0 1 0,-9 1 1 16,4 6-1-16,-7 0 1 0,-1 0 0 15,-6 1 1-15,-1 4 0 0,-3 4-1 16,-4 1 1-16,4-2-1 0,-2 2 0 16,0 2 0-16,-2-1 0 0,-1 3-1 0,10-1 0 15,-2 2 1-15,-4 0-1 0,6-1 0 16,-2 4 0-16,0-5 1 0,-2 2 0 15,-3-1-1-15,4 1 1 0,-6 5 0 16,0 7 0-16,-1-2 0 0,0 3 0 16,-4 5 0-16,0-1 0 0,1-5-1 15,-1 1 1-15,0 1-1 0,4-7 1 16,0 3 2-16,1-10 2 0,2 3 1 16,5-3 2-16,2 3 2 0,-4 3 0 0,4-8 0 15,-2 4-2-15,-5 3-2 0,1-4-2 16,-2-1-1-16,-1 5-2 0,-1 4 0 15,1-6-1-15,-5 2 1 0,6 0-1 16,-6 0 1-16,-3-1 1 0,3-2-1 16,-3-6 1-16,0-1 0 0,4 2-1 15,-1-5 1-15,4 6 0 0,-1 5-1 16,4-1 1-16,-2 3 0 0,1 0-1 16,-3 0 1-16,1-1-1 0,-2-4 0 0,0-2 0 15,-2 5 0-15,-1-2 0 0,1-1 0 16,1-2 1-16,-1-1 0 0,-1-6 1 15,1 1-1-15,2 0 0 0,5-4 2 16,-2 9 1-16,2-6 2 0,-5 3 0 16,5 2 1-16,-3-4 0 0,0 0 1 15,-1 0 0-15,1 4 2 0,3-4 1 0,-7 1 1 16,4-3 1-16,-2-1 2 0,-2 2 0 16,-5-1 1-16,6-5-2 0,-8 7-1 15,6 0-2-15,-5 1-2 0,-7-3-1 16,0 2-2-16,4-7-2 0,-9 6-2 15,5-2-2-15,-6 2-2 0,-3 1-5 16,-4-2-7-16,-1 0-15 0,1-1-27 16,4 1-56-16,6 1 27 0,6 1-69 15,-3-7-176-15</inkml:trace>
  <inkml:trace contextRef="#ctx0" brushRef="#br0" timeOffset="39012.93">9330 1651 6 0,'6'2'18'16,"-2"3"10"-16,2 3-2 0,-4 4 1 15,-2-1 1-15,0-2-1 0,0 6-3 16,-2 3-5-16,2-3-4 0,-5 5-3 0,4 5-2 16,-3-8 1-16,4 1 0 0,-6 4 0 15,6-4 0-15,-4 4-1 0,-1-2-1 16,0 0-1-16,4-6-3 0,-1-1-2 15,-1 2-1-15,1 3-1 0,-3 3-1 16,5-3 1-16,0-1-1 0,0-6-1 16,0-2 0-16,0-1-4 0,0 2-6 15,-2-8-10-15,1-1-17 0,-3 3-8 16,3-4-1-16,1-4-30 0,-2 3 1 16</inkml:trace>
  <inkml:trace contextRef="#ctx0" brushRef="#br0" timeOffset="39487.76">9343 1763 34 0,'3'3'42'15,"1"-3"-7"-15,2 0-3 0,5 0-1 0,0 0-7 16,3 0-4-16,2-1-5 0,-2 1-3 16,2 1-3-16,4-4-2 0,1-1-2 15,-1 1-1-15,3-4-1 0,2 2 0 16,-7-10-1-16,8 4 0 0,-3-3 0 16,4-1 1-16,-4-3 0 0,2 10 0 15,-1-4 1-15,-1-2-1 0,-5 4-1 16,-1 5 0-16,-5-1-1 0,-2 1-2 15,-3 5 0-15,-2 0-4 0,0 5-4 0,-4-5-4 16,3-5-4-16,-1 10-6 0,-3-5-9 16,5-5-10-16,2 8 4 0,-6-8-14 15,3 5-18-15</inkml:trace>
  <inkml:trace contextRef="#ctx0" brushRef="#br0" timeOffset="39828.85">9268 1962 14 0,'-2'6'27'0,"-1"-1"-6"0,3-3 0 16,0-2 1-16,3 0-3 0,-6 0-3 0,8 0-2 15,-3 2-1-15,1-4-1 0,0 2-2 16,4 5-3-16,-2-8 0 0,3 8 0 16,4 0-1-16,8-4-1 0,-5 4 0 15,4-3-1-15,-4-2 1 0,3 2-1 16,-5 1-1-16,9-1-1 0,3 6-1 16,-1-1 1-16,-3 3-2 0,-2-2 0 15,-8-6 0-15,-2 3 0 0,-3-3-1 0,-1 3 0 16,-1 1-7-16,-4-4-13 0,0 5-14 15,-7-6 9-15,4 6-31 0,-11 5-41 16</inkml:trace>
  <inkml:trace contextRef="#ctx0" brushRef="#br0" timeOffset="40116.08">9208 2288 9 0,'3'6'10'0,"0"-6"-5"16,2 5 1-16,4 0-1 0,-1-5-3 15,5 5 3-15,-1-5 3 0,2 0 5 16,-1 0 4-16,-5-3 4 0,4 1 2 16,0-4 3-16,3 1-2 0,-2 5-2 0,6-5-4 15,-1 3-5-15,2-6-3 0,5-2-3 16,3 1-3-16,4 1-2 0,3-2 0 15,4 0-1-15,-2-4 1 0,1 3-1 16,-1 2 0-16,-4 3 0 0,-6 1-1 16,-2 5-16-16,-5 5-21 0,-3-2 15 15,-5 2-29-15,-7 8-81 0</inkml:trace>
  <inkml:trace contextRef="#ctx0" brushRef="#br0" timeOffset="40674.84">9465 1995 29 0,'17'0'13'15,"1"0"-7"-15,2-5 3 0,5 8-5 16,4-8-3-16,4-1-1 0,1-1 0 16,1-5-1-16,-2-3 1 0,1 2-7 15,1-2-2-15,-5-2 2 0,5 7-9 16,-3 2-6-16</inkml:trace>
  <inkml:trace contextRef="#ctx0" brushRef="#br0" timeOffset="42066.67">9457 2477 17 0,'6'0'18'16,"-4"0"7"-16,-2 0-3 0,0 1-1 0,-3 3-1 16,-2-3 1-16,0 11 1 0,-2-2-2 15,0 2-3-15,7 8 2 0,0-2-1 16,-6-1 0-16,6 3-3 0,0 5-3 15,6-8-1-15,-1 1-2 0,0 7-3 16,-3-2-1-16,3-1-1 0,-2 3 0 16,1 2 1-16,3-7 1 0,-7 7 3 0,0-2 2 15,0 7 1-15,-4-1 0 0,2 10 0 16,-3-6 0-16,2 10-3 0,3-5-2 16,-3 3-2-16,3-4-1 0,0 1-2 15,3-10 0-15,-3 2 0 0,7-9-1 16,-4 4 0-16,4-7 0 0,0 3 0 15,-9-1 0-15,10-4 0 0,-8-6 0 16,-6 7 0-16,4-6 0 0,-3 0 1 16,-4 1-1-16,3-1 0 0,-6-5 1 15,5 2-1-15,-3-6 0 0,7-1 0 0,0-1 0 16,-2-1 0-16,3 3-1 0,-1-3 1 16,3-1 0-16,0 0-1 0,-2-1 1 15,4 2 0-15,3-1-1 0,-5-5 1 16,5 5 0-16,-4 0 0 0,-2 0 0 15,4 0 0-15,-3-3-1 0,0-2 1 16,5 5 0-16,-3-5 0 0,1 2-1 0,0-9 1 16,1-1-1-16,2-6 1 0,3-4-1 15,4 1 0-15,7-1 0 0,-3 8 0 16,-2-4 1-16,7 4-1 0,-9-5 0 16,-3 2 0-16,4 3 0 0,4 0 0 15,-6 8 0-15,1-1 0 0,-3 3 0 16,-5-2 0-16,2 7 0 0,-4 0 0 15,0 0-1-15,1-2 1 0,1-1 0 0,0 3 1 16,-2-2-1-16,4 2 0 0,-4 0 0 16,-3 0 1-16,4 0-1 0,-4 0 2 15,-2 2 1-15,-3 3 1 0,3 2 1 16,-6 4 1-16,1 3-1 0,-6 4 1 16,1 6-1-16,2 2-1 0,-3-4-1 15,-1 0 0-15,1 1-1 0,1 1 0 16,0-6 0-16,2-1 0 0,7 1-1 0,-4-5 1 15,1 1 0-15,1-3 1 0,-2-1 0 16,2 2 0-16,-2-5 1 0,2 0 0 16,-1 1 1-16,2-3-1 0,1-2 1 15,-4 2 0-15,7 2-1 0,-1-7 1 16,-1 2 1-16,-1 1-1 0,-4-3 2 16,-3 0 0-16,10 0 2 0,-12-5 2 15,4 5 1-15,-2-7 2 0,3 6 2 16,0-3 0-16,4 1 2 0,-7-4-1 0,3 1-2 15,1-4-1-15,-3 5-1 0,1 0-1 16,-5-2-3-16,1 2-2 0,-3 1-1 16,-5-1-2-16,-5-1-1 0,5 6-1 15,-2 0-1-15,3-2 0 0,1-1-1 16,1 3-1-16,4-2 0 0,-2 2-2 16,0-5-4-16,3 3-4 0,0 1-4 15,4-3-7-15,-4 1-12 0,2-2-17 0,4-2-27 16,1 1-30-16,5-3 13 0,6-2-56 15,3-9-71-15</inkml:trace>
  <inkml:trace contextRef="#ctx0" brushRef="#br0" timeOffset="45501.95">10518 1993 26 0,'-3'-6'32'0,"3"-1"-4"16,0 4-2-16,-3-4-2 0,-1 5-4 16,4 2-5-16,0-6-4 0,0 7-3 15,-1 4-4-15,-1-5-1 0,-8 9-1 16,7 1 0-16,-7 5 1 0,-4 0 1 0,3 2 0 15,1 1 1-15,1 2 1 0,-3-2-1 16,6-3-1-16,-1 6 0 0,0-3-2 16,6 2-1-16,2-5 1 0,-2 5-1 15,1 0-1-15,1-5 0 0,4 4 0 16,0 2-1-16,2 3 1 0,0-1 0 16,3 2 0-16,0-10 0 0,0-1 0 15,2-3 0-15,4-11 1 0,-2-3 0 16,6 1 1-16,5 1-1 0,3-3 1 0,-3 3-1 15,2-13 1-15,0 1-1 0,-7 1 0 16,-3-1 1-16,1-9-1 0,-6 9 0 16,-1-4 4-16,-4-3 2 0,-4-5 4 15,2 11 3-15,-3-4 1 0,-4 8 2 16,2-3 0-16,0 4-1 0,-5-2-2 16,2-1-4-16,0 5-1 0,-4-6-2 15,-1 4 1-15,-2-2 0 0,0 2-1 0,-2 1 0 16,0 3 0-16,-3-2 0 0,-3 7-2 15,-2 0-1-15,-5 2-2 0,-5 1-1 16,3 4-2-16,-7 1 1 0,8 1-2 16,-3 1-7-16,9-2-12 0,0-1-22 15,10 1-22-15,0-3 11 0,10 0-52 16,0-5-48-16</inkml:trace>
  <inkml:trace contextRef="#ctx0" brushRef="#br0" timeOffset="46261.47">10786 2131 48 0,'0'-7'26'0,"0"7"-13"15,7 0 5-15,-1 0-8 0,-2 2-3 16,-4 1 1-16,0-3 1 0,0 2 0 16,-4-1 2-16,3 4 1 0,-1 2 3 15,-3-2 1-15,0 3 1 0,5-1-1 16,-7 3 1-16,-1-3-1 0,3 4-2 15,-3 1-2-15,-3 1-4 0,5 2-3 16,1 6-2-16,1-1-1 0,3 5-1 0,1-4 0 16,0-1-1-16,1-3 0 0,3 2 0 15,-1-4 0-15,2-4 0 16,-2 1 0-16,6-4 0 0,1-1-1 0,3-2 1 16,6-8-2-16,1 1-2 0,-5-3-3 15,13-5-1-15,-4-8-2 0,-3-1-1 16,1-1 0-16,8-2 1 0,-10 2 2 15,7 0 3-15,-4-1 2 0,-3 2 1 0,-5 4 1 16,2-3 2-16,-7 4-1 0,-3 1 1 16,0 6-1-16,-1 6 0 0,1 1 1 15,0 0 0-15,-7 0 1 0,5 6 3 16,-5-1 3-16,0 4 2 0,-2 4 3 16,-1-5 1-16,-4 4 0 0,5 7 1 15,-3-9-3-15,5 3-2 0,-6 5-3 16,2-3-2-16,4-1-1 0,-3-1-1 0,1-6-2 15,4 0-1-15,1-2 0 0,1 1 0 16,9 1 0-16,-3-5-1 0,7 3-2 16,-6-5-4-16,6 0-6 0,0-4-10 15,5-4-14-15,-7-4-14 0,5-1 1 16,0-2-25-16,-2 1-23 0</inkml:trace>
  <inkml:trace contextRef="#ctx0" brushRef="#br0" timeOffset="46670.37">11453 1885 43 0,'-3'0'35'0,"3"2"-21"0,0-2 5 16,-2 1-2-16,4 6-16 0,3 0 0 15,-5 4 0-15,-2-2 2 0,-5-1 4 16,-3 5 4-16,0 6 2 0,0-1 2 16,-5 2 1-16,2 2 1 0,-2 0-2 15,3-1-4-15,-1 4-4 0,-1 0-3 16,1 4-1-16,0-2-1 0,1 1-1 16,-2-1-1-16,4 6 1 0,0-6-1 15,4 1 1-15,2-8 2 0,1 12 2 16,0-17 2-16,3-1 2 0,3-1 2 0,4 0 1 15,-4-6 0-15,9 0 0 0,-2-1-3 16,0 8-2-16,7-6-2 0,3 1-2 16,-4-4-1-16,4-4-1 0,4 3 0 15,-7-3 0-15,3-2 0 0,-2-4-1 16,-1-4 0-16,-1-1-2 0,-2-3-3 0,-1-2-7 16,1 0-13-16,2 6-16 0,-12-2-11 15,1 4 1-15,-4-6-33 0,-4 6-3 16</inkml:trace>
  <inkml:trace contextRef="#ctx0" brushRef="#br0" timeOffset="46940.65">11067 2232 101 0,'-7'-1'42'15,"7"-4"-22"-15,2-2 10 0,3 2-18 16,3 2-6-16,1-2-4 0,4-2-1 16,0 2 0-16,-1-2 0 0,3 4 3 0,2-4 1 15,-1-1 1-15,0-5 0 0,10 1 0 16,-6-1-1-16,5-3 0 0,0 3-3 16,6 3-2-16,-6 3 0 0,5 6 0 15,0-6-5-15,-2 7-12 0,2-2-16 16,-3-3-4-16,3 4 1 0,-3-4-39 15,-5-2 23-15</inkml:trace>
  <inkml:trace contextRef="#ctx0" brushRef="#br0" timeOffset="48065.17">11996 1948 30 0,'0'-8'57'0,"-1"-2"-14"16,-3 0-6-16,-2 0-1 0,1 2-8 16,-5 4-9-16,0-2-6 0,-2 1-5 0,0 0-2 15,-3 3 0-15,2-3-2 0,-6 8 0 16,4-3-1-16,-3 4 1 0,1 1-1 15,-1 1 1-15,-2 3-1 0,3-3-1 16,0 1 0-16,7 0 0 0,0-1-1 16,7 3-1-16,-2 1 1 0,-3-2-1 15,1 5 0-15,0 1 0 0,0 1-1 0,4 8 1 16,-2-1 0-16,-2 0 0 0,2-1 0 16,0 4 0-16,-3 2-1 0,1 0 2 15,2 1-1-15,4-1 3 0,-1 5 3 16,4-9 3-16,-2 1 0 0,1-8 2 15,3 4-1-15,2-6 1 0,1-6-2 16,1 6-4-16,4-1-2 0,0-6-1 16,-5 4 0-16,9-4-1 0,1 0 0 15,6-2 0-15,1-2 0 0,-1-3 0 0,-3 3 0 16,-1-1 0-16,-3-7-1 0,-1 3 1 16,0-3-1-16,-1-1 0 0,-1 4-5 15,-1 0-9-15,0-3-15 0,-7 4-26 16,1-4-2-16,-1 0-7 0,0 8-41 15,-1-8 31-15</inkml:trace>
  <inkml:trace contextRef="#ctx0" brushRef="#br0" timeOffset="48427.75">12301 2035 16 0,'5'-6'11'0,"-2"4"-7"16,4-3 2-16,-1 0-1 0,4 3-4 15,0-4-1-15,-3 1 0 0,0 5 4 16,1-2 4-16,2 0 6 0,-6-1 5 16,4 6 7-16,-8-1 6 0,2 3 3 15,-6-2 0-15,3 7-2 0,-8 5-4 16,4 5-4-16,2 2-6 0,1-2-5 15,-6 7-3-15,-1-2-2 0,4-3-2 16,2 1-2-16,-4 2-1 0,2 2-2 0,0-2 0 16,2 3-1-16,0-1 0 0,-4-5-1 15,0-4 1-15,6 2-1 0,-4-3 1 16,-2 0-2-16,4-1 1 0,-2-1-6 16,0-3-6-16,-2-5-7 0,7 0-11 15,-2-7-19-15,2-2-5 0,5-5-6 16,-1-3-20-16,2-3 11 0</inkml:trace>
  <inkml:trace contextRef="#ctx0" brushRef="#br0" timeOffset="48722.78">12374 1987 35 0,'10'1'7'0,"-8"-1"-4"0,6 0 4 16,1 0-7-16,-1 5 0 0,5-5 3 15,-6-5 2-15,5 4 5 0,-4-3 2 16,2 3 1-16,-2-4 1 0,1 3 1 16,4 0-3-16,6 4-2 0,-4-2-3 0,3-7-4 15,-1 6-2-15,6-4 0 16,-6-2-1-16,-4-6 0 0,6-1-1 0,-3 1 0 15,1 0-2-15,-2 3-7 0,0 3-9 16,-5 0-4-16,-1 7 1 0,-9-3-21 16,-5 6 7-16</inkml:trace>
  <inkml:trace contextRef="#ctx0" brushRef="#br0" timeOffset="48948.82">12150 2291 218 0,'10'15'49'0,"0"-2"-23"15,7 1 26-15,6 1-48 0,2-2 1 16,2 6 0-16,0-9-4 0,0-5 0 0,-9 1 0 16,2-6-3-16,-3 0-2 0,-2 0-6 15,3-6-8-15,2-1-13 0,-3 2-16 16,-7-8-5-16,0-1-5 0,-10 6-26 15,2-4 25-15</inkml:trace>
  <inkml:trace contextRef="#ctx0" brushRef="#br0" timeOffset="49164.58">12184 2550 62 0,'-7'7'27'0,"4"-2"-9"15,3 1 4-15,6-2-12 0,1 1-2 16,6-4-1-16,7-1-3 0,0 5-1 16,6-10 0-16,-3 4-1 0,10-6 0 15,2 5 0-15,-6-3 0 0,3 0-2 16,-1 4 1-16,-2-4-2 0,-1 3 1 0,4 2-9 16,-10 0-11-16,1 2-4 0,-6-4 2 15,0 2-27-15,-4 0 1 0</inkml:trace>
  <inkml:trace contextRef="#ctx0" brushRef="#br0" timeOffset="49628.42">12322 2328 5 0,'-6'-2'5'0,"2"2"-3"16,8 3 1-16,-4-3 2 0,3 4 3 15,-1-8 5-15,6 8 4 0,5-8 7 16,-3 3 3-16,7-8 1 0,3 4-1 0,0-3-5 15,0-5-4-15,5-1-6 0,-4 6-4 16,-1-5-4-16,0 1-2 0,5 7-2 16,-5 3-11-16,5-3-19 0,-7 3-3 15,-3-4 3-15,-3-1-39 0,0 0 12 16</inkml:trace>
  <inkml:trace contextRef="#ctx0" brushRef="#br0" timeOffset="50310.7">12849 1880 30 0,'5'0'50'0,"-2"-2"-8"0,4 2-4 16,-2-3-2-16,3 6-5 0,2-1-7 0,4-2-7 15,-1 0-5-15,6 0-4 0,-6 0-2 16,10 0-3-16,-3-2-2 0,4-1-1 15,-6 1 0-15,6-5 0 0,-1 1 0 16,5-1-1-16,-1 2 1 0,2 2 0 16,-1-1-1-16,-3 4 1 0,-10 4 0 15,4-4-1-15,-4 1 1 0,-15 6 0 16,6 0-1-16,-6 4 1 0,-6 3 0 0,9 1 1 16,-10 0-1-16,4 0 1 15,1 2 0-15,-9-2 0 0,4 5-1 0,5-2 1 16,-6 4-1-16,3 1 1 0,0 2-1 15,8-5 1-15,-3 9-1 0,-5 1 0 16,-2 0 1-16,4 2-1 0,-4 8 1 16,2-5-1-16,-1 7 0 0,-4-2 1 15,5 0-1-15,1-5 1 0,-2-6 0 16,4-6 0-16,2-1 1 0,2-4 0 0,1-5 0 16,-3 1 0-16,-3-6 0 0,9-3 1 15,-6-3 1-15,4-1 5 0,-4 3 5 16,6-1 2-16,-2-3 2 0,-4 0 2 15,-5-2 2-15,0 1 0 0,-12-4-4 16,4-4-5-16,-11 3-1 0,4-4-2 16,0 1-3-16,-7 3-2 0,1-1-2 0,-1-1-1 15,0-2-2-15,0 3 0 0,7-6-2 16,-1 4-1-16,2-2-4 0,4 2-2 16,3-3-3-16,-1 6-6 0,5 4-9 15,3 0-10-15,-2 1-14 0,4 2-17 16,-1-7 4-16,8 7-26 0,-1 4-37 15</inkml:trace>
  <inkml:trace contextRef="#ctx0" brushRef="#br0" timeOffset="50703.74">13772 2062 36 0,'0'0'28'0,"0"0"0"0,7 0 5 16,3 0 0-16,-2 2 0 0,5-2 0 16,1 1 0-16,4 3-2 0,-3-4-5 15,4 1-6-15,-1 1-6 0,5-4-5 16,-8 4-4-16,5-4-2 0,1 2-1 16,-10 0-1-16,-1 0 0 0,0-1-1 15,4 1 1-15,-4-5-1 0,-2 3 0 16,4 2-6-16,-6 0-11 0,-4-5-24 0,-2 0-12 15,0 5 7-15,-2 3-49 0,-6-3-17 16</inkml:trace>
  <inkml:trace contextRef="#ctx0" brushRef="#br0" timeOffset="50902.2">13723 2224 192 0,'0'8'50'0,"2"-2"-20"0,0 0 20 15,6 3-39-15,4 2-3 0,0-2-2 16,6 2-2-16,-5-7-3 0,2 2 0 16,2-6 0-16,3 0 0 0,-2 5 0 15,13-11-1-15,-8-1 0 0,4 2-2 16,-1-3-12-16,5 3-20 0,-10 1-17 16,6-1 10-16,7-1-47 0,-1-1-38 15</inkml:trace>
  <inkml:trace contextRef="#ctx0" brushRef="#br0" timeOffset="51526.57">15016 1955 57 0,'-12'-5'43'0,"-1"2"-12"15,6-2-1-15,0-2-8 0,2 0-6 0,-1-4-1 16,-3-3-5-16,-2-1 2 0,-6 2 4 16,2-2 3-16,-5 1 3 0,1 6 1 15,-4-4 0-15,1 6-3 0,-3 6-2 16,0 0-5-16,-3 1-4 0,-1 4-3 15,-3 7-3-15,4 1-1 0,-4 2-2 16,2 7 1-16,-5 3 1 0,5-1 2 16,0 2 2-16,0-1 2 0,3-3 1 15,9 5 2-15,1 0 0 0,-7-1-1 16,8 3-1-16,2 8-4 0,4-2-1 16,-1-5-2-16,4 10-1 0,2-3-1 15,5-7 0-15,-2 3 0 0,2-4-1 0,7-4 1 16,0 0 1-16,8-4-1 0,5 0 1 15,3 0-1-15,9-6 1 0,1 2 0 16,-1-10 0-16,-5-4 0 0,15-3 1 16,-2-2-1-16,2 1 1 0,6-9 0 0,4 1 0 15,-17-6 0-15,7-3 0 0,-9-4 0 16,6-1 1-16,-13-1 5 0,3 4 2 16,-9-8 2-16,-5 1 1 0,-3-6 1 15,-4 4-1-15,-3-4 0 0,0 1-5 16,-5 5-4-16,-3-1-1 0,-4 1-1 15,-6 0-1-15,-6 7-1 0,-4-6 0 16,-4 6 0-16,0 3 0 0,1-1-1 16,4-1-1-16,-5 6-6 0,-3-2-6 0,3 1-6 15,2 3-7-15,0 2-9 0,7 1-13 16,6 3-26-16,2-2-5 16,2 1 2-16,8-1-33 0,3 0-5 0</inkml:trace>
  <inkml:trace contextRef="#ctx0" brushRef="#br0" timeOffset="51953.42">15397 1454 49 0,'-17'8'14'0,"-5"2"-2"16,11 3 3-16,-1 4-9 0,-1 3 5 16,-4 0 2-16,0 7 4 0,2-7 3 15,-10 2 3-15,2 4 4 0,-2-5 3 16,-5 0 0-16,-9 9 1 0,2-10 2 0,-6 2 1 15,-4 8-1-15,-1 2 0 0,1 1 0 16,-7 3-2-16,-1 4-1 0,8 0-4 16,-6 2-2-16,4-2-4 0,-1 6-4 15,7 0-2-15,-2-1-5 0,8 0-3 16,-8 2-2-16,4-7-1 0,5-5-1 16,-8 0-1-16,2 2 0 0,11-12 0 15,-3 7-1-15,-4-4 0 0,4-3-2 16,-1 0-6-16,0-2-14 0,-2-4-24 0,9 1-47 15,5 0 25-15,2-7-67 0,15-4-143 16</inkml:trace>
  <inkml:trace contextRef="#ctx0" brushRef="#br0" timeOffset="77046.16">10462 3234 18 0,'-2'6'25'15,"-1"3"1"-15,-4 1-4 0,-3-5-1 16,3 6-2-16,-1 3-3 0,-1-2-3 16,-1 4-3-16,4 4-3 0,-3 0-2 15,4 5-2-15,-5-3-1 0,0 0-1 16,2 1 0-16,-4-3 0 0,-3 2 0 16,5-4 3-16,0-2 2 0,3-8 3 0,7 4 2 15,5-6 3-15,-5-4 2 0,7 5 1 16,1-6 0-16,3 4-3 0,-3-5-2 15,2-1-3-15,3 1-1 0,1-4-3 16,2 3-2-16,4-6 0 0,-3 2-2 16,5 3 0-16,-5-6 0 0,-1-4 0 15,4 2 0-15,-1-7-1 0,-4 4 1 16,2-2-1-16,6 0 0 0,-3 2-2 0,2-6-9 16,-2-6-17-16,0 8-20 0,-2-4-1 15,-4-4-6-15,-8 5-44 0,3 5 46 16</inkml:trace>
  <inkml:trace contextRef="#ctx0" brushRef="#br0" timeOffset="77334.73">10423 3031 44 0,'10'-6'30'0,"9"-3"-12"0,1-2 2 15,0 2-6-15,0 4-8 0,3-3-4 16,-4 6-6-16,-1-9-7 0,-1 4-7 15,-2 0-2-15,-4 1-3 0,-2-1-12 16,4 0 12-16</inkml:trace>
  <inkml:trace contextRef="#ctx0" brushRef="#br0" timeOffset="78085.52">10627 3429 34 0,'-5'-3'25'16,"5"6"-11"-16,-3-1 2 0,3-2-4 15,1-2-2-15,-2 2-2 0,-1-3 0 16,4 8 2-16,-2-7 3 0,1-1 0 16,3 8 1-16,-4-5 0 0,3 7 1 15,0-2 1-15,4-2-2 0,-4 4-1 16,1 3-1-16,6-2-1 0,-2 4-1 15,1-4-3-15,-3 4-1 0,4-4-2 0,-1-1 0 16,-3 1-1-16,-4-3-1 0,5 2-1 16,-7-5 0-16,3-1 1 0,-3-1-1 15,0-1 0-15,3 1 0 0,6-2 0 16,-3-5 0-16,3 1-1 0,1-1 0 16,2-5 0-16,-2-1 0 0,0-4-1 0,3 0 1 15,-3-4 0-15,13 2-1 0,-3 4 1 16,1-7 0-16,2 2 0 0,5 7 0 15,-8-7 1-15,5 0-1 0,2 7 0 16,2-1 0-16,-3 1 0 0,3 4 0 16,3 4 0-16,1 2 0 0,-10-2 0 15,4 5 0-15,-7 0 0 0,-6-2 0 16,-8 2 1-16,6 0 0 0,-5 4 2 16,-1-1 1-16,1-1 3 0,0 3 2 0,-2-2 3 15,0 4 2-15,0-6 3 16,5 9 0-16,0 1 0 0,-3 2 0 0,-2-1-2 15,-2 1-2-15,0 5-3 0,-3-4-2 16,4 2-2-16,-4 3-2 0,0 1-1 16,0-5 0-16,0-2-1 0,-2-1-1 15,2-5 0-15,-5-4-1 0,5 2 1 16,5-5-1-16,-3 0 1 0,4-2-1 16,8-3 0-16,2-1 1 0,6-1-1 0,2-6 0 15,-3-2-1-15,3-2 0 0,-3 2-2 16,3 5-4-16,-7 3-10 0,3 2-14 15,0 0-31-15,-7 5-10 0,-5 0 0 16,6 3-50-16,-3-1 6 0</inkml:trace>
  <inkml:trace contextRef="#ctx0" brushRef="#br0" timeOffset="80145.11">12127 2968 14 0,'-7'0'28'0,"-1"0"0"0,3-5-4 16,0 0 1-16,-2 2-3 0,-1-2-3 0,3 5-3 15,-5-5-3-15,1 3-2 0,-2 2-3 16,-3-2-3-16,1-1-1 0,-1 3-1 16,-2 3-2-16,1-1 0 0,-4-2-1 15,4 5 0-15,-2 2 1 0,2-6-1 16,4 1 0-16,2 5 0 0,-2-1 0 16,7-2 1-16,-1 2-1 0,0 1 0 15,2-2 0-15,0 0 0 0,-1-3 0 16,-2 3 1-16,-1 1 0 0,2 1-1 0,2 5 1 15,-2 3-1-15,0 3 0 0,-1-4 1 16,0 6-1-16,1-4 0 0,0 3 0 16,5-9 0-16,0 3 0 0,1-3 0 15,4-1 4-15,0-1 3 0,2 4 2 16,2-1 1-16,1-1 2 0,3 2-1 16,7 8 2-16,0-7-4 0,3 2-2 15,1 1-2-15,-4 0 1 0,-2-7-1 0,-1 4 1 16,3-5-1-16,-7 4-1 0,8-5 1 15,-1-1-1-15,-2 3-2 0,0-3 0 16,1-1-1-16,-6-3 1 0,-1 3-1 16,3-3 0-16,-5-4-1 0,3 2 0 15,2-5-3-15,2 2-17 0,5-7-30 16,-4 1-2-16,2-4 2 0,5 1-58 16,-5 2 32-16</inkml:trace>
  <inkml:trace contextRef="#ctx0" brushRef="#br0" timeOffset="80495.16">12560 3018 64 0,'-7'12'47'0,"0"-6"-22"0,4 3 4 15,0-1-4-15,3 4-19 0,-4-4-1 16,1-3-1-16,3 9 1 0,0-1 0 16,0 2 3-16,0-2 2 0,-2 1 2 15,2-6 2-15,2 4 2 0,-4-5 1 0,1 6-1 16,-3 2 0-16,4 3-1 0,-1 2-1 16,-1 0-2-16,-1 2-1 0,3 5-2 15,-7 5-1-15,0-2-2 0,1 5-1 16,1-3-2-16,1 1-1 0,1-6 0 15,0-2 0-15,-1-2-2 0,1-1 1 16,1-4 0-16,1 1-2 0,-6-9-7 16,0 1-16-16,0-4-27 0,1 0-8 15,-1-7 1-15,-3-5-54 0,2-2 10 16</inkml:trace>
  <inkml:trace contextRef="#ctx0" brushRef="#br0" timeOffset="81207.5">12587 3110 4 0,'6'-12'3'0,"6"-1"-2"15,-4 1 1-15,6 4 0 0,-6 3 2 0,0-4 2 16,1 3 5-16,-4-1 6 0,0 7 4 16,1-7 3-16,4 2 1 0,-1 4 0 15,-1 2 1-15,6 3-2 0,-1-3-3 16,4-2-1-16,-1 2-2 0,3 4-1 16,-4-8-1-16,0 8-2 0,2-3-1 15,-1-2-2-15,-2 10-1 0,-1-10-2 16,-1 7-2-16,-6 1-1 0,-1-1-1 15,-1-1 0-15,-4 1-2 0,0 0 0 16,0-1 0-16,-7 1-1 0,-3 0 1 0,-8-1-1 16,-1 1 0-16,-1 0 0 0,5 3-1 15,-5 0 1-15,10-2-1 0,-3 4 1 16,3-4-1-16,3-8 0 0,4 0 0 16,-1 2-1-16,4-2 1 0,0 0 0 15,0 7-1-15,4-1 1 0,-3 4-1 16,1-1 1-16,5-3 0 0,-2-1 0 0,1-3 0 15,4 5-1-15,-1-1 2 0,-3 1-1 16,6-9 0-16,0 2 1 0,-4 2 1 16,9-2 0-16,0-7 2 0,-1 6 0 15,1-4 1-15,5 6 0 0,0 4 0 16,-1-5-1-16,1 7 0 0,-4 0-2 16,-1 1 0-16,-3 0 0 0,-1-3-1 15,-3 7 1-15,-3-3 2 0,-6-3 2 0,-1 1 4 16,-1 0 1-16,-4-2 1 15,0-2 1-15,-5 2 0 0,0-5 1 0,-4 7-3 16,-1-6-2-16,-7 4-1 0,-1 0-2 16,0 2 0-16,1 0-1 0,-2 1-2 15,3 4 0-15,-4 1-2 0,-2-3 1 16,2 4-2-16,-5-8 1 0,6 6-1 16,-2-5 0-16,0 1 0 0,0-1 0 15,2 1 0-15,1-3-2 0,1 0-2 0,2-3-5 16,2 3-10-16,3-4-20 0,5-1-35 15,10-1-5-15,0-3-4 0,8 3-58 16,14-14 35-16</inkml:trace>
  <inkml:trace contextRef="#ctx0" brushRef="#br0" timeOffset="81684.78">13142 3479 5 0,'-4'0'18'0,"1"4"2"15,0-4-1-15,-1-4 4 0,4-2 0 16,5 2-1-16,2-6-2 0,1 2-2 16,16-5-2-16,-1 1-3 0,-3-1-4 15,2-3-1-15,3 1 0 0,-12 0 1 16,2-1 2-16,-1 2 2 0,-3 4 3 0,-4 0 3 16,0 7 3-16,-4-4 0 0,1 1-1 15,-1 2-2-15,0 3-4 0,-1 1-2 16,0 0-5-16,1 0-2 0,0 1-3 15,-3 4-1-15,0 2 1 0,0 1-1 16,-3 2 1-16,0 0 0 0,1 2 1 16,-5 1 1-16,-1 2 0 0,1 4 1 0,-1-2-1 15,-2 1-1-15,-4 2-1 0,1-2 0 16,5-1-1-16,-4 1-2 0,2 4 0 16,5-2 0-16,0 0-3 0,3 7-5 15,-4-7-14-15,-6 5-32 0,3 2-13 16,-2-4 6-16,-6-3-57 0,5 7-18 15</inkml:trace>
  <inkml:trace contextRef="#ctx0" brushRef="#br0" timeOffset="81947.85">12966 3835 50 0,'0'2'21'0,"0"0"-7"15,5 3 5-15,3-5-8 0,-1-5 4 0,6 5 4 16,-1-2 1-16,2-5 2 0,-3 2 2 16,9-1 1-16,-5 4-1 0,5-5-5 15,4 4-5-15,-4 5-4 0,3-2-4 16,-4-7-2-16,-1 2-3 0,-6-2-1 16,3 6 0-16,-2-6-1 0,2 0 0 15,2 6-3-15,3-9-3 0,-3 13-9 16,3-8-20-16,-3-2-9 0,-2 0 4 15,0 2-35-15,-2-3-15 0</inkml:trace>
  <inkml:trace contextRef="#ctx0" brushRef="#br0" timeOffset="82674.42">13616 3112 29 0,'-3'1'23'0,"1"9"-3"0,2-8 0 16,2 6-4-16,1 4-4 0,4-4-3 16,3-3-1-16,5 4-3 0,5-4-2 15,2-3-2-15,-2-4-1 0,7-2 0 16,-2 3 0-16,-2-1 0 0,9-3 0 0,-4-3 1 15,4 3-1-15,-2-4 3 0,-6-4 2 16,-8 0 3-16,3-1 3 0,-6 1 3 16,-4 6 1-16,1 7 1 0,-4 0 1 15,-2 9-3-15,-4-3-2 0,0 13-2 16,0-6-3-16,-7 9-2 0,-1-2-1 16,-4 0-2-16,-2-5 0 0,6 3-1 15,1 2 0-15,2-5 1 0,-1 5 0 0,2-1 0 16,-1-4 2-16,0-2 0 0,-1-1 1 15,6 1-1-15,-4-3 1 0,-1 9 0 16,0-6-2-16,-1 4 0 0,4 1-1 16,2 7 0-16,-5-5-1 0,5 2-1 15,0-2 1-15,3-5-1 0,1 5 1 16,-4-11 1-16,3 2 0 0,0-2 1 16,4 2 2-16,-7-4 4 0,0-2 5 0,0-2 2 15,3 7 2-15,-6-8 3 0,3 0 1 16,-3-2-1-16,-1 5-1 0,-2-5-4 15,-3 6-2-15,-1-6-2 0,-3 5-3 16,-4 2-2-16,2-3-2 0,-3-1-1 16,-2 0-2-16,5 2 0 0,1 9-1 15,-4-8-1-15,4 3 0 0,1-9-1 0,-2 0-1 16,-2 5-1-16,4-9-3 0,1 1-6 16,4 5-9-16,5-2-15 0,3 5-27 15,-2-5-16-15,2-4 4 0,0 3-47 16,2 1-23-16</inkml:trace>
  <inkml:trace contextRef="#ctx0" brushRef="#br0" timeOffset="83035.45">14467 3314 10 0,'-5'7'38'0,"-1"-1"14"16,4-2-12-16,0 6 3 0,-1 0-1 15,3-4-3-15,0 1-7 0,7-2-7 0,6 2-6 16,-1-1-4-16,8-6-3 0,0 2-3 16,2-2-3-16,-2-3-3 0,5-7-1 15,-5 1-1-15,0-2-1 0,2 2-1 16,-4 3-4-16,2-1-12 0,-2-1-19 16,-1 1-20-16,-7 0 10 0,0 1-46 15,-8 1-43-15</inkml:trace>
  <inkml:trace contextRef="#ctx0" brushRef="#br0" timeOffset="83263.36">14285 3478 200 0,'-12'13'49'0,"-3"0"-25"0,15 1 23 16,4-1-40-16,1 2-4 0,3-6 1 0,4 1 2 15,5-4 1-15,4-6 0 0,1 0 0 16,11-5 1-16,-4-6-2 0,4 1-1 16,1-5-4-16,-1-4-3 0,-3 1-7 15,5 4-12-15,-6-1-22 0,-1-3-11 16,-1-2 2-16,-7 3-42 0,3-5-12 16</inkml:trace>
  <inkml:trace contextRef="#ctx0" brushRef="#br0" timeOffset="84019.36">15668 3118 75 0,'-12'0'23'15,"2"2"-6"-15,3 1 9 0,1-1-10 16,1-4 0-16,-4-3 3 0,3 5-1 16,-1 0 1-16,0-5-2 0,-3-3-1 15,-2 1-4-15,1-1 2 0,1-4 0 16,-7 4 0-16,2 1 2 0,-7 4 0 0,2 6 1 16,-2-1 0-16,2 6-5 0,-3 6-2 15,1-1-3-15,2-1-1 0,-7-1-3 16,4-1-1-16,3 4-1 0,2-1-1 15,-2 1 1-15,3-1-1 0,3 7 1 16,3-2-1-16,-1-1 1 0,5 5 0 16,4-4-1-16,-4-3 1 0,4 5-1 15,3 4 0-15,0-3 0 0,0 4 0 16,5-3 0-16,-3-2 0 0,4 0 0 0,-1-10 1 16,2 2 0-16,3-4 2 0,5-3 2 15,0-5 0-15,2 0 2 0,3 0 0 16,13 0 1-16,-4 0-1 0,3-1-2 15,3-4 0-15,5 3-2 0,-8-3-1 16,1-2-1-16,-3 1 0 0,0-6 0 16,-6 4 1-16,1-6-1 0,-5 1 1 0,0-7 3 15,-3-2 3-15,-4 2 3 0,4-7 0 16,-1 1 1-16,-4 0 2 0,-4 3 0 16,-6-5-1-16,-2 1-4 0,-2 2-1 15,-6-2-1-15,-4 4-1 0,-1 4-1 16,0 6-1-16,-9 0-1 0,-3 4-1 15,1-1-1-15,-7 3 0 0,-3-3 0 16,4-1-1-16,-5-1 0 0,2 4-1 0,-4-1 0 16,3 4-4-16,8 5-6 0,-3 0-9 15,2 0-10-15,7 5-15 0,7 5-27 16,-2 2-17-16,3 3 1 0,4 10-34 16,3-5-24-16</inkml:trace>
  <inkml:trace contextRef="#ctx0" brushRef="#br0" timeOffset="84561.9">16256 2685 8 0,'-15'19'14'16,"-3"-4"10"-16,1 5 0 0,0-3 2 16,-4 1 0-16,-1 2 1 0,0-7-3 15,-1 1-2-15,-1-1-3 0,3 1-1 16,2-6-1-16,-6 5 0 0,3-1 0 16,4-4 1-16,-9 1-1 0,6 4-1 15,-3-1-3-15,-8 3 0 0,-3 2 0 0,-3 3-1 16,-6 3 0-16,-1 4 1 0,-3-1 0 15,-4 8 1-15,5-1-1 0,-5 1-1 16,0-1 0-16,1 1 0 0,2-1 0 16,2-8-1-16,1 0-2 0,-3 2 1 15,2 5-2-15,-3-4-1 0,-2-4-1 16,5 1-1-16,4 1-1 0,3-12-1 16,5 6-2-16,3 0-1 0,4-3 0 15,4-1-8-15,7-1-16 0,-1-8-36 0,8-2-21 16,5-5 12-16,5-3-72 0,0-12-38 15</inkml:trace>
  <inkml:trace contextRef="#ctx0" brushRef="#br0" timeOffset="132347.87">5491 7442 20 0,'10'-5'34'0,"-3"-1"-14"16,0-1-2-16,1 2-1 0,5 3-7 16,-6 1-6-16,3-4-3 0,-2 0 0 15,4 1-1-15,-5-1 0 0,6-13 0 16,0 3 0-16,4-5 2 0,3 3 4 15,-3-1 5-15,3 4 3 0,0-6 2 0,0 5 4 16,-5-5 1-16,-1-5 0 0,2 10-3 16,1-3-4-16,0 8-4 0,-1-2-2 15,0 5-3-15,-3 0-2 0,-3 1-1 16,-7 1-1-16,1 3-1 0,2 2 2 16,-6-2 3-16,0 2 3 0,0 2 5 15,-5 5 3-15,7-2 3 0,1-2 3 16,-6 7 2-16,6-1 0 0,1 2-3 15,1 4-4-15,-4 5-1 0,4-3-4 0,-3-4-3 16,-2 6-3-16,3-6-2 0,-1-1 0 16,-2-4-1-16,2 6 1 0,-2-8 0 15,0 3 0-15,5-3 0 0,-7 4 0 16,2-3 0-16,-3-2-1 0,1 5 0 16,-3 0-1-16,3-3-1 0,-3 4 0 15,4-2-1-15,-4-2 0 0,-2-2 0 16,7 3 0-16,-2 2-2 0,1-2-6 0,-3 4-12 15,4-4-12-15,0 4-18 0,0-4-21 16,0-1-8-16,0-4-11 0,0 4-24 16,0 0 24-16</inkml:trace>
  <inkml:trace contextRef="#ctx0" brushRef="#br0" timeOffset="132840.54">6225 7431 40 0,'3'1'69'0,"6"-1"-22"0,1 7-5 15,-3-2 0-15,6 0-13 0,-3-3-9 16,2 4-7-16,-11-4-4 0,6 3 0 16,-4 0-1-16,1-3-1 0,-1 4 3 15,0-6 2-15,2 7 3 0,-3 0 3 16,-2-1 1-16,0 4 1 0,0 2-1 0,-7 2-3 16,4-1-2-16,-7 5-5 0,3-8-3 15,-1 7-2-15,-4-2-2 0,6 0-1 16,-4-1-1-16,-1-1-4 0,1 2-10 15,-1 2-16-15,-3-2-24 0,1-2-17 16,0-5 2-16,-1 4-50 0,8-12-20 16</inkml:trace>
  <inkml:trace contextRef="#ctx0" brushRef="#br0" timeOffset="133592">6625 7215 36 0,'-10'5'35'0,"6"-3"-17"0,1 3 1 0,-4-4-5 16,1-7-6-16,-3 11-5 0,1 1-2 16,5-4-1-16,-4 0 4 0,7 3 5 15,3-5 6-15,-3 1 4 0,2 3 1 16,0-1 2-16,-2-5 0 0,-4 2-2 15,8-6-6-15,-4 7-5 0,11 4-3 0,-2-11 0 16,-3-1 1-16,8 0 3 0,2 6 2 16,-4-3 4-16,5 1 1 0,6-2 2 15,-3 2-1-15,4-2-1 0,2-2-2 16,-1 0-2-16,-6 1-2 0,3-1-3 16,-4 2-2-16,-3-2-1 0,-2 4-1 15,-3-2-1-15,-1 3 0 0,-4-1-2 16,-2 1 1-16,4 2 1 0,-4 0 3 15,-3 5 1-15,0-3 0 0,-3-2 1 16,0 7 1-16,-3-2 0 0,-2 1-1 0,-2 3-3 16,3 2 0-16,1-1-1 0,-1 4 0 15,-3-1 0-15,0-1 0 0,2-4 0 16,-1 5 1-16,-1 3 2 0,4-3 2 16,-1-1-1-16,-5-1 2 0,4 3-1 15,-1-6-1-15,3 0-1 0,2-1-3 0,-1 5 0 16,5-4-1-16,-5-1 0 0,4-2 0 15,-1 2 2-15,2-6 1 0,3 1 1 16,1 1 0-16,2-1 1 0,1 5 0 16,-4 1-1-16,2-1-2 0,-3 4 0 15,1-4-2-15,-3 1-1 0,0-3-1 16,2 4 0-16,1-4-1 0,1-4 1 16,-1-1 0-16,1 4-1 0,2-3 1 15,1 4 0-15,1-5-1 0,-1 2 1 16,1-7-1-16,6 3-1 0,-1-6-4 0,5 1-15 15,2-6-24-15,-4 0-47 0,17-4-12 16,-5 2-2-16,4 0-82 0,-5-4 19 16</inkml:trace>
  <inkml:trace contextRef="#ctx0" brushRef="#br0" timeOffset="135279.49">13359 7217 14 0,'13'-9'14'0,"-3"1"-1"0,-1-4 0 16,-3 4 0-16,1 3-1 0,0-3 2 0,-1 3 3 16,3 1 1-16,-3-1 1 0,1-3 3 15,2 3 2-15,-4-2 2 0,-2 0-1 16,2 2-1-16,-3 4 0 0,-1 1 0 15,-1-2-2-15,-1 2-2 0,-1 0-4 16,0 2-2-16,-1 3-3 0,3-2-1 16,-5 4-1-16,0 4 1 0,-2-4 0 15,4 2 0-15,-2-3 0 0,3-1 1 0,-1 4-2 16,1-3-1-16,2 1 1 0,2-2-1 16,-4 3 2-16,2 1 0 0,2-3-1 15,-2 6 1-15,5-4-2 0,-4 4-1 16,3 1-1-16,-4-1-2 0,-4-2 0 15,3 2-2-15,-1 1 0 0,-1 1 0 16,-1-1-1-16,-1 2-1 0,4 0 1 16,-3-3-1-16,-2-4 0 0,4 4-1 0,-3-7-2 15,3 2-5-15,-3-6-6 0,4 4-12 16,-1-3-16-16,2 5-27 0,0-2-13 16,0-4-1-16,0-1-43 0,2 2 1 15</inkml:trace>
  <inkml:trace contextRef="#ctx0" brushRef="#br0" timeOffset="136039.63">13153 7377 32 0,'7'-7'30'0,"1"6"-9"16,4-4-1-16,0 0-5 0,-1 1-5 16,1-1-3-16,-3-3-4 0,4 1-1 15,0 1 1-15,1-3 5 0,-1-1 2 16,0 2 3-16,1-5 4 0,-4 1 2 16,1-2 3-16,0 4 0 0,-3-3-1 15,0 1-2-15,2-1-2 0,-3-2-2 16,1 3-2-16,1 4-2 0,-3 6 1 0,-2-3-1 15,-1 4 0-15,-3 1 0 0,0 0 1 16,5 0 1-16,-5 0-1 0,2 1 0 16,-2-1-2-16,-4 2 1 0,4 3-1 15,-3-5-1-15,0 5 0 0,-1-3-2 16,1 3 0-16,3-4-2 0,-3-1 0 16,1 0-2-16,-3 0 0 0,2 5-1 0,-1-3 1 15,4 6-1-15,-1-3 1 0,-4 4 0 16,1-1 0-16,-2 5 0 0,-1 1-1 15,0 2-1-15,-1 0 1 0,-1 4-1 16,-1-2 0-16,-5-1 1 0,-1 1-1 16,6-1 0-16,-2 6 1 0,0-8-1 15,4 5-1-15,0 0 1 0,1-1-1 16,0-9-3-16,2 3-9 0,0-5-20 16,5 3-43-16,-2-8-5 0,7 0 1 0,-1-3-75 15,3-3 32-15</inkml:trace>
  <inkml:trace contextRef="#ctx0" brushRef="#br0" timeOffset="136649.29">13757 7457 19 0,'2'-1'8'0,"1"2"7"16,-1 1 5-16,-2 1 3 0,0-8 0 15,-2 10 6-15,2-3 4 0,-5 5 2 16,0-7-2-16,3 8-2 0,-3 0-1 15,-5 4-1-15,2 2-2 0,-2 6-4 16,-4-5-4-16,1 3-3 0,0 0-5 16,-7 2-4-16,-1-3-3 0,5 3-2 0,-3 0-1 15,4 2-2-15,-3-4-3 0,5-4-11 16,-1 1-25-16,-6-4-23 0,5-2 14 16,2-9-55-16,1-2-58 0</inkml:trace>
  <inkml:trace contextRef="#ctx0" brushRef="#br0" timeOffset="137430.41">14061 7227 34 0,'5'-5'47'16,"2"3"-8"-16,-4 2-2 0,7 2-2 16,-3-2-6-16,1-2-5 0,1 5-2 15,4-4-3-15,2-6 0 0,0-1 0 16,3-4 1-16,3 2 0 0,-5 3 0 16,6 1-1-16,3-1 0 0,-2 0-1 0,3 0 0 15,0 2-2-15,1-1-2 0,0 1-1 16,-4 3-2-16,-1 2-2 0,-2 0-1 15,-7 0-1-15,1 7 1 0,-4-7 0 16,-2 5 0-16,-1-2 0 0,-6 4 0 16,5-2-1-16,-5 2-1 0,-2-1-2 15,-5-1 0-15,5 2 0 0,-6 3-1 16,5 2 1-16,-4 1 0 0,-4 0 0 16,3 2 2-16,-3-1 0 0,0-1 1 0,-10 1-1 15,5 1 1-15,-5 1-1 0,-2-2-1 16,-3-1-1-16,5 4-1 0,0-4-1 15,-5 0 0-15,5-1 0 0,3 3 0 16,-3-1 2-16,3 1 0 0,7-4 1 16,2 3 1-16,-6-8 0 0,6-1 1 15,1-1 0-15,1 2 0 0,1 8-2 0,3-9-1 16,-3 2 1-16,0-4-2 0,3 2 0 16,2 3 0-16,-3-1-1 0,5 5 0 15,1-1 0-15,2 3-1 0,-2-8 1 16,2 3 1-16,0-4 3 0,2-2 2 15,1 2 2-15,4 0 1 0,2-3 2 16,-3-2 0-16,6 0-1 0,6 0-3 16,2-5-1-16,1 3-3 0,2-5-1 15,-1 1-1-15,4 4-1 0,-5-3-1 0,-1 3-1 16,-5-1-1-16,5 3 0 0,-7 0-4 16,2-2-9-16,-5 4-14 0,0-2-22 15,-15 0-41-15,0 0-31 0,-3 5 5 16,-14-3-70-16,-6 3-57 0</inkml:trace>
  <inkml:trace contextRef="#ctx0" brushRef="#br0" timeOffset="138879.41">13073 7352 20 0,'-2'5'33'0,"-1"-3"2"0,1 3-4 16,1 0 2-16,-1-4-2 0,-3 4-3 15,5-3-4-15,-3-4-4 0,-1 6-3 16,1-6-4-16,1 2-2 0,2 2-2 16,2-2-2-16,0-2-1 0,3 4 0 15,1-4-1-15,3-5 1 0,1 1 1 0,-2-8 2 16,2 1 2-16,0-4 0 0,9 1 0 15,-4-1 0-15,5 3 0 0,6-4-2 16,1 5-3-16,-5-2 1 0,5 1 1 16,-2-6 0-16,-4 7-1 0,3-5 0 15,-6 7-1-15,1-2 0 0,-6 3-3 16,-1 2 0-16,-9 1 0 0,-3 0 4 16,5 2 2-16,-5-1 2 0,-2 4 0 0,-1 0 0 15,1 2-1-15,-3 0-1 0,4 2-4 16,-4-2-2-16,1 2-3 0,1 3 0 15,1 0 0-15,1-4 0 0,-3-1 0 16,4 5 0-16,0-1 0 0,-1 2 0 16,-4-1 0-16,1 4 1 0,-1-3-1 15,0-1 1-15,-1 2-1 0,-1 5 1 16,2-2-1-16,-4 2 1 0,3 1 0 0,-4-1 0 16,5-2 1-16,-4 8-1 0,1-3 0 15,-2-2 0-15,3 1 0 0,1-1 1 16,-3 2 1-16,8 2 1 0,-4 0 0 15,0 1 1-15,-2-3-1 0,7-2 0 16,-3 6 0-16,-1-4-1 0,-2 5 1 16,2-7 0-16,-6 2 2 0,2-1 0 15,1-3 0-15,2 3 0 0,-2 1-1 0,2-3 0 16,5 3-2-16,-5-2-1 0,-1 2 0 16,6-5 0-16,-7-2 0 0,2-1 1 15,8 0-1-15,-6-6 1 0,3 6-1 16,0-5 0-16,0 3 0 0,-7-3 0 15,7 3-1-15,-3-5 1 0,-4 0-1 16,1 0 0-16,-6 1 1 0,7-1-1 16,-4 0 0-16,-2-1 0 0,2 1-1 15,1 0 1-15,-4 0 0 0,6 0-1 0,-3 1 1 16,-2-1 0-16,4 4-1 0,-1-3 1 16,3-1-1-16,-2 0 1 0,0 0 0 15,0 0 0-15,1 0 0 0,-1 0 1 16,0 0-1-16,1 2 1 0,-1-2-1 15,4 0 0-15,-1 3 1 0,-2-6-1 16,2 3 0-16,1 0 1 0,3 0-1 0,0 3 0 16,3-1 0-16,-3-2 0 0,9 5 0 15,-1-3 1-15,-3-1-1 0,3 4 2 16,4 0 0-16,-4-3 2 0,4 0 0 16,2 1 2-16,-6-1 1 0,4-2 0 15,3 0 0-15,0-2 0 0,-4 2-2 16,4-5-1-16,2 7-2 0,-7-4 0 15,9 2-1-15,-1-5-1 0,-5 3 0 16,6-3 0-16,1-1-1 0,-3 2-1 16,-2-2 0-16,0-4-7 0,-4 3-15 0,-2 2-30 15,-3-2-59-15,-1 4 34 0,-3 3-84 16,-2 5-186-16</inkml:trace>
  <inkml:trace contextRef="#ctx0" brushRef="#br0" timeOffset="154145.14">5200 9842 30 0,'0'0'26'15,"-3"-1"1"-15,0 1-1 0,9-2-1 16,4-1 0-16,-3 3 1 0,6-4 0 0,-4-1 1 15,2 4 0-15,-4-3 1 0,6-2-1 16,-3-3 0-16,2 4-3 0,2 2-1 16,2 1-2-16,-2-3-2 0,-1 5-3 15,7 0-1-15,-2-1-2 0,-4 1-1 16,1 0-1-16,-2 1-1 0,-1-1-1 16,-4 5 0-16,4-1-1 0,-9-4 0 15,4 6 0-15,-2-1 0 0,-3 2-2 0,-2-5 0 16,0 4 0-16,-4-1-2 0,-1 4 0 15,-1-1-1-15,-6 2-1 0,2 0 0 16,-7 9-1-16,-1-6-1 0,-1 0 0 16,1 2 1-16,1 0-1 0,1-3 0 15,2 0 0-15,-4-2 0 0,-1 2 0 16,6-4 0-16,0 2 0 0,-1-3 0 16,3-1 0-16,4-2-1 0,0-1 1 15,7-1-1-15,0-1 1 0,-3 3-1 0,10-3 1 16,-4 6-1-16,4-7 0 0,3 5 1 15,0-3 0-15,11 4-1 0,-4-4 1 16,3 1 0-16,-3-1 0 0,6-2 0 16,-6 2 0-16,3-2 0 0,0 0 0 15,0 5 1-15,-5-4-1 0,5 6 1 16,0-2 0-16,1-3 0 0,-3 3 1 16,2-3 0-16,-3 3 0 0,-1-2 0 0,4 4-1 15,-3-1 1-15,-3 6-1 0,4-5 0 16,-5 4 0-16,-6-4 0 0,-5-4 0 15,1 2 1-15,-3 0 0 0,-7 2 0 16,4-4 2-16,-5 9 1 0,-4-5 3 16,2 1 0-16,-7 1 2 0,0-3 1 15,1-1 0-15,-3 4-1 0,3 2 0 16,1-4-2-16,-4 6-1 0,4 1-1 0,-5-8 0 16,-2 1-1-16,2 0 1 0,-1-2-1 15,0-2 1-15,1 2 0 0,2 2 0 16,-2-2 0-16,-5 2-1 0,0-4 0 15,1 4 0-15,1-2-1 0,-2 5 0 16,3 0-2-16,0-2-1 0,2-3 0 16,-3 3-2-16,8-8 0 0,-7 5-2 15,6-3-8-15,-1 0-13 0,7 1-20 16,3-3-28-16,7 0-39 0,5 0 9 0,-3-5-61 16,8 0-92-16</inkml:trace>
  <inkml:trace contextRef="#ctx0" brushRef="#br0" timeOffset="154713.16">5931 10319 47 0,'0'3'42'0,"0"2"-11"0,5 0-1 0,-3 2-5 16,1-2-5-16,-1 0-5 0,-2 7-4 16,-2-4-2-16,-5 5 0 0,2-4 4 15,0 2 3-15,-2-2 5 0,-1 2 5 16,0-2 2-16,-2 4 2 0,-4 1 0 16,1 2-4-16,0-6-5 0,-4 5-7 15,-2-1-5-15,4-1-6 0,2 0-7 16,-5 6-9-16,-2-6-9 0,0 7-10 0,-6-1-12 15,0-3-21-15,2-1-2 0,1-3-6 16,-1-5-21-16,4-7 32 0</inkml:trace>
  <inkml:trace contextRef="#ctx0" brushRef="#br0" timeOffset="155812.61">6479 9834 18 0,'0'0'22'15,"-6"7"-11"-15,6-6 2 0,0 6 2 0,-4-2-2 16,-3 2-1-16,4-2 5 0,-5 2 4 16,6-4 5-16,-5 4 3 0,4 3 2 15,-4 3 0-15,1-5 1 0,-4-1-2 16,3 8-2-16,-3-2-2 0,2 2-3 16,-2 6-3-16,-2-1-3 0,-2 0-2 15,-1-2-2-15,2 0-3 0,0-1-2 16,6 3-2-16,-3-5-1 0,3 4-2 15,6-8 0-15,-1 6-2 0,2-5 2 0,-3 3 0 16,3-4 3-16,0 3 2 0,5-11 2 16,0 4 1-16,1-4 0 0,3 4-1 15,6-5-2-15,3-2-1 0,4 0-3 16,-5 0-2-16,1-5-2 0,-1 3-3 16,-1-5-5-16,4 6-10 0,1-9-8 15,-5-2-11-15,6-2-14 0,-4-2-18 16,4 1-12-16,0 1 0 0,0-4-20 0,3 3-6 15</inkml:trace>
  <inkml:trace contextRef="#ctx0" brushRef="#br0" timeOffset="156195.63">6842 9883 36 0,'-3'-7'17'15,"3"5"-9"-15,0 2 5 0,3 0-7 16,0 2-2-16,-3 3 5 0,0 0 6 16,-3 2 8-16,0 1 7 0,-4-1 6 15,4 1 7-15,-4-1 5 0,2-1 0 0,0 1-3 16,-2 0-4-16,2 6-3 0,-5 0-5 15,0 3-4-15,0 2-5 0,-3 2-4 16,-1 0-3-16,4 0-3 0,-8 0-2 16,-2 2-2-16,5-2-2 0,1 0 0 15,-6 0-2-15,9 2 0 0,-3 5-1 16,1-1 0-16,-7-6-1 0,10 0-1 0,-7 2-1 16,-3-9-1-16,7 4 0 15,3 0-2-15,-4-2-4 0,6-2-7 0,1 1-15 16,1-4-23-16,1-4-46 0,5-2 23 15,-2-1-64-15,-1-3-130 0</inkml:trace>
  <inkml:trace contextRef="#ctx0" brushRef="#br0" timeOffset="156754.77">6957 10421 28 0,'-3'3'28'0,"3"4"-7"0,0-2 1 16,0 8 1-16,0-1 0 0,5-4 3 15,-7 2 4-15,-1 2 3 0,3 0 4 0,-2-4 1 16,-3 7-3-16,-1-2-6 16,-3 1-7-16,-1-1-12 0,-1 6-21 0,-8-4-40 15,6-2-8-15,-7 7 1 0,3-2-65 16,-3-4 20-16</inkml:trace>
  <inkml:trace contextRef="#ctx0" brushRef="#br0" timeOffset="174576.19">12319 10048 16 0,'2'-3'29'16,"-2"1"8"-16,1 2-4 0,-2 0 3 15,1 0 1-15,-5 0-1 0,3 5-2 16,-5-3-5-16,1 4-5 0,-6-1-5 15,4 4-4-15,-4-1-5 0,5 0-3 16,0 4-3-16,2 0-2 0,-5-4 0 16,-1 4-1-16,-4-4 0 0,6 6 2 15,-9-8 1-15,1 8 1 0,4-6 1 16,-4 4-1-16,-3-6 1 0,0 5-1 0,5 0-1 16,-5 1-3-16,5-5 0 0,3-1-1 15,4-4-1-15,1 3-1 0,7-5 0 16,0 2 0-16,2-2 1 0,8 0 1 15,0 0 1-15,3-2 4 0,7-1 3 16,2 1 1-16,3-3 2 0,2 2 0 16,1-1 0-16,2 4-1 0,4-1-2 15,-4-1-4-15,2 4 0 0,-2-2-2 0,-4 5-1 16,0-5-1-16,-10 1 1 0,4 4-1 16,-6 2 1-16,-1-7 2 0,-6 2 1 15,3 4 3-15,-3 1 1 0,-1 0 3 16,-2-2 3-16,-1-4 3 0,4 14 1 15,-7-3 2-15,-4-4 1 0,4 4-1 16,0 3-1-16,-3-1-2 0,-2-1-3 16,0 2-3-16,-2 5-4 0,-3-2-1 0,0 1-3 15,0 3-1-15,-13-9 1 0,3 0 0 16,3 1 2-16,-5-4 3 0,-3 1 1 16,3 1 2-16,-3-4 3 0,0-1 2 15,-2 0-1-15,6 0 1 0,4-1 0 16,-1 3-1-16,3-3-1 0,-2-1-2 15,3 2-1-15,-1 0-2 0,4 1-1 16,-6-3-2-16,5 2-2 0,2-1-1 0,0-4-1 16,4-2-1-16,2 0 0 0,1 0 0 15,0 5 0-15,-4-5-1 0,0-3 0 16,0-1 0-16,1-1 0 0,-1 5-2 16,-3-5-5-16,3 2-6 0,-3-2-7 15,2 2-9-15,1-2-10 0,2-2-11 16,-1 0-16-16,1 1-22 0,5-3-30 15,0-2 14-15,3-3-45 0,4-1-83 16</inkml:trace>
  <inkml:trace contextRef="#ctx0" brushRef="#br0" timeOffset="175224.46">12133 10180 21 0,'17'-3'49'0,"-2"-2"3"16,0 0-6-16,4 3 7 0,1 2-2 16,-4 0-2-16,4 0-3 0,1-2-5 15,-1-1-5-15,0 6-4 0,0-6-6 16,1 1-5-16,-4 2-3 0,0-1-3 0,1-4-3 16,-3 5-1-16,-1-2-1 0,4-3-2 15,-5 3-1-15,8-3-2 0,-5 5-2 16,-1-6-1-16,-3 4-3 0,1-3-6 15,-6 5-16-15,3-2-20 0,-7-1-36 16,1 1-9-16,-1-4-7 0,-5 4-59 16,4-10 30-16</inkml:trace>
  <inkml:trace contextRef="#ctx0" brushRef="#br0" timeOffset="175818.98">12729 10700 141 0,'-2'7'32'0,"2"-1"-19"0,0 1 18 15,2-5-29-15,3 3-3 0,-4 0 1 16,-1-2 0-16,0 2 0 0,4 2 3 0,-3-2 7 16,-2-2 7-16,-3 2 5 0,1-3 5 15,0-1 6-15,-4 11 1 0,-3-5 1 16,3 1-8-16,-4 4-6 0,-3 1-6 16,-4 1-5-16,3-3-6 0,-2 4-4 15,0 0-6-15,7 2-11 0,-6-7-19 16,2 4-27-16,-1-6-5 0,-3-1-6 15,-2-2-48-15,11 0 32 0</inkml:trace>
  <inkml:trace contextRef="#ctx0" brushRef="#br0" timeOffset="176694.67">13444 10207 14 0,'-1'2'35'15,"1"1"0"-15,0-1-3 0,-4-2 5 16,3 0-2-16,-5 5-1 0,6-4-2 16,-6-1 2-16,4 7 0 0,0-7-2 15,-1 7-1-15,3-1-2 0,-2 1-1 16,1 6-4-16,-3-6-3 0,4 8-5 0,-1 2-2 16,1-7-3-16,-5 7-2 0,3-2-1 15,0 0-2-15,-4-2-1 0,1 0-1 16,0 1-1-16,1 4 0 0,1-5-2 15,1 4 1-15,2 0-1 0,0-2-1 16,-1 2 1-16,1 3 0 0,-4-2-1 16,4 7 1-16,0-3-1 0,0-2 0 15,4-2 0-15,-3 1 0 0,6-1-1 16,-2 0 0-16,5-1-2 0,0 0-2 0,0-2-5 16,-3-2-3-16,3 1-2 0,-3-6-1 15,-2-1-1-15,1-1 2 0,1-6 4 16,1-1 4-16,2 1 4 0,-1-5 2 15,2 0 2-15,-2 0 2 0,4-7-1 16,-1 4 1-16,0-4 1 0,-2 0 0 16,1-1 0-16,-2 5 2 0,-1-4 0 15,-3-2 0-15,3 6 0 0,1-4-1 0,2-1 0 16,-1 3-2-16,0-3 0 0,2-1-1 16,0-1 3-16,-5 4 2 0,1-1 2 15,-6 3 3-15,-2 3 1 0,-2-1 3 16,-3 5 0-16,-3-4 1 0,-4 1 0 15,2 0 0-15,-2 1 1 0,0-1 0 16,4-1-1-16,-2 4-1 0,0-1-2 16,0 3-3-16,0-2-1 0,0 2-3 0,-7 0-2 15,7-2-1-15,-3-1-1 0,3 1-1 16,-4 1-1-16,8 1-1 0,-1-4-2 16,-5 4-1-16,-1 0-3 0,3 7-7 15,-4 3-9-15,-1-2-14 0,4 6-20 16,-4 4-42-16,-4-5-9 0,4 3-4 15,0-1-58-15,7 1 19 0</inkml:trace>
  <inkml:trace contextRef="#ctx0" brushRef="#br0" timeOffset="177346.55">13812 10285 81 0,'-3'-5'38'0,"3"5"-21"15,0-1 8-15,1-3-12 0,1 4-9 16,-2-6-1-16,0 2 6 0,0-2 5 16,-2-1 5-16,4 2 6 0,-4 5 3 15,-3-7 2-15,2 1 1 0,-7 1-4 0,7 1-2 16,-4-1-5-16,-5-1-3 0,4-1-3 15,-6 5-1-15,3 2-1 0,1-5-1 16,-2 2-2-16,-1 3-1 0,1 0-1 16,2 0-2-16,-7-4-1 0,4 1-3 15,-1 3 0-15,1 2-2 0,1-4 1 16,-1-1 0-16,0 1-1 0,-7 4 0 16,1 3 0-16,-3-5-1 0,2 0 0 15,-3 5-2-15,10-4-1 0,-2 6-4 16,1-5-3-16,7 3-5 0,1-3-4 0,2 4-3 15,1 3-5-15,-4 2-10 0,-1 4-20 16,0 2-1-16,-2 6 2 0,3 1-31 16,0-1 12-16</inkml:trace>
  <inkml:trace contextRef="#ctx0" brushRef="#br0" timeOffset="189006.01">11834 11203 19 0,'-6'-2'36'0,"0"2"-2"16,-2 0-4-16,0 0 1 0,1 2-5 15,0 1-4-15,1-1-6 0,1 0-3 0,1 3-4 16,6 0-1-16,-7-4-1 0,5 4 2 15,0-3 4-15,0-2 5 0,5 2 3 16,3-2 5-16,-1-4 2 0,5-1 1 16,6 0 0-16,2-1-1 0,2-1-4 15,1 0-2-15,2-1-3 0,-3 1-4 16,3 2-2-16,-3 2-3 0,0-2-3 16,4 3-1-16,-2-1-2 0,-1 0-2 0,-1-2 1 15,-2 3-1-15,-2 9 0 0,-2-9 1 16,-3 2 0-16,0-3 1 0,-3 6 1 15,-1-1 2-15,-1-2 2 0,-3 0 0 16,-3 0 1-16,1 3 1 0,-3-3-2 16,-3 5 0-16,1 0-3 0,-6-2-1 15,3 7-1-15,-2-3-1 0,-5 1-1 0,2 1 0 16,-1 1-1-16,-5-2 1 0,0 4-1 16,2-4 1-16,-2 7 0 0,-6-1 1 15,-1 2 0-15,-1-1 0 0,1 0 1 16,-6 5 0-16,6-5-1 0,-4 2 0 15,2-2 0-15,-7-1-2 0,7-1 1 16,0 0-2-16,3-3 0 0,-1 0 1 16,10 0-1-16,-2 2 0 0,3-5 0 15,-1 4 0-15,6-4 0 0,-2 0 1 16,-1-4-1-16,5 4 2 0,4 0 0 0,-6-2 1 16,5 1 1-16,6 1 1 0,1-2 0 15,3-2 0-15,-1 2 1 0,3 2-1 16,7 1-1-16,-7-1 0 0,0 1-1 15,6 4 0-15,8-5 0 0,-9-6 0 16,5 4 2-16,7 1 1 0,-6-5 1 16,1-1 1-16,5-1 1 0,-2 1 2 15,0 0 0-15,3-4 0 0,2-3 0 0,2 7-1 16,2-6-1-16,-1 4-2 0,-3-5-1 16,2 6-2-16,1-6-1 0,-3 4-2 15,-3 1 0-15,-3-3 0 0,-4 3 0 16,-4 2-1-16,-4-1 1 0,-4 2 0 15,-4-1-1-15,1 0 0 0,-2 7 0 16,-1-7-1-16,1 2-3 0,2 1-7 16,-3-1-10-16,1 3-15 0,-1-5-20 0,-2 1-37 15,0 4-35-15,-2-3 9 0,-1-2-62 16,-2-2-71-16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18T19:54:52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14823 3381 0,'0'12'47,"0"12"-31,0-12-1,0 24 1,0-24-16,0 0 16,0-1-16,0 1 15,0 12-15,0-12 16,0 12-16,0-12 15,0 0 17,0 0-32,0-1 15,0 13-15,0-12 47</inkml:trace>
  <inkml:trace contextRef="#ctx0" brushRef="#br0" timeOffset="2172.16">14811 3358 0,'12'0'62,"12"0"-46,0 0-16,-12-12 16,12 0-1,-12 12-15,-1 0 16,1 0-1,12 0 1,0 0 0,-12 0-1,0 0 17,-12 12-17,24-12-15,-24 12 16,11-12-16,-11 11 15,12-11-15,-12 12 16,0 0 15,0 0 1,0 0-17,0 0 1,-12-12-1,1 12-15,-1-12 16,-24 24 0,24-24-16,0 0 15,-12 24 1,12-24-16,1 11 16,-1-11 30,12 12-14,-12 0-17,24-12 157,0 0-156,-1 0-16,1 0 15,0-12-15,0 12 32,0 0-17,0 0 1,0 12 0,0 0-16,0-12 15,0 12 1,-12 0 15,11-12-31,1 12 16,0 12-1,-12-12 32,0 11 63,0-11-95,0 0 1,-12-12-1,0 12 48,1-12-32,-1 12-15,-12-12 15,0 0-15,12 0-1,-24 0 1,25 0 0,-1 0-1,0 0 48,-12 0-48,12 0 1,12-12 78,12-12-94</inkml:trace>
  <inkml:trace contextRef="#ctx0" brushRef="#br0" timeOffset="3557.52">15097 3619 0,'0'-11'62,"12"11"-62,0-12 16,12 0-16,0 0 16,-13 0-16,1 0 15,12 12-15,-24-12 16,12 0-16,0 12 15,0 0 79,-12-12-78,0 24 46,12 24-46,-12-12 0,0 0-16,0-1 15,0-11-15,0 12 16,0-12-16,0 0 15,0 0 1,0 0 0,0 0-1,0 11 1,0-11 0,0 0-1</inkml:trace>
  <inkml:trace contextRef="#ctx0" brushRef="#br0" timeOffset="6114.81">16300 2512 0,'0'12'31,"0"12"-31,0-12 0,0 0 16,0 0-16,0 0 15,0-1-15,0 13 16,0-12-1,0 0-15,-12 12 16,12-12 0,0 0-16,0 0 15,0 11 1,0-11 0,12 12-1,0-24-15,-1 0 31,13 0 1,-12 0-32,24 0 15,-12 0-15,-12-12 16,23 0-16,-11-11 16,-12 11-16,0 0 15,0 0-15,0 0 16,-12 0-16,12 0 15,0 0-15,-1-12 16,1 12 0,-12 1-16,0-13 15,0 12-15,0 0 16,0 0-16,12 0 16,-12 0-1,0 0-15,0 24 141,0 0-141,0 12 15,0 0-15,0 0 16,0-1-16,0-11 16,0 24-16,0-24 15,0 12-15,0-12 16,0 0-16,0-1 16,0 1-1,0 12-15,0-12 16,12 0-1,-12 0 1,24-12 47,-12 0-63,12 0 15</inkml:trace>
  <inkml:trace contextRef="#ctx0" brushRef="#br0" timeOffset="7453.32">16931 2643 0,'0'0'0,"-12"-12"16,0 12-1,0 0 1,0 0 0,0 0 15,12 12-15,-24 12-1,24-12 1,0 0-16,-12 0 15,12 0-15,0 0 16,0-1 0,0 1-16,0 0 0,0 0 15,0 0-15,0 0 16,0 0-16,0 0 16,0 0-1,0 0 1,0-1-1,0 1 1,12-12 0,-12 12-1,0 0 32,0 0 63,-23-12-64,11 0-46,0 0 16,-24 0 0,24 0 31,0 0-32,0 0 1,0-12-16,0 12 15,12-12 1,-11 12 0,11-12-1,-12 12 1,0 0 0,0 0 15,12-12 47</inkml:trace>
  <inkml:trace contextRef="#ctx0" brushRef="#br0" timeOffset="8754.67">16895 2774 0,'12'0'31,"0"0"-15,0 12-16,11-12 15,25 0 1,-36 0-16,0 0 16,12 0-16,-12 0 15,0 0-15,11 0 16,1 0-16,0-12 15,-12 0-15,12-12 16,0 24 0,-1-23-16,-11-1 15,12 24-15,-24-24 16,12 24-16,-12-12 16,12 12-16,-12-12 15,0 0 1,0 0-1,0 0 48,-12 12-47,12-11-1,-12 11 1,0 0 15,0 0-15,0 11-1,12 1 1,-12 0-16,1 24 31,-1-24-31,12 0 16,-12 24-1,12-13-15,-12-11 16,12 0-16,0 0 16,0 0-16,0 12 15,0 0 1,0-13 0,0 1-1,0 0 1,0 0-1,0 0 1,12 0 0,-12 0 15,12-12-15,0 0 15,-1 0-16,1 0-15,0 0 16,0 0 0,0 0-1,0 0 1,0 0 15,-12-12-31,0-12 16</inkml:trace>
  <inkml:trace contextRef="#ctx0" brushRef="#br0" timeOffset="11736.91">20443 2131 0,'0'12'15,"0"0"17,-12 12-32,0 0 15,-35 35 1,35-35-1,-12-12 1,12 0-16,-12 24 0,-12-25 16,36 13-16,-35 0 15,11 0-15,-24 12 16,36-25-16,-11 13 16,-1 0-16,0-12 15,12 12-15,-24-12 16,24 12-16,0-24 15,-23 11-15,11 1 16,0 0-16,12-12 16,-12 12-16,13-12 31,-1 0 31,0 0-62,0-12 16,0-12 0,12 13-1,0-1-15,0 0 16,0 0-16,12-12 16,0 12-1,12 0-15,-13 12 16,13-24-16,12 12 15,-12 12-15,11 0 16,49 0 0,-48 0-1,-1 0-15,1 24 16,59 12 15,-83-24-31,12 0 0,-12-12 16,12 0-1,-12 12 1,11 0-16,1-12 16,12 12-16,-12-12 15,35 0 1,-23 0 0,-12 0-1,0 0-15,11-12 16,-23 12-16,0 0 15,12-12-15,0 0 16,-12 0-16,11 0 16,1 0-1,-12-12 1,0 12-16,0 0 16,-12-11-16,24 11 15,-12-36 1,0 12-16,-12 13 15,0-1-15,0 0 16,0 0-16,0 0 16,-36-47-1,36 47 1,-24 12-16,24-12 16,-36-23-1,36 23 1,-23 12-1,11 12-15,12-12 16,-12 12-16,-12-12 16,-36 12-1,37 0 1,-1 0-16,0 0 16,12 12-16,0-12 15,-12 0 1,12 0-1,1 0 1,-1 0 0,0 12-1,0 12-15,0-12 16,-24 23 0,24-35-1,0 12 1,0-12 15,12 12-15</inkml:trace>
  <inkml:trace contextRef="#ctx0" brushRef="#br0" timeOffset="12849.01">20753 2607 0,'23'0'16,"-11"0"15,12 0-16,-12 0 1,12 0 0,83 0-1,-71-11 1,-12 11-16,-1-12 16,13-24-16,-24 24 15,24-36 1,-24 36-1,-12 1 1,-12 11 78,0 0-79,0 0-15,0 0 0,0 0 16,0 11-16,0 1 16,12 0-1,-24 0-15,13 12 16,-1 0 0,12-12-16,0 12 15,-12-24-15,12 23 16,0-11-1,0 0 1,0 0-16,0 0 16,0 0-1,0 0-15,12 0 16,0-12 0,-1 0-1,13 0 1,0 0-16,0-12 15,0 0-15,-1 0 16,-11 12 0,0-12-1</inkml:trace>
  <inkml:trace contextRef="#ctx0" brushRef="#br0" timeOffset="25551.88">15538 3453 0</inkml:trace>
  <inkml:trace contextRef="#ctx0" brushRef="#br0" timeOffset="26051.33">15538 3679 0</inkml:trace>
  <inkml:trace contextRef="#ctx0" brushRef="#br0" timeOffset="27056.24">14799 4096 0,'12'0'31,"-12"12"-16,0 0-15,12-1 16,-12 25 0,0-12-16,0 0 15,0 0-15,0 11 16,0 13 0,0-24-16,0 11 15,0-11-15,0-12 16,0 12-16,0-12 15,0 12-15,0-12 16,0 0 0</inkml:trace>
  <inkml:trace contextRef="#ctx0" brushRef="#br0" timeOffset="28512.34">14871 4072 0,'0'0'0,"12"0"16,0-12-16,0 12 16,0 0-1,-1 0 1,1 12 0,0 0-1,-12 0-15,12-12 0,-12 12 16,0 11-1,12-11 1,-12 12 0,12-12-1,-12 12 1,0-12 0,0 0 15,0 0-31,-12 0 0,0-1 15,-12 1 1,12 0-16,-11 0 0,11 0 16,0 0-16,-12 0 31,12-12-15,24-12 124,12 12-140,-24-12 16,12 12-1,0 0 1,0 0-16,-1 0 16,1 0-16,0 0 15,0 0 1,0 0 0,0 0-1,0 12 1,0 0-16,0 0 15,0 0 1,-12 0 0,11-12-16,-11 11 15,12 1 1,-12 0 0,0 0-1,0 0 1,0 0-1,0 0 1,0 0 0,-12 0-1,-11 12 1,-1-24-16,0 11 16,0 1-16,-11 0 15,11 0-15,0-12 16,12 12-1,-12-12-15,24-12 16,-12 0 0,0 0-1,12 0 1,0 1 31,0-13-32</inkml:trace>
  <inkml:trace contextRef="#ctx0" brushRef="#br0" timeOffset="29673.88">15145 4453 0,'12'0'94,"11"12"-94,-11 0 15,12 0-15,-12 0 16,0-1 15,-12 1-31,0 0 16,0 0-1,0 0 17,0 0-32,0 0 15,-12-12 1,-24 24 0,24-12-16,1 0 15,-13-1-15,24 1 16,-36 12-1,24-12 1,12 0 0,0 0 109,0 0-110,12-12-15,0 12 16,12-12 0,-12 0-1,0 0-15,-1 0 16,13 0-1,-12 0-15,0 0 16,12 0 0,-12 0-1,12 0 1,-12 0 0,-1 0-16,1 0 15,-12-12-15,12 12 16,0-12-1,0 12 17,-12-12-32</inkml:trace>
  <inkml:trace contextRef="#ctx0" brushRef="#br0" timeOffset="30738.87">14811 5191 0,'0'12'0,"12"-12"32,-12 12-17,0 0 1,0 0-16,0 0 16,0 0-16,0-1 0,12 13 15,-12-12 1,0 0-16,0 12 0,0-12 15,0 12-15,0-12 16,0 11-16,0 13 16,0 0-1,24 59 1,-12-71-16,0 0 16,-12 11-16,0 1 15,0-24 1,0 48-1,0-37-15,0-11 16,12-12 62</inkml:trace>
  <inkml:trace contextRef="#ctx0" brushRef="#br0" timeOffset="32710.53">14871 5191 0,'36'0'16,"-13"0"-16,1 0 16,0 0-16,12 0 15,11 0 1,-35 0-16,0 0 15,0 24-15,0-24 16,0 12 0,-12 0-16,12 0 15,-12 11 1,0-11-16,0 12 16,0-12-16,0 12 15,-12-12 1,0 0-1,12 0-15,-24 0 16,24-1-16,-12-11 16,0 24-16,0-24 15,-11 24 1,-1-12-16,12-12 16,12 12-1,-12-12-15,24 0 250,12 0-234,0 0-16,-1 0 15,-11 0-15,0 0 16,0 0-16,-12 12 16,12-12-16,0 12 31,0-12-15,-12 12-16,12-12 15,-12 11-15,12-11 16,-12 12-16,0 0 15,12 0 1,-12 0-16,11 0 16,-11 0-16,0 0 15,12-12 1,-12 12-16,0 0 16,0 0-1,12-12 16,-12 11-31,12 1 16,-12 0 0,0 0-1,0 0 17,0 0-32,0 0 0,12-12 15,-12 12 16,0 0-31,0 0 16,0 0 0,0-1 31,-12 1-1,0-12-30,0 0-16,-11 0 16,11 0-16,0 0 15,-12 0 1,12 0 0,0 0-1,0 0 1,0 0-1,-23 0 1,23 0 0,0 0-1,0 0 1,0 0 0,0-12-1,0 12 1,-12 0-1,12 0 1,12-11 0,0-1-1</inkml:trace>
  <inkml:trace contextRef="#ctx0" brushRef="#br0" timeOffset="34589.61">15300 5679 0,'0'-12'31,"0"0"1,11 12-17,1 0 1,0 0 0,0 0-1,0 0 1,0 0-1,-12 12-15,12-12 16,0 0 15,-12 12-15,12 0 31,0 0-16,-12 0-15,0 0-1,-12 0 1,0-12 0,0 24-16,0-24 15,0 0 1,24 0 187,0 0-203,12 0 16,-12 0-1,11 0 1,-11 0-1,0 12 1,0-1 15,0 1-15,0-12 0,-12 12-16,12-12 15,-12 12-15,0 0 16,12 0-1,-12 0 1,12-12-16,-12 24 16,12-24-16,-12 12 15,0-1 1,0 1-16,0 0 31,0 0-31,0 0 16,-12 0-1,12 0 1,-12-12 0,12 12-16,-12-12 15,12 12 1,-12-12 0,0 0-1,0 0-15,-12 0 16,12 0-1,0 0-15,1 0 16,-1 0 15,0-12-15,-12-24 0</inkml:trace>
  <inkml:trace contextRef="#ctx0" brushRef="#br0" timeOffset="35427.72">15561 4334 0</inkml:trace>
  <inkml:trace contextRef="#ctx0" brushRef="#br0" timeOffset="35833.98">15597 4679 0</inkml:trace>
  <inkml:trace contextRef="#ctx0" brushRef="#br0" timeOffset="36589.64">15716 5382 0,'12'0'47,"0"0"-31</inkml:trace>
  <inkml:trace contextRef="#ctx0" brushRef="#br0" timeOffset="37055.82">15728 5810 0,'0'12'93</inkml:trace>
  <inkml:trace contextRef="#ctx0" brushRef="#br0" timeOffset="56030.55">16919 3393 0,'-12'0'172,"-48"-12"-156,48 12-16,1 0 15,-1 0 1,-12 12 0,0 0-1,12 0 1,0 0 0,0-12-16,12 12 15,0 0 1,-12-12-1,12 24 1,0-12-16,0-1 16,-12 25-1,12-24-15,0 12 16,0-12-16,0 12 16,0-13-16,24 1 15,-24 0-15,12 0 16,0-12-16,0 12 15,12 0 1,0-12 0,-12 0-16,-1 12 15,1-12-15,0 0 16,0 0 0,0 0-16,0 0 15,12-12 1,-12 0-16,11 12 15,1-24-15,-12 12 16,12 0 0,-12 12-16,-12-11 15,12-1 1,-12 0-16,0 0 31,12 12-31,-12-12 16,0-12-1,0 12 1,0-12 0,0 13-16,-12-1 15,0-24 1,12 24-16,-12 12 16,0-12-16,0 0 15,12 0-15,-12 12 16,0-12-1,0 12 1,1 0 47,-1 0-48,0 0-15,0 0 16,0 0-16,0 0 15,0 0 1</inkml:trace>
  <inkml:trace contextRef="#ctx0" brushRef="#br0" timeOffset="57212.79">17133 3203 0,'0'0'0,"-12"0"15,12 12-15,-12-12 16,0 12-1,12-1-15,-12-11 16,12 12 0,-23-12-16,23 12 15,-12 0 1,-12 0 0,12 0-1,12 0 1,-36 12-1,36-12-15,-12 0 16,0-1-16,1 1 16,-1-12-1,12 24-15,-12-24 16,0 12 0,0 12-16,0-12 15,0 12 1,0-24-1,-12 35 1,13-11 0,-1-12-1,12 0 1,-24 0 0,24 0-1,-12 0 1,0 11-1,0-23 1,-12 36 0,12-24-1,12 0 1,-12-12 0,12 12-16</inkml:trace>
  <inkml:trace contextRef="#ctx0" brushRef="#br0" timeOffset="59162.7">21265 2572 0,'0'0'0,"0"-12"32,11 12-32,-11-12 15,12 0-15,0 0 16,12-24 0,12 13-16,-24 11 15,12-24-15,11 24 16,1-47-1,-12 47-15,-24 0 16,24-36 0,-24 24-16,0 12 15,0 0-15,0 1 16,0-1-16,0 0 31,-12 12 125,0 24-140,-24-1 0,12-11-16,12 24 15,-11-24-15,23 12 0,-24 0 16,24-1 0,0 1-16,-12-12 15,0 12-15,12 0 0,0-1 16,-12 1-16,12-12 15,0 24-15,0-24 16,0 0-16,0 0 16,0 23-16,0-23 15,0 12-15,0-12 16,0 12-16,0 0 16,0-12-16,0-1 15,0 13-15,0-12 16,0 0-1,0 24 1,0-12-16,0-1 0,0-11 16,-12 12-16,12-12 15,0 0-15,-12 0 16,12 0-16,0 0 16,0 0-16,0-1 31,0-22 125,0-1-156</inkml:trace>
  <inkml:trace contextRef="#ctx0" brushRef="#br0" timeOffset="60214.32">21205 2750 0,'0'-12'15,"12"12"48,-12-11-63,12 11 15,0 0 1,0 0 0,11 0-1,-11 0-15,12 0 16,12 0-1,-24 0-15,12 0 16,11 0 0,-23 0 31,0 0-32,0 0 1,0 0-1,0 0-15,0 0 32,0 0-17,0 0 17,-1 0-17,13 0 1,-12 0-1,0 0 1,0-12 0,0 12-16</inkml:trace>
  <inkml:trace contextRef="#ctx0" brushRef="#br0" timeOffset="80942.19">20443 3465 0,'0'-24'125,"0"12"-110,-12 0 1,12 0-16,-24-12 16,12 12-1,-23 1 1,23-1-16,-24 0 16,12 12-16,0 0 0,-11 0 15,-1 0-15,0 0 16,12 0-1,13 0-15,-1 0 16,-12 24 0,12-24-16,12 23 15,0-11-15,0 0 16,0 0 0,0 12-16,0-12 15,0 24 1,0-25-16,0 13 0,12-12 15,-12 12-15,12-12 16,0 12-16,-12-12 16,23-1-1,-23 1-15,24 0 0,-24 0 16,12-12 0,0 0 46,48-47-31,-48 47-31,-1-12 0,1-12 16,24 12 0,-12-24-16,-12 24 15,12-11-15,-13-13 0,13 24 16,-12-12-1,0 24 1,-12-12-16,12 12 31,-12-12-31,0 36 219,-12-24-219,12 12 16,0 36 15,0-36-31,0 11 0,-12-11 16,12 0-16,0 12 15,0-12-15,0 0 16,0 0-16,0 11 15,12-23 1,12 12 15,-12-12-31,0 12 16,0-12 0,0 0-1,-1 0 1,1 0 15,0 0-31,0 0 78,0 0-62,0-12-16,0 12 15,-12-12 1,0 1-16,0-1 16,0 0-1</inkml:trace>
  <inkml:trace contextRef="#ctx0" brushRef="#br0" timeOffset="81902.06">20645 3667 0,'0'12'62,"0"0"-62,12 0 16,-12 0 0,0 0-1,0 11 1,-23 1-1,-1-12 1,0 24 0,12-24-1,-12-12-15,24 12 16,-36 0 0,36 0-1,-11-12 1,11 11-1,-12-11 1</inkml:trace>
  <inkml:trace contextRef="#ctx0" brushRef="#br0" timeOffset="84211.84">21062 3489 0,'0'-12'62,"12"12"-62,0-24 16,12 12-16,-12 0 0,11-12 16,1 0-16,0-11 15,12-1-15,-12 12 16,-1 0 0,-11-11-16,24 11 15,-36-12-15,24 0 0,-12 13 16,0-13-16,0 12 15,0 0-15,-12 0 16,0 12 0,0 1 62,-12 11-16,0 0-62,0 0 16,0 0-16,0 0 16,0 23-16,0-23 15,0 12-15,0 0 16,0 0-16,1 0 31,-1 0-31,0 0 16,12 12-16,-12-24 15,0 23-15,12 1 16,-12 0-16,0 0 16,12-12-16,0 12 15,0-13-15,0 1 16,0 0-16,0 0 15,0 0-15,0 12 16,0-12 0,0 35-1,0-35-15,0 12 16,0 12 0,0-24-16,0 0 15,0 12 1,0-13-16,0 1 15,0 12 1,0-12 0,12 0-16,-12 0 15,0 0-15,12 0 32,-12 0-17,12-12 1,-12 11-1,12-11 1,0 12 0,0-12 31,-1 0-16,1 0-16,0 0-15,0 0 16,0 0 0,0 0-16,12 0 15,-12-12 1,0 12-16,0-11 16,-1 11-16,-11-24 15,12 24-15,0 0 16,-12-24-16,12 24 15,-12-12-15,12 0 16,0 12-16,-12-12 16,0 0-16,12 12 15,-12-12-15,0 1 32,0-1-17,0 0 1,0 0-1,0 0 1,0 0-16,-12-12 16,0 24-16,0-12 15,0 0 1,0 12 0,0 0-1,-11 0 1,23-12-16,-12 12 15,0 0-15,0 0 16,0 0-16,0 0 16,0 0-1,0 0 1,0 0 0,0 0 15,1 0-31,-1 0 15,12 12 1,-12-12-16,0 12 31,0-12-15,0 24 15,0-12-31,12 0 47</inkml:trace>
  <inkml:trace contextRef="#ctx0" brushRef="#br0" timeOffset="104493.98">16419 4489 0,'0'0'0,"35"0"15,-23 0 1,0-12 0,0 12-16,0-12 31,24-12-31,-24 24 15,11-36-15,25 12 16,-36-11-16,12 11 16,-24 12-16,12 0 15,12-12 1,-24 12-16,11 1 16,1-13-16,0 12 0,0-24 15,0 24 1,-12-12-16,12 12 0,-12 1 15,0-1-15,0 0 16,0 0-16,0 0 16,0 0-1,0 0 1,0 0 0,0 0 15,-12 12 31,0 0-46,-12 12-16,1 0 16,23 0-16,-9799 0 31,19562 12-31,-9775-12 0,12 11 15,-24 37 1,24-48 0,0 36-1,0-25 1,0-11-16,0 0 16,0 12-16,0 0 15,0 35 1,0-35-1,0-12-15,0 12 16,0-12-16,0 0 16,0 47-1,0-35 1,0 12 0,12-24-16,-12 11 15,12-11 1,0 0-1,0-12 1,-12 12 0,12-12-16,0 12 15,11-12 1,-23 12 0,12-12-1,0 0 63,0 0-78,0 0 16,24 0 0,-24 0-1,-12-12 16,0 0-15,0 0 0,0 0-1,-12-23 1,12 23 0,-12 0-16,12 0 15,-36-24 1,24 24-16,0 0 15,0 0 1,12-11-16,-12 11 16,1 0-16,11 0 15,-24 0-15,24 0 16,-12 12 0,12-12-1,-12 12 63,0 0-62,-12 0 0,12 12-16,0-12 15,12 12 1,0 0-1,-12-12-15</inkml:trace>
  <inkml:trace contextRef="#ctx0" brushRef="#br0" timeOffset="117333.49">20491 4441 0,'0'-24'93,"0"0"-77,0 12 0,-12 1-16,12-1 15,0 0 1,-24 0 0,0 0-1,0-24 1,12 36-1,0 0 1,1 0 31,-37 0-31,36 0-16,0 12 15,-12 12 1,12-24-16,12 24 0,-11-12 15,-1 0 1,12 11-16,0-11 16,0 12-1,0-12-15,0 24 32,0-24-17,23 11 1,-23-11-1,24 0 1,-12 0-16,0-12 31,0 0 16,12 0-31,-12-12-1,11 0-15,-11 0 16,0-11 0,0-13-1,0 24 1,-12 0-16,0 0 16,0 0-16,12 0 15,-12 0 1,12 1-16,0 11 15,-12-12 1,0 24 172,12 11-188,-12 1 15,0-12-15,0 0 16,0 12-16,0-12 15,0 0-15,12 11 16,-12-11 0,0 12-1,12-12-15,-12 0 63,11-12-32,1 0 16,12 0-31,-12 0-16,12 0 15,-12 0-15,0 0 16,0-12-16,11 0 15,-11 0 1,0 0 0</inkml:trace>
  <inkml:trace contextRef="#ctx0" brushRef="#br0" timeOffset="117925.43">20717 4572 0,'0'12'78,"0"12"-62,-24 11 0,0-23-1,12 12-15,0-24 16,-11 24-1,11-24 1,0 0-16,12 12 16</inkml:trace>
  <inkml:trace contextRef="#ctx0" brushRef="#br0" timeOffset="119756.2">21145 4346 0,'12'-12'94,"-12"0"-79,0 0 63,-12 0-62,1 0 0,-1 12-1,0 0 1,0 0-1,0 0 1,0 0 0,0 0-1,0 0 1,0 0 0,12 12-1,-23 0 1,11 0 15,12 0-31,0 0 0,-12-12 16,12 12-1,-12 11-15,12-11 16,0 24 0,-12-12-1,12-12-15,0 12 16,0-12-1,-12 11 1,12-11-16,-12 12 16,12-12-16,0 0 15,0 0-15,0 0 16,0 12 0,0-13 15,0 1-31,0 0 31,0 0-15,0 0 15,0 0-15,12-12-1,-12 12-15,12-12 16,0 12-1,12 0 1,-12-12 0,11 0-1,1 0-15,-12 0 16,0 0 0,12 0-1,-12 0-15,0-12 16,11 0-1,1 0 1,-12 0 0,0 0 46,0 0-31,0 12-15,-12-12 78</inkml:trace>
  <inkml:trace contextRef="#ctx0" brushRef="#br0" timeOffset="143812.92">16740 5536 0,'0'-12'140,"0"1"-124,0-13-1,-12 12 1,12-12 0,-24 12-16,24 0 15,-23 0 1,11 0-16,12 1 16,-12 11-16,0-12 15,0 12 1,0 0-1,0-12-15,0 12 16,12-12-16,-12 12 16,0 0-16,1 0 15,-1 0 1,0 0 0,0 0-1,0 0 1,0 0 15,0 0-15,0 0-16,-12 0 15,13 12 1,-1 0 0,0-12-16,12 12 31,-12-1-16,0 1 1,12 0 0,0 0-16,0 0 15,0 12 1,0-12-16,0 12 16,12-13-1,12 25 1,-1-24-16,-11 12 15,12 0 1,-12-12-16,12 11 16,-24-11-16,24 12 15,-12-24-15,-1 12 16,1 0 0,0-12-16,0 0 46,0 0-46,0 0 16,24 0 0,-24-12-1,11 12 1,-11-24-16,0 24 16,0-24-1,0 13-15,-12-1 16,0-12-1,12 24 1,-12-12 0,0 0-16,0 0 15,0-12 1,0 12-16,0 0 16,0 1 15,0-1-16,0 0 1,-12 12 0,12 12 202,0 0-218,0-1 16,0 13 0,0 0-1,12-12 1,-12 12-16,12-24 16,0 24-16,-12-12 15,12 11 1,0-11-16,-12 0 15,23 24 1,-23-24-16,12 0 16,12 0-1,-24 0 1,12-12 0,0 11-1,0-11 1,0 0-1,0 12 1,-12 0 0,12-12-16,-1 0 15,1 0 1,0 12 0,0-12-16,12 0 15,-12 0 1,24 0-1,-24 0 1,11 0-16,-11 0 16,12 0-1,0-12 1</inkml:trace>
  <inkml:trace contextRef="#ctx0" brushRef="#br0" timeOffset="187433.9">20110 5679 0,'12'-12'63,"-1"-11"-63,1 11 15,24 0-15,-24 0 16,0 0-16,12-12 16,-12 12-16,23 0 15,-23-12-15,0 13 16,12-13-16,-12 12 15,12-12-15,-12 24 16,-1-24 0,13 12-16,-24 0 0,24 1 15,-24-1 1,24-12-16,-24 12 16,24 0-16,-12-12 0,-12 12 15,0 0-15,0-11 31,12 23-31,-12-12 16,0 0 0,0 0-16,0 0 0,0-12 15,0 12 32,-24 12 0,-12 12-16,24 12-31,-12-12 16,24 0-16,0 0 0,-12 0 16,0 11-16,12-11 15,0 0-15,0 0 16,0 36 15,0-24-31,0-13 0,0 1 16,0 0-16,0 0 15,0 0-15,0 12 16,0 0-16,0-12 16,0-1-16,0 13 15,0 0-15,0-12 16,0 0-16,12 12 15,-12 0 1,12 23 15,0-35-31,-12 0 0,0 0 16,12 24 15,0-36-31,0 12 0,-12-1 16,36 13-1,-13-24 1,-23 12 0,12-12-16,12 12 15,-12-12 1,0 0-16,0 0 16,0 0-16,0 0 15,0 0 1,-12-12-16,12 12 15,-1-12-15,-11 0 16,12-23 15,-12 23-31,0 0 16,0-24 15,0 24-31,-12 0 0,1 0 16,-1 0-1,12 1-15,-12 11 16,0-12 0,0 12-1,0 0 1,-12 0-16,0 0 16,12 0-1,1 0-15,-1 0 16,0 0-1,0 0 95</inkml:trace>
  <inkml:trace contextRef="#ctx0" brushRef="#br0" timeOffset="188343.65">20907 5810 0,'0'12'47,"0"0"-31,0 0-16,-12 0 15,12 0-15,-11 12 16,11-13-16,0 1 16,-12 0-1,12 0-15,-12-12 16,12 24-1,-12-24-15,0 12 16</inkml:trace>
  <inkml:trace contextRef="#ctx0" brushRef="#br0" timeOffset="190680.08">21372 5620 0,'-12'0'109,"-24"0"-93,24 12-16,0-12 15,0 23 1,0-23 15,12 12-15,0 12 15,0-12-31,0 0 0,0 12 16,0-12-1,12-12 1,0 24 15,-12-13-31,12-11 0,-12 12 16,12-12 0,0 0 15,0 0-16,12 0 1,23 0 0,-35-12-1,0 1-15,0-1 16,0 0-16,0 12 16,0-24-1,0 12 1,-12-24-1,0 24 1,23-47 0,-23 23-1,0 0-15,0 1 16,-11-49 0,-1 49-1,12 11-15,0 0 16,-24-47-1,24 59 1,0 0 0,-12 36 171,12-13-171,0 25-1,-12-12 1,12 12 0,0-12-1,0-13-15,0 1 16,0 12-16,0 0 16,0 12-1,0-24 1,0-1-1,0 1 1,0 0 0,0 0-1,0 0 1,12-12-16,-12 12 16,12 0-1,-12 0-15,0 0 16,12 0-1,-12 0 1,0 11 0,12-11-1,-12 0 1,0 0 0,0 0-1,12-12-15,-12 12 16,11 12-1,1-24 1,-12 12-16,0 0 16,12 11-1,-12-11 1,12 0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32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9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8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2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1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6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3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06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6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   Gen Kill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 {1,2} {0,2,3,4,6}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 {3,4} {0,1,2,6}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 {5,6} {1,3}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4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   Gen Kill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 {1,2} {0,2,3,4,6}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 {3,4} {0,1,2,6}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 {5,6} {1,3}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5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6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24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1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2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0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5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7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8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3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5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2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63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09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4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680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8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8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2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31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04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16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21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604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/>
              <a:t>2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58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43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283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we finished on Jan. 20th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51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02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33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031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12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36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22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39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89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39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73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25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26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69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3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emf"/><Relationship Id="rId4" Type="http://schemas.openxmlformats.org/officeDocument/2006/relationships/customXml" Target="../ink/ink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Dataflow Analysis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Data structure: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VALUES = Table of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expression     //[OP, valnum1, valnum2}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//name of variable currently holding expression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each instruction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src1 OP src2) in execution order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valnum1 = var2value(src1); valnum2 = var2value(src2);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[OP, valnum1, valnum2] is in VALUES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 = the index of expression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Replace instruction with CPY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VALUES[v].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Add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expression = [OP, valnum1, valnum2]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to VALUES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 = index of new entry; 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tv is new temporary for v</a:t>
            </a:r>
          </a:p>
          <a:p>
            <a:pPr>
              <a:buNone/>
            </a:pP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Replace instruction with: tv = VALUES[valnum1].</a:t>
            </a:r>
            <a:r>
              <a:rPr lang="en-US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OP VALUES[valnum2].</a:t>
            </a:r>
            <a:r>
              <a:rPr lang="en-US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var</a:t>
            </a:r>
            <a:endParaRPr lang="en-US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                         CPY </a:t>
            </a:r>
            <a:r>
              <a:rPr lang="en-US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= tv;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set_var2value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v)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2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What are the initial values of the variables?</a:t>
            </a:r>
          </a:p>
          <a:p>
            <a:pPr lvl="1"/>
            <a:r>
              <a:rPr lang="en-US" dirty="0"/>
              <a:t>values at beginning of the basic block</a:t>
            </a:r>
          </a:p>
          <a:p>
            <a:pPr lvl="2"/>
            <a:endParaRPr lang="en-US" dirty="0"/>
          </a:p>
          <a:p>
            <a:r>
              <a:rPr lang="en-US" b="1" dirty="0"/>
              <a:t>Possible implementations:</a:t>
            </a:r>
          </a:p>
          <a:p>
            <a:pPr lvl="1"/>
            <a:r>
              <a:rPr lang="en-US" dirty="0"/>
              <a:t>Initialization: create “initial values” for all variables</a:t>
            </a:r>
          </a:p>
          <a:p>
            <a:pPr lvl="1"/>
            <a:r>
              <a:rPr lang="en-US" dirty="0"/>
              <a:t>Or dynamically create them as they are used</a:t>
            </a:r>
          </a:p>
          <a:p>
            <a:pPr lvl="2"/>
            <a:endParaRPr lang="en-US" dirty="0"/>
          </a:p>
          <a:p>
            <a:r>
              <a:rPr lang="en-US" b="1" dirty="0"/>
              <a:t>Implementation of VALUES and var2value: hash tables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Assign: a-&gt;r1,b-&gt;r2,c-&gt;r3,d-&gt;r4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a = b+c;     ADD t1 = r2,r3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r1 = t1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b = a-d;     SUB t2 = r1,r4	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r2 = t2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c = b+c;     ADD t3 = r2,r3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r3 = t3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d = a-d;     SUB t4 = r1,r4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r4 = t4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4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Comparisons of two abstractions</a:t>
            </a:r>
          </a:p>
          <a:p>
            <a:pPr lvl="1"/>
            <a:r>
              <a:rPr lang="en-US" dirty="0"/>
              <a:t>DAGs</a:t>
            </a:r>
          </a:p>
          <a:p>
            <a:pPr lvl="1"/>
            <a:r>
              <a:rPr lang="en-US" dirty="0"/>
              <a:t>Value numbering</a:t>
            </a:r>
          </a:p>
          <a:p>
            <a:pPr lvl="1"/>
            <a:endParaRPr lang="en-US" dirty="0"/>
          </a:p>
          <a:p>
            <a:r>
              <a:rPr lang="en-US" b="1" dirty="0"/>
              <a:t>Value numbering</a:t>
            </a:r>
          </a:p>
          <a:p>
            <a:pPr lvl="1"/>
            <a:r>
              <a:rPr lang="en-US" dirty="0"/>
              <a:t>VALUE: distinguish between variables and VALUES</a:t>
            </a:r>
          </a:p>
          <a:p>
            <a:pPr lvl="1"/>
            <a:r>
              <a:rPr lang="en-US" dirty="0"/>
              <a:t>TIME</a:t>
            </a:r>
          </a:p>
          <a:p>
            <a:pPr lvl="2"/>
            <a:r>
              <a:rPr lang="en-US" dirty="0"/>
              <a:t>Interpretation of instructions in order of execution</a:t>
            </a:r>
          </a:p>
          <a:p>
            <a:pPr lvl="2"/>
            <a:r>
              <a:rPr lang="en-US" dirty="0"/>
              <a:t>Keep dynamic state information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3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Assign: a-&gt;r1,b-&gt;r2,c-&gt;r3,d-&gt;r4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a = b+c;     ADD t1 = r2,r3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r1 = t1   //(a = t1)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b = a-d;     SUB t2 = r1,r4	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r2 = t2   //(b = t2) 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c = b+c;     ADD t3 = r2,r3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r3 = t3   //(c = t3)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d = a-d;     </a:t>
            </a:r>
            <a:r>
              <a:rPr lang="pt-BR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CPY r2 = t2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BEE20B-A622-4C9D-BFD1-11AD698ACEE1}"/>
                  </a:ext>
                </a:extLst>
              </p14:cNvPr>
              <p14:cNvContentPartPr/>
              <p14:nvPr/>
            </p14:nvContentPartPr>
            <p14:xfrm>
              <a:off x="4436280" y="4633560"/>
              <a:ext cx="253080" cy="5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BEE20B-A622-4C9D-BFD1-11AD698ACE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6920" y="4624200"/>
                <a:ext cx="271800" cy="5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24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4450-A50E-42A3-85E1-00021F9B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3E1C0-D3FA-4760-BC32-CA348EE0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94614C-4409-4529-ADC1-BA862931D4B0}"/>
              </a:ext>
            </a:extLst>
          </p:cNvPr>
          <p:cNvSpPr txBox="1">
            <a:spLocks/>
          </p:cNvSpPr>
          <p:nvPr/>
        </p:nvSpPr>
        <p:spPr>
          <a:xfrm>
            <a:off x="685800" y="1524000"/>
            <a:ext cx="7620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Structure of data flow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Example 1: Reaching definition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Example 2: Liveness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82492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Flow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Local analysis (e.g., value numbering)</a:t>
            </a:r>
          </a:p>
          <a:p>
            <a:pPr lvl="1"/>
            <a:r>
              <a:rPr lang="en-US" dirty="0"/>
              <a:t>analyze effect of each instruction</a:t>
            </a:r>
          </a:p>
          <a:p>
            <a:pPr lvl="1"/>
            <a:r>
              <a:rPr lang="en-US" dirty="0"/>
              <a:t>compose effects of instructions to derive information </a:t>
            </a:r>
            <a:br>
              <a:rPr lang="en-US" dirty="0"/>
            </a:br>
            <a:r>
              <a:rPr lang="en-US" dirty="0"/>
              <a:t>from beginning of basic block to each instruction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Data flow analysis</a:t>
            </a:r>
          </a:p>
          <a:p>
            <a:pPr lvl="1"/>
            <a:r>
              <a:rPr lang="en-US" dirty="0"/>
              <a:t>analyze effect of each basic block</a:t>
            </a:r>
          </a:p>
          <a:p>
            <a:pPr lvl="1"/>
            <a:r>
              <a:rPr lang="en-US" dirty="0"/>
              <a:t>compose effects of basic blocks to derive information at basic block boundaries</a:t>
            </a:r>
          </a:p>
          <a:p>
            <a:pPr lvl="1"/>
            <a:r>
              <a:rPr lang="en-US" dirty="0"/>
              <a:t>from basic block boundaries, apply local technique to generate information on instructions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5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Data Flow Analysis?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Data flow analysis: </a:t>
            </a:r>
          </a:p>
          <a:p>
            <a:pPr lvl="1"/>
            <a:r>
              <a:rPr lang="en-US" sz="2400" dirty="0"/>
              <a:t>Flow-sensitive: sensitive to the control flow in a function </a:t>
            </a:r>
          </a:p>
          <a:p>
            <a:pPr lvl="1"/>
            <a:r>
              <a:rPr lang="en-US" sz="2400" dirty="0" err="1"/>
              <a:t>intraprocedural</a:t>
            </a:r>
            <a:r>
              <a:rPr lang="en-US" sz="2400" dirty="0"/>
              <a:t> analysis</a:t>
            </a:r>
          </a:p>
          <a:p>
            <a:r>
              <a:rPr lang="en-US" sz="2400" b="1" dirty="0"/>
              <a:t>Examples of optimizations:</a:t>
            </a:r>
          </a:p>
          <a:p>
            <a:pPr lvl="1"/>
            <a:r>
              <a:rPr lang="en-US" sz="2400" dirty="0"/>
              <a:t>Constant propagation</a:t>
            </a:r>
          </a:p>
          <a:p>
            <a:pPr lvl="1"/>
            <a:r>
              <a:rPr lang="en-US" sz="2400" dirty="0"/>
              <a:t>Common </a:t>
            </a:r>
            <a:r>
              <a:rPr lang="en-US" sz="2400" dirty="0" err="1"/>
              <a:t>subexpression</a:t>
            </a:r>
            <a:r>
              <a:rPr lang="en-US" sz="2400" dirty="0"/>
              <a:t> elimination</a:t>
            </a:r>
          </a:p>
          <a:p>
            <a:pPr lvl="1"/>
            <a:r>
              <a:rPr lang="en-US" sz="2400" dirty="0"/>
              <a:t>Dead code elimination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6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Data Flow Analysis? (3)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3352800"/>
            <a:ext cx="37733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For each variable x determine: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Value of x?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Which “definition” defines x?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Is the definition still meaningful (live)?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518" y="3941803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3941803"/>
            <a:ext cx="1104790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243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1287" y="4489847"/>
            <a:ext cx="1104790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d+3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g = a</a:t>
            </a: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rot="16200000" flipH="1">
            <a:off x="1698470" y="3894634"/>
            <a:ext cx="194101" cy="9963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rot="5400000">
            <a:off x="2735689" y="3853740"/>
            <a:ext cx="194101" cy="10781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8359" y="2819400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7</a:t>
            </a:r>
          </a:p>
        </p:txBody>
      </p:sp>
      <p:cxnSp>
        <p:nvCxnSpPr>
          <p:cNvPr id="14" name="Straight Arrow Connector 13"/>
          <p:cNvCxnSpPr>
            <a:stCxn id="13" idx="2"/>
            <a:endCxn id="8" idx="0"/>
          </p:cNvCxnSpPr>
          <p:nvPr/>
        </p:nvCxnSpPr>
        <p:spPr>
          <a:xfrm flipH="1">
            <a:off x="1297359" y="3434953"/>
            <a:ext cx="1064841" cy="5068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9" idx="0"/>
          </p:cNvCxnSpPr>
          <p:nvPr/>
        </p:nvCxnSpPr>
        <p:spPr>
          <a:xfrm>
            <a:off x="2362200" y="3434953"/>
            <a:ext cx="1009595" cy="5068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Static Program vs. Dynamic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700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3400" b="1" dirty="0">
                <a:solidFill>
                  <a:srgbClr val="0000FF"/>
                </a:solidFill>
              </a:rPr>
              <a:t>Statically</a:t>
            </a:r>
            <a:r>
              <a:rPr lang="en-US" sz="3400" dirty="0"/>
              <a:t>: Finite program</a:t>
            </a:r>
          </a:p>
          <a:p>
            <a:r>
              <a:rPr lang="en-US" sz="3400" b="1" dirty="0">
                <a:solidFill>
                  <a:srgbClr val="0000FF"/>
                </a:solidFill>
              </a:rPr>
              <a:t>Dynamically</a:t>
            </a:r>
            <a:r>
              <a:rPr lang="en-US" sz="3400" dirty="0"/>
              <a:t>: Can have infinitely many possible execution paths </a:t>
            </a:r>
          </a:p>
          <a:p>
            <a:r>
              <a:rPr lang="en-US" sz="3400" b="1" dirty="0"/>
              <a:t>Data flow analysis abstraction: </a:t>
            </a:r>
          </a:p>
          <a:p>
            <a:pPr lvl="1"/>
            <a:r>
              <a:rPr lang="en-US" sz="2900" dirty="0"/>
              <a:t>For each  point in the program: </a:t>
            </a:r>
            <a:br>
              <a:rPr lang="en-US" sz="2900" dirty="0"/>
            </a:br>
            <a:r>
              <a:rPr lang="en-US" sz="2900" dirty="0"/>
              <a:t>combines information of all the instances of the same program point. </a:t>
            </a:r>
          </a:p>
          <a:p>
            <a:r>
              <a:rPr lang="en-US" sz="3400" b="1" dirty="0"/>
              <a:t>Example of a data flow question: </a:t>
            </a:r>
          </a:p>
          <a:p>
            <a:pPr lvl="1"/>
            <a:r>
              <a:rPr lang="en-US" dirty="0"/>
              <a:t>Which definition defines the value used in statement “b = a”?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17756"/>
            <a:ext cx="2971800" cy="2211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57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2047-E713-4D52-834E-7DDD52AA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Refreshing from Last Lecture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A9BA-85AD-474A-8065-05C60126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Block 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 Numbering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2CB85-B97E-4BAD-8641-5EB5E0B5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677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a Basic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949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/>
              <a:t>Effect of a statement: </a:t>
            </a:r>
            <a:r>
              <a:rPr lang="en-US" sz="2400" b="1" dirty="0">
                <a:cs typeface="Courier New" pitchFamily="49" charset="0"/>
              </a:rPr>
              <a:t>a = </a:t>
            </a:r>
            <a:r>
              <a:rPr lang="en-US" sz="2400" b="1" dirty="0" err="1">
                <a:cs typeface="Courier New" pitchFamily="49" charset="0"/>
              </a:rPr>
              <a:t>b+c</a:t>
            </a:r>
            <a:endParaRPr lang="en-US" sz="2400" b="1" dirty="0">
              <a:cs typeface="Courier New" pitchFamily="49" charset="0"/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en-US" dirty="0"/>
              <a:t>s variables (b, c)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Kill</a:t>
            </a:r>
            <a:r>
              <a:rPr lang="en-US" dirty="0"/>
              <a:t>s an old definition (old definition of a)</a:t>
            </a:r>
          </a:p>
          <a:p>
            <a:pPr lvl="2"/>
            <a:r>
              <a:rPr lang="en-US" dirty="0"/>
              <a:t>new </a:t>
            </a:r>
            <a:r>
              <a:rPr lang="en-US" b="1" dirty="0">
                <a:solidFill>
                  <a:srgbClr val="FF0000"/>
                </a:solidFill>
              </a:rPr>
              <a:t>definition</a:t>
            </a:r>
            <a:r>
              <a:rPr lang="en-US" dirty="0"/>
              <a:t> (a)</a:t>
            </a:r>
          </a:p>
          <a:p>
            <a:r>
              <a:rPr lang="en-US" sz="2400" dirty="0"/>
              <a:t>Compose effects of statements -&gt; Effect of a basic block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locally exposed use </a:t>
            </a:r>
            <a:r>
              <a:rPr lang="en-US" sz="2400" dirty="0"/>
              <a:t>in a </a:t>
            </a:r>
            <a:r>
              <a:rPr lang="en-US" sz="2400" dirty="0" err="1"/>
              <a:t>b.b</a:t>
            </a:r>
            <a:r>
              <a:rPr lang="en-US" sz="2400" dirty="0"/>
              <a:t>. is a use of a data item which is not preceded in the </a:t>
            </a:r>
            <a:r>
              <a:rPr lang="en-US" sz="2400" dirty="0" err="1"/>
              <a:t>b.b</a:t>
            </a:r>
            <a:r>
              <a:rPr lang="en-US" sz="2400" dirty="0"/>
              <a:t>. by a definition of the data item</a:t>
            </a:r>
          </a:p>
          <a:p>
            <a:pPr lvl="1"/>
            <a:r>
              <a:rPr lang="en-US" sz="2400" dirty="0"/>
              <a:t>any definition of a data item in the basic block </a:t>
            </a:r>
            <a:r>
              <a:rPr lang="en-US" sz="2400" b="1" dirty="0">
                <a:solidFill>
                  <a:srgbClr val="FF0000"/>
                </a:solidFill>
              </a:rPr>
              <a:t>kills</a:t>
            </a:r>
            <a:r>
              <a:rPr lang="en-US" sz="2400" dirty="0"/>
              <a:t> all definitions of the same data item reaching the basic block.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locally available definition</a:t>
            </a:r>
            <a:r>
              <a:rPr lang="en-US" sz="2400" dirty="0"/>
              <a:t> = last definition of data item in </a:t>
            </a:r>
            <a:r>
              <a:rPr lang="en-US" sz="2400" dirty="0" err="1"/>
              <a:t>b.b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a Basic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906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locally available definition</a:t>
            </a:r>
            <a:r>
              <a:rPr lang="en-US" sz="2000" dirty="0"/>
              <a:t> = last definition of data item in </a:t>
            </a:r>
            <a:r>
              <a:rPr lang="en-US" sz="2000" dirty="0" err="1"/>
              <a:t>b.b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209800"/>
            <a:ext cx="7162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t1 = r1+r2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r2 = t1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t2 = r2+r1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r1 = t2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t3 = r1*r1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r2 = t3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 r2&gt;100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68CFF-5AEB-4550-B48D-873466D4D470}"/>
              </a:ext>
            </a:extLst>
          </p:cNvPr>
          <p:cNvSpPr txBox="1"/>
          <p:nvPr/>
        </p:nvSpPr>
        <p:spPr>
          <a:xfrm>
            <a:off x="5029200" y="2209800"/>
            <a:ext cx="296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Locally exposed uses?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F8CA4-A1A8-498D-9628-370D3AA5DB74}"/>
              </a:ext>
            </a:extLst>
          </p:cNvPr>
          <p:cNvSpPr txBox="1"/>
          <p:nvPr/>
        </p:nvSpPr>
        <p:spPr>
          <a:xfrm>
            <a:off x="8013392" y="22098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r1</a:t>
            </a:r>
            <a:endParaRPr lang="en-CA" sz="2400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BB3A2-DCC4-4550-A6A1-1CA579B0805D}"/>
              </a:ext>
            </a:extLst>
          </p:cNvPr>
          <p:cNvSpPr txBox="1"/>
          <p:nvPr/>
        </p:nvSpPr>
        <p:spPr>
          <a:xfrm>
            <a:off x="4724400" y="2906486"/>
            <a:ext cx="280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Kills any definitions?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A8E62-4E73-4FFD-9D32-BF11676DF33F}"/>
              </a:ext>
            </a:extLst>
          </p:cNvPr>
          <p:cNvSpPr txBox="1"/>
          <p:nvPr/>
        </p:nvSpPr>
        <p:spPr>
          <a:xfrm>
            <a:off x="7708592" y="2906486"/>
            <a:ext cx="151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Any other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definition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 of t2</a:t>
            </a:r>
            <a:endParaRPr lang="en-CA" sz="2400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67F20-8CB0-4968-A20E-F98D828E5526}"/>
              </a:ext>
            </a:extLst>
          </p:cNvPr>
          <p:cNvSpPr txBox="1"/>
          <p:nvPr/>
        </p:nvSpPr>
        <p:spPr>
          <a:xfrm>
            <a:off x="4953000" y="4962422"/>
            <a:ext cx="325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Locally avail. definition?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14B60-5426-4BF0-8A67-0A0F93B68DA4}"/>
              </a:ext>
            </a:extLst>
          </p:cNvPr>
          <p:cNvSpPr txBox="1"/>
          <p:nvPr/>
        </p:nvSpPr>
        <p:spPr>
          <a:xfrm>
            <a:off x="8207352" y="496242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t2</a:t>
            </a:r>
            <a:endParaRPr lang="en-CA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Reaching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Every assignment </a:t>
            </a:r>
            <a:r>
              <a:rPr lang="en-US" dirty="0"/>
              <a:t>is a </a:t>
            </a:r>
            <a:r>
              <a:rPr lang="en-US" b="1" dirty="0">
                <a:solidFill>
                  <a:srgbClr val="FF0066"/>
                </a:solidFill>
              </a:rPr>
              <a:t>definition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definition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b="1" dirty="0">
                <a:solidFill>
                  <a:srgbClr val="FF0066"/>
                </a:solidFill>
              </a:rPr>
              <a:t>reaches</a:t>
            </a:r>
            <a:r>
              <a:rPr lang="en-US" dirty="0"/>
              <a:t> a point </a:t>
            </a:r>
            <a:r>
              <a:rPr lang="en-US" i="1" dirty="0"/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</a:t>
            </a:r>
            <a:r>
              <a:rPr lang="en-US" b="1" dirty="0">
                <a:solidFill>
                  <a:srgbClr val="0000FF"/>
                </a:solidFill>
              </a:rPr>
              <a:t>there exists</a:t>
            </a:r>
            <a:r>
              <a:rPr lang="en-US" dirty="0"/>
              <a:t> path from the point immediately following 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such that </a:t>
            </a:r>
            <a:r>
              <a:rPr lang="en-US" i="1" dirty="0"/>
              <a:t>d</a:t>
            </a:r>
            <a:r>
              <a:rPr lang="en-US" dirty="0"/>
              <a:t> is </a:t>
            </a:r>
            <a:r>
              <a:rPr lang="en-US" dirty="0">
                <a:solidFill>
                  <a:srgbClr val="0000FF"/>
                </a:solidFill>
              </a:rPr>
              <a:t>not killed </a:t>
            </a:r>
            <a:r>
              <a:rPr lang="en-US" dirty="0"/>
              <a:t>(overwritten) along that path. </a:t>
            </a:r>
          </a:p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For each point in the program, determine if each definition in the program reaches the point</a:t>
            </a:r>
          </a:p>
          <a:p>
            <a:pPr lvl="1"/>
            <a:r>
              <a:rPr lang="en-US" dirty="0"/>
              <a:t>A bit vector per program point, vector-length = #</a:t>
            </a:r>
            <a:r>
              <a:rPr lang="en-US" dirty="0" err="1"/>
              <a:t>defs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5931" y="25907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1813" y="25907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rot="16200000" flipH="1">
            <a:off x="3564063" y="2802060"/>
            <a:ext cx="222649" cy="103123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rot="5400000">
            <a:off x="4667003" y="27303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12191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3590855" y="1926888"/>
            <a:ext cx="232827" cy="10949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693796" y="19189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4818" y="1143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2514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2514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0250-3F18-4B35-874C-4FABC62F3E1B}"/>
              </a:ext>
            </a:extLst>
          </p:cNvPr>
          <p:cNvSpPr txBox="1"/>
          <p:nvPr/>
        </p:nvSpPr>
        <p:spPr>
          <a:xfrm>
            <a:off x="5791200" y="1263314"/>
            <a:ext cx="125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d1 reaches</a:t>
            </a:r>
          </a:p>
          <a:p>
            <a:r>
              <a:rPr lang="en-US" b="1" dirty="0">
                <a:solidFill>
                  <a:srgbClr val="009900"/>
                </a:solidFill>
              </a:rPr>
              <a:t> this point?</a:t>
            </a:r>
            <a:endParaRPr lang="en-CA" b="1" dirty="0">
              <a:solidFill>
                <a:srgbClr val="0099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3BBC8B-026C-43BE-82BB-BD34BD168F84}"/>
                  </a:ext>
                </a:extLst>
              </p14:cNvPr>
              <p14:cNvContentPartPr/>
              <p14:nvPr/>
            </p14:nvContentPartPr>
            <p14:xfrm>
              <a:off x="565920" y="2340360"/>
              <a:ext cx="6579720" cy="127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3BBC8B-026C-43BE-82BB-BD34BD168F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560" y="2331000"/>
                <a:ext cx="6598440" cy="12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3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Reaching Definitions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Every assignment </a:t>
            </a:r>
            <a:r>
              <a:rPr lang="en-US" dirty="0"/>
              <a:t>is a </a:t>
            </a:r>
            <a:r>
              <a:rPr lang="en-US" b="1" dirty="0">
                <a:solidFill>
                  <a:srgbClr val="FF0066"/>
                </a:solidFill>
              </a:rPr>
              <a:t>definition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definition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b="1" dirty="0">
                <a:solidFill>
                  <a:srgbClr val="FF0066"/>
                </a:solidFill>
              </a:rPr>
              <a:t>reaches</a:t>
            </a:r>
            <a:r>
              <a:rPr lang="en-US" dirty="0"/>
              <a:t> a point </a:t>
            </a:r>
            <a:r>
              <a:rPr lang="en-US" i="1" dirty="0"/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</a:t>
            </a:r>
            <a:r>
              <a:rPr lang="en-US" b="1" dirty="0">
                <a:solidFill>
                  <a:srgbClr val="0000FF"/>
                </a:solidFill>
              </a:rPr>
              <a:t>there exists</a:t>
            </a:r>
            <a:r>
              <a:rPr lang="en-US" dirty="0"/>
              <a:t> path from the point immediately following 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such that </a:t>
            </a:r>
            <a:r>
              <a:rPr lang="en-US" i="1" dirty="0"/>
              <a:t>d</a:t>
            </a:r>
            <a:r>
              <a:rPr lang="en-US" dirty="0"/>
              <a:t> is </a:t>
            </a:r>
            <a:r>
              <a:rPr lang="en-US" dirty="0">
                <a:solidFill>
                  <a:srgbClr val="0000FF"/>
                </a:solidFill>
              </a:rPr>
              <a:t>not killed </a:t>
            </a:r>
            <a:r>
              <a:rPr lang="en-US" dirty="0"/>
              <a:t>(overwritten) along that path. </a:t>
            </a:r>
          </a:p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For each point in the program, determine if each definition in the program reaches the point</a:t>
            </a:r>
          </a:p>
          <a:p>
            <a:pPr lvl="1"/>
            <a:r>
              <a:rPr lang="en-US" dirty="0"/>
              <a:t>A bit vector per program point, vector-length = #</a:t>
            </a:r>
            <a:r>
              <a:rPr lang="en-US" dirty="0" err="1"/>
              <a:t>defs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5931" y="25907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1813" y="25907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rot="16200000" flipH="1">
            <a:off x="3564063" y="2802060"/>
            <a:ext cx="222649" cy="103123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rot="5400000">
            <a:off x="4667003" y="27303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12191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3590855" y="1926888"/>
            <a:ext cx="232827" cy="10949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693796" y="19189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4818" y="1143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2514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2514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0250-3F18-4B35-874C-4FABC62F3E1B}"/>
              </a:ext>
            </a:extLst>
          </p:cNvPr>
          <p:cNvSpPr txBox="1"/>
          <p:nvPr/>
        </p:nvSpPr>
        <p:spPr>
          <a:xfrm>
            <a:off x="5791200" y="1263314"/>
            <a:ext cx="125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d2 reaches</a:t>
            </a:r>
          </a:p>
          <a:p>
            <a:r>
              <a:rPr lang="en-US" b="1" dirty="0">
                <a:solidFill>
                  <a:srgbClr val="009900"/>
                </a:solidFill>
              </a:rPr>
              <a:t> this point?</a:t>
            </a:r>
            <a:endParaRPr lang="en-CA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81CA02-7F3A-4B49-8B34-FC625CFD405F}"/>
              </a:ext>
            </a:extLst>
          </p:cNvPr>
          <p:cNvSpPr/>
          <p:nvPr/>
        </p:nvSpPr>
        <p:spPr>
          <a:xfrm>
            <a:off x="3047994" y="3694001"/>
            <a:ext cx="1499129" cy="3159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Reaching Definitions (3)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3810" y="2590799"/>
            <a:ext cx="3076483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L1: if input() GOTO L2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85172" y="2358428"/>
            <a:ext cx="451245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1" y="1752597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a = x 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>
            <a:off x="4648201" y="2971799"/>
            <a:ext cx="2516559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80919" y="3428999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L2: …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1" y="3428999"/>
            <a:ext cx="1499128" cy="877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b = a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a = y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GOTO L1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585172" y="3196628"/>
            <a:ext cx="451245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743201" y="4724399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1562101" y="3543299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43201" y="2362199"/>
            <a:ext cx="1066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0" idx="2"/>
          </p:cNvCxnSpPr>
          <p:nvPr/>
        </p:nvCxnSpPr>
        <p:spPr>
          <a:xfrm rot="16200000" flipV="1">
            <a:off x="3594665" y="4509063"/>
            <a:ext cx="418237" cy="1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DF56BC-1835-4C95-9F37-F17FC9FCD87E}"/>
              </a:ext>
            </a:extLst>
          </p:cNvPr>
          <p:cNvSpPr txBox="1"/>
          <p:nvPr/>
        </p:nvSpPr>
        <p:spPr>
          <a:xfrm>
            <a:off x="6480919" y="2325468"/>
            <a:ext cx="125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d2 reaches</a:t>
            </a:r>
          </a:p>
          <a:p>
            <a:r>
              <a:rPr lang="en-US" b="1" dirty="0">
                <a:solidFill>
                  <a:srgbClr val="009900"/>
                </a:solidFill>
              </a:rPr>
              <a:t> this point?</a:t>
            </a:r>
            <a:endParaRPr lang="en-CA" b="1" dirty="0">
              <a:solidFill>
                <a:srgbClr val="0099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84CD3B-C761-40DC-94A9-219DD5C027A3}"/>
              </a:ext>
            </a:extLst>
          </p:cNvPr>
          <p:cNvSpPr/>
          <p:nvPr/>
        </p:nvSpPr>
        <p:spPr>
          <a:xfrm>
            <a:off x="5317046" y="3287353"/>
            <a:ext cx="978408" cy="4846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998686-3247-48BC-804F-FF5D27AE8B3A}"/>
              </a:ext>
            </a:extLst>
          </p:cNvPr>
          <p:cNvCxnSpPr>
            <a:cxnSpLocks/>
            <a:stCxn id="18" idx="1"/>
            <a:endCxn id="17" idx="1"/>
          </p:cNvCxnSpPr>
          <p:nvPr/>
        </p:nvCxnSpPr>
        <p:spPr>
          <a:xfrm>
            <a:off x="6480919" y="2648634"/>
            <a:ext cx="0" cy="95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4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57" y="64531"/>
            <a:ext cx="8229600" cy="1143000"/>
          </a:xfrm>
        </p:spPr>
        <p:txBody>
          <a:bodyPr/>
          <a:lstStyle/>
          <a:p>
            <a:r>
              <a:rPr lang="en-US" dirty="0"/>
              <a:t>Data Flow Analysis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7046"/>
            <a:ext cx="8534400" cy="290727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Build a </a:t>
            </a:r>
            <a:r>
              <a:rPr lang="en-US" sz="3100" dirty="0">
                <a:solidFill>
                  <a:srgbClr val="0000FF"/>
                </a:solidFill>
              </a:rPr>
              <a:t>flow graph</a:t>
            </a:r>
            <a:r>
              <a:rPr lang="en-US" sz="3100" dirty="0"/>
              <a:t> (nodes = basic blocks, edges = control flow)</a:t>
            </a:r>
          </a:p>
          <a:p>
            <a:r>
              <a:rPr lang="en-US" sz="3100" dirty="0"/>
              <a:t>Set up a set of equations between in[b] and out[b] for all basic blocks b</a:t>
            </a:r>
          </a:p>
          <a:p>
            <a:pPr lvl="1"/>
            <a:r>
              <a:rPr lang="en-US" dirty="0"/>
              <a:t>Effect of </a:t>
            </a:r>
            <a:r>
              <a:rPr lang="en-US" dirty="0">
                <a:solidFill>
                  <a:srgbClr val="0000FF"/>
                </a:solidFill>
              </a:rPr>
              <a:t>code in basic block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solidFill>
                  <a:srgbClr val="FF0066"/>
                </a:solidFill>
              </a:rPr>
              <a:t>Transfer function </a:t>
            </a:r>
            <a:r>
              <a:rPr lang="en-US" dirty="0" err="1">
                <a:solidFill>
                  <a:srgbClr val="FF0066"/>
                </a:solidFill>
              </a:rPr>
              <a:t>f</a:t>
            </a:r>
            <a:r>
              <a:rPr lang="en-US" baseline="-25000" dirty="0" err="1">
                <a:solidFill>
                  <a:srgbClr val="FF0066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relates in[b] and out[b]</a:t>
            </a:r>
            <a:r>
              <a:rPr lang="en-US" dirty="0"/>
              <a:t>, for same b</a:t>
            </a:r>
          </a:p>
          <a:p>
            <a:pPr lvl="1"/>
            <a:r>
              <a:rPr lang="en-US" dirty="0"/>
              <a:t>Effect of </a:t>
            </a:r>
            <a:r>
              <a:rPr lang="en-US" dirty="0">
                <a:solidFill>
                  <a:srgbClr val="0000FF"/>
                </a:solidFill>
              </a:rPr>
              <a:t>flow of control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relates out[b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], in[b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/>
              <a:t> if b</a:t>
            </a:r>
            <a:r>
              <a:rPr lang="en-US" baseline="-25000" dirty="0"/>
              <a:t>1</a:t>
            </a:r>
            <a:r>
              <a:rPr lang="en-US" dirty="0"/>
              <a:t> and b</a:t>
            </a:r>
            <a:r>
              <a:rPr lang="en-US" baseline="-25000" dirty="0"/>
              <a:t>2</a:t>
            </a:r>
            <a:r>
              <a:rPr lang="en-US" dirty="0"/>
              <a:t> are </a:t>
            </a:r>
            <a:r>
              <a:rPr lang="en-US" dirty="0">
                <a:solidFill>
                  <a:srgbClr val="0000FF"/>
                </a:solidFill>
              </a:rPr>
              <a:t>adjacent</a:t>
            </a:r>
          </a:p>
          <a:p>
            <a:r>
              <a:rPr lang="en-US" sz="3100" dirty="0"/>
              <a:t>Find a solution to the equations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2590798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8" idx="2"/>
            <a:endCxn id="23" idx="0"/>
          </p:cNvCxnSpPr>
          <p:nvPr/>
        </p:nvCxnSpPr>
        <p:spPr>
          <a:xfrm rot="16200000" flipH="1">
            <a:off x="3473098" y="2883718"/>
            <a:ext cx="298849" cy="9441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4" idx="2"/>
            <a:endCxn id="23" idx="0"/>
          </p:cNvCxnSpPr>
          <p:nvPr/>
        </p:nvCxnSpPr>
        <p:spPr>
          <a:xfrm rot="5400000">
            <a:off x="4425600" y="2875333"/>
            <a:ext cx="298847" cy="9608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5069" y="1746647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800" b="1" baseline="-25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8" idx="0"/>
          </p:cNvCxnSpPr>
          <p:nvPr/>
        </p:nvCxnSpPr>
        <p:spPr>
          <a:xfrm rot="5400000">
            <a:off x="3505202" y="2007465"/>
            <a:ext cx="228598" cy="9380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24" idx="0"/>
          </p:cNvCxnSpPr>
          <p:nvPr/>
        </p:nvCxnSpPr>
        <p:spPr>
          <a:xfrm rot="16200000" flipH="1">
            <a:off x="4457700" y="1993034"/>
            <a:ext cx="228600" cy="96693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12954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out[entry]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581400" y="1066800"/>
            <a:ext cx="990600" cy="381000"/>
            <a:chOff x="6172200" y="1295400"/>
            <a:chExt cx="990600" cy="381000"/>
          </a:xfrm>
        </p:grpSpPr>
        <p:sp>
          <p:nvSpPr>
            <p:cNvPr id="18" name="Rounded Rectangle 17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48400" y="12954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entry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1400" y="3505200"/>
            <a:ext cx="990600" cy="381000"/>
            <a:chOff x="6172200" y="1295400"/>
            <a:chExt cx="990600" cy="381000"/>
          </a:xfrm>
        </p:grpSpPr>
        <p:sp>
          <p:nvSpPr>
            <p:cNvPr id="22" name="Rounded Rectangle 21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17329" y="1295400"/>
              <a:ext cx="736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exit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72000" y="2590800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" name="Straight Arrow Connector 32"/>
          <p:cNvCxnSpPr>
            <a:stCxn id="19" idx="2"/>
            <a:endCxn id="12" idx="0"/>
          </p:cNvCxnSpPr>
          <p:nvPr/>
        </p:nvCxnSpPr>
        <p:spPr>
          <a:xfrm rot="5400000">
            <a:off x="3936300" y="1588367"/>
            <a:ext cx="310515" cy="604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19400" y="159722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in[1]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999" y="21306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5000" y="24384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in[2]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97599" y="30450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out[2]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02928" y="24384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in[3]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71727" y="30450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out[3]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95800" y="334982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in[exit]</a:t>
            </a:r>
          </a:p>
        </p:txBody>
      </p:sp>
    </p:spTree>
    <p:extLst>
      <p:ext uri="{BB962C8B-B14F-4D97-AF65-F5344CB8AC3E}">
        <p14:creationId xmlns:p14="http://schemas.microsoft.com/office/powerpoint/2010/main" val="118167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90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/>
              <a:t>: A transfer function of a statement</a:t>
            </a:r>
          </a:p>
          <a:p>
            <a:pPr lvl="1"/>
            <a:r>
              <a:rPr lang="en-US" dirty="0"/>
              <a:t>abstracts the execution with respect to the problem of interest</a:t>
            </a:r>
          </a:p>
          <a:p>
            <a:r>
              <a:rPr lang="en-US" dirty="0"/>
              <a:t>For a statement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 (</a:t>
            </a:r>
            <a:r>
              <a:rPr lang="en-US" dirty="0">
                <a:solidFill>
                  <a:srgbClr val="FF0066"/>
                </a:solidFill>
              </a:rPr>
              <a:t>d: x = y + z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out[s] = </a:t>
            </a:r>
            <a:r>
              <a:rPr lang="en-US" dirty="0" err="1">
                <a:solidFill>
                  <a:srgbClr val="0000FF"/>
                </a:solidFill>
              </a:rPr>
              <a:t>f</a:t>
            </a:r>
            <a:r>
              <a:rPr lang="en-US" baseline="-25000" dirty="0" err="1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(in[s]) = Gen[s] U (in[s]-Kill[s])</a:t>
            </a:r>
          </a:p>
          <a:p>
            <a:pPr lvl="1"/>
            <a:r>
              <a:rPr lang="en-US" b="1" dirty="0">
                <a:solidFill>
                  <a:srgbClr val="FF0066"/>
                </a:solidFill>
              </a:rPr>
              <a:t>Gen[s]</a:t>
            </a:r>
            <a:r>
              <a:rPr lang="en-US" dirty="0"/>
              <a:t>: definitions </a:t>
            </a:r>
            <a:r>
              <a:rPr lang="en-US" dirty="0">
                <a:solidFill>
                  <a:srgbClr val="0000FF"/>
                </a:solidFill>
              </a:rPr>
              <a:t>generated</a:t>
            </a:r>
            <a:r>
              <a:rPr lang="en-US" dirty="0"/>
              <a:t>: Gen[s] = </a:t>
            </a:r>
            <a:r>
              <a:rPr lang="en-US" dirty="0">
                <a:solidFill>
                  <a:srgbClr val="0000FF"/>
                </a:solidFill>
              </a:rPr>
              <a:t>{d}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Propagated</a:t>
            </a:r>
            <a:r>
              <a:rPr lang="en-US" dirty="0"/>
              <a:t> definitions: </a:t>
            </a:r>
            <a:r>
              <a:rPr lang="en-US" dirty="0">
                <a:solidFill>
                  <a:srgbClr val="0000FF"/>
                </a:solidFill>
              </a:rPr>
              <a:t>in[s] - Kill[s]</a:t>
            </a:r>
            <a:r>
              <a:rPr lang="en-US" dirty="0"/>
              <a:t>, 		</a:t>
            </a:r>
            <a:br>
              <a:rPr lang="en-US" dirty="0"/>
            </a:br>
            <a:r>
              <a:rPr lang="en-US" dirty="0"/>
              <a:t>where </a:t>
            </a:r>
            <a:r>
              <a:rPr lang="en-US" b="1" dirty="0">
                <a:solidFill>
                  <a:srgbClr val="FF0066"/>
                </a:solidFill>
              </a:rPr>
              <a:t>Kill[s]</a:t>
            </a:r>
            <a:r>
              <a:rPr lang="en-US" dirty="0"/>
              <a:t>=set of all other </a:t>
            </a:r>
            <a:r>
              <a:rPr lang="en-US" dirty="0" err="1"/>
              <a:t>defs</a:t>
            </a:r>
            <a:r>
              <a:rPr lang="en-US" dirty="0"/>
              <a:t> to x in the rest of program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2057400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</p:txBody>
      </p:sp>
      <p:cxnSp>
        <p:nvCxnSpPr>
          <p:cNvPr id="9" name="Straight Arrow Connector 8"/>
          <p:cNvCxnSpPr>
            <a:stCxn id="7" idx="2"/>
            <a:endCxn id="19" idx="0"/>
          </p:cNvCxnSpPr>
          <p:nvPr/>
        </p:nvCxnSpPr>
        <p:spPr>
          <a:xfrm rot="5400000">
            <a:off x="4126936" y="2539171"/>
            <a:ext cx="255657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1447798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 </a:t>
            </a:r>
          </a:p>
        </p:txBody>
      </p:sp>
      <p:cxnSp>
        <p:nvCxnSpPr>
          <p:cNvPr id="12" name="Straight Arrow Connector 11"/>
          <p:cNvCxnSpPr>
            <a:stCxn id="11" idx="2"/>
            <a:endCxn id="7" idx="0"/>
          </p:cNvCxnSpPr>
          <p:nvPr/>
        </p:nvCxnSpPr>
        <p:spPr>
          <a:xfrm rot="5400000">
            <a:off x="4126935" y="1929570"/>
            <a:ext cx="255659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400" y="1143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in[B0]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5200" y="2667000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00541" y="29072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out[B0]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0" y="1447800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0" y="2069068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4000" y="2667000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37587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369"/>
            <a:ext cx="8229600" cy="1143000"/>
          </a:xfrm>
        </p:spPr>
        <p:txBody>
          <a:bodyPr/>
          <a:lstStyle/>
          <a:p>
            <a:r>
              <a:rPr lang="en-US" dirty="0"/>
              <a:t>Effects of a Basic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2264"/>
            <a:ext cx="8229600" cy="3733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Transfer function of a statement s:</a:t>
            </a:r>
          </a:p>
          <a:p>
            <a:pPr lvl="2"/>
            <a:r>
              <a:rPr lang="en-US" dirty="0"/>
              <a:t>out[s] = </a:t>
            </a:r>
            <a:r>
              <a:rPr lang="en-US" dirty="0" err="1"/>
              <a:t>f</a:t>
            </a:r>
            <a:r>
              <a:rPr lang="en-US" baseline="-25000" dirty="0" err="1"/>
              <a:t>s</a:t>
            </a:r>
            <a:r>
              <a:rPr lang="en-US" dirty="0"/>
              <a:t>(in[s]) = Gen[s] U (in[s]-Kill[s])</a:t>
            </a:r>
          </a:p>
          <a:p>
            <a:r>
              <a:rPr lang="en-US" dirty="0"/>
              <a:t>Transfer function of a </a:t>
            </a:r>
            <a:r>
              <a:rPr lang="en-US" dirty="0">
                <a:solidFill>
                  <a:srgbClr val="0000FF"/>
                </a:solidFill>
              </a:rPr>
              <a:t>basic block B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Composition of transfer functions of statements in B</a:t>
            </a:r>
          </a:p>
          <a:p>
            <a:r>
              <a:rPr lang="en-US" dirty="0">
                <a:solidFill>
                  <a:srgbClr val="FF0066"/>
                </a:solidFill>
              </a:rPr>
              <a:t>out[B]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 = f</a:t>
            </a:r>
            <a:r>
              <a:rPr lang="en-US" baseline="-25000" dirty="0"/>
              <a:t>d2</a:t>
            </a:r>
            <a:r>
              <a:rPr lang="en-US" dirty="0"/>
              <a:t>f</a:t>
            </a:r>
            <a:r>
              <a:rPr lang="en-US" baseline="-25000" dirty="0"/>
              <a:t>d1</a:t>
            </a:r>
            <a:r>
              <a:rPr lang="en-US" dirty="0"/>
              <a:t>f</a:t>
            </a:r>
            <a:r>
              <a:rPr lang="en-US" baseline="-25000" dirty="0"/>
              <a:t>d0</a:t>
            </a:r>
            <a:r>
              <a:rPr lang="en-US" dirty="0"/>
              <a:t>(in[B]) </a:t>
            </a:r>
          </a:p>
          <a:p>
            <a:pPr lvl="1">
              <a:buNone/>
            </a:pPr>
            <a:r>
              <a:rPr lang="en-US" dirty="0"/>
              <a:t>	= Gen[d</a:t>
            </a:r>
            <a:r>
              <a:rPr lang="en-US" sz="1600" baseline="-25000" dirty="0"/>
              <a:t>2</a:t>
            </a:r>
            <a:r>
              <a:rPr lang="en-US" dirty="0"/>
              <a:t>] U (Gen[d</a:t>
            </a:r>
            <a:r>
              <a:rPr lang="en-US" sz="1600" baseline="-25000" dirty="0"/>
              <a:t>1</a:t>
            </a:r>
            <a:r>
              <a:rPr lang="en-US" dirty="0"/>
              <a:t>] U (Gen[d</a:t>
            </a:r>
            <a:r>
              <a:rPr lang="en-US" sz="1600" baseline="-25000" dirty="0"/>
              <a:t>0</a:t>
            </a:r>
            <a:r>
              <a:rPr lang="en-US" dirty="0"/>
              <a:t>] U (in[B]-Kill[d</a:t>
            </a:r>
            <a:r>
              <a:rPr lang="en-US" sz="1600" baseline="-25000" dirty="0"/>
              <a:t>0</a:t>
            </a:r>
            <a:r>
              <a:rPr lang="en-US" dirty="0"/>
              <a:t>]))-Kill[d</a:t>
            </a:r>
            <a:r>
              <a:rPr lang="en-US" sz="1600" baseline="-25000" dirty="0"/>
              <a:t>1</a:t>
            </a:r>
            <a:r>
              <a:rPr lang="en-US" dirty="0"/>
              <a:t>])) -Kill[d</a:t>
            </a:r>
            <a:r>
              <a:rPr lang="en-US" sz="1600" baseline="-25000" dirty="0"/>
              <a:t>2</a:t>
            </a:r>
            <a:r>
              <a:rPr lang="en-US" dirty="0"/>
              <a:t>]</a:t>
            </a:r>
          </a:p>
          <a:p>
            <a:pPr lvl="1">
              <a:buNone/>
            </a:pPr>
            <a:r>
              <a:rPr lang="en-US" dirty="0"/>
              <a:t>	= Gen[d</a:t>
            </a:r>
            <a:r>
              <a:rPr lang="en-US" sz="1600" baseline="-25000" dirty="0"/>
              <a:t>2</a:t>
            </a:r>
            <a:r>
              <a:rPr lang="en-US" dirty="0"/>
              <a:t>] U (Gen[d</a:t>
            </a:r>
            <a:r>
              <a:rPr lang="en-US" sz="1600" baseline="-25000" dirty="0"/>
              <a:t>1</a:t>
            </a:r>
            <a:r>
              <a:rPr lang="en-US" dirty="0"/>
              <a:t>] U (Gen[d</a:t>
            </a:r>
            <a:r>
              <a:rPr lang="en-US" sz="1600" baseline="-25000" dirty="0"/>
              <a:t>0</a:t>
            </a:r>
            <a:r>
              <a:rPr lang="en-US" dirty="0"/>
              <a:t>] - Kill[d</a:t>
            </a:r>
            <a:r>
              <a:rPr lang="en-US" sz="1600" baseline="-25000" dirty="0"/>
              <a:t>1</a:t>
            </a:r>
            <a:r>
              <a:rPr lang="en-US" dirty="0"/>
              <a:t>]) - Kill[d</a:t>
            </a:r>
            <a:r>
              <a:rPr lang="en-US" sz="1600" baseline="-25000" dirty="0"/>
              <a:t>2</a:t>
            </a:r>
            <a:r>
              <a:rPr lang="en-US" dirty="0"/>
              <a:t>]) U</a:t>
            </a:r>
            <a:br>
              <a:rPr lang="en-US" dirty="0"/>
            </a:br>
            <a:r>
              <a:rPr lang="en-US" dirty="0"/>
              <a:t>	                                                in[B] - (Kill[d</a:t>
            </a:r>
            <a:r>
              <a:rPr lang="en-US" sz="1600" baseline="-25000" dirty="0"/>
              <a:t>0</a:t>
            </a:r>
            <a:r>
              <a:rPr lang="en-US" dirty="0"/>
              <a:t>] U Kill[d</a:t>
            </a:r>
            <a:r>
              <a:rPr lang="en-US" sz="1600" baseline="-25000" dirty="0"/>
              <a:t>1</a:t>
            </a:r>
            <a:r>
              <a:rPr lang="en-US" dirty="0"/>
              <a:t>] U Kill[d</a:t>
            </a:r>
            <a:r>
              <a:rPr lang="en-US" sz="1600" baseline="-25000" dirty="0"/>
              <a:t>2</a:t>
            </a:r>
            <a:r>
              <a:rPr lang="en-US" dirty="0"/>
              <a:t>])</a:t>
            </a:r>
          </a:p>
          <a:p>
            <a:pPr lvl="1">
              <a:buNone/>
            </a:pPr>
            <a:r>
              <a:rPr lang="en-US" dirty="0"/>
              <a:t>	= </a:t>
            </a:r>
            <a:r>
              <a:rPr lang="en-US" dirty="0">
                <a:solidFill>
                  <a:srgbClr val="FF0066"/>
                </a:solidFill>
              </a:rPr>
              <a:t>Gen[B] U (in[B] - Kill[B])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Gen[B]</a:t>
            </a:r>
            <a:r>
              <a:rPr lang="en-US" dirty="0"/>
              <a:t>: locally exposed definitions (available at end of bb)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Kill[B]</a:t>
            </a:r>
            <a:r>
              <a:rPr lang="en-US" dirty="0"/>
              <a:t>: set of definitions killed by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881664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</p:txBody>
      </p:sp>
      <p:cxnSp>
        <p:nvCxnSpPr>
          <p:cNvPr id="8" name="Straight Arrow Connector 7"/>
          <p:cNvCxnSpPr>
            <a:stCxn id="7" idx="2"/>
            <a:endCxn id="12" idx="0"/>
          </p:cNvCxnSpPr>
          <p:nvPr/>
        </p:nvCxnSpPr>
        <p:spPr>
          <a:xfrm rot="5400000">
            <a:off x="4165036" y="2325335"/>
            <a:ext cx="179457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5200" y="1359930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 </a:t>
            </a:r>
          </a:p>
        </p:txBody>
      </p:sp>
      <p:cxnSp>
        <p:nvCxnSpPr>
          <p:cNvPr id="10" name="Straight Arrow Connector 9"/>
          <p:cNvCxnSpPr>
            <a:stCxn id="9" idx="2"/>
            <a:endCxn id="7" idx="0"/>
          </p:cNvCxnSpPr>
          <p:nvPr/>
        </p:nvCxnSpPr>
        <p:spPr>
          <a:xfrm rot="5400000">
            <a:off x="4170869" y="1797768"/>
            <a:ext cx="167791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1143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in[B0]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5200" y="2415064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00541" y="256746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out[B0]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1359932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0" y="1893332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0" y="2415064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1805464"/>
            <a:ext cx="1418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alibri"/>
                <a:cs typeface="Courier New" pitchFamily="49" charset="0"/>
              </a:rPr>
              <a:t>f</a:t>
            </a:r>
            <a:r>
              <a:rPr lang="en-US" b="1" baseline="-25000" dirty="0" err="1">
                <a:solidFill>
                  <a:srgbClr val="0000FF"/>
                </a:solidFill>
                <a:latin typeface="Calibri"/>
                <a:cs typeface="Courier New" pitchFamily="49" charset="0"/>
              </a:rPr>
              <a:t>B</a:t>
            </a:r>
            <a:r>
              <a:rPr lang="en-US" b="1" dirty="0">
                <a:latin typeface="Calibri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d2</a:t>
            </a:r>
            <a:r>
              <a:rPr lang="en-US" sz="2400" b="1" dirty="0">
                <a:solidFill>
                  <a:srgbClr val="0000FF"/>
                </a:solidFill>
                <a:latin typeface="Calibri"/>
                <a:cs typeface="Courier New" pitchFamily="49" charset="0"/>
                <a:sym typeface="Symbol"/>
              </a:rPr>
              <a:t></a:t>
            </a:r>
            <a:r>
              <a:rPr lang="en-US" b="1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d1</a:t>
            </a:r>
            <a:r>
              <a:rPr lang="en-US" sz="2400" b="1" dirty="0">
                <a:solidFill>
                  <a:srgbClr val="0000FF"/>
                </a:solidFill>
                <a:latin typeface="Calibri"/>
                <a:cs typeface="Courier New" pitchFamily="49" charset="0"/>
                <a:sym typeface="Symbol"/>
              </a:rPr>
              <a:t></a:t>
            </a:r>
            <a:r>
              <a:rPr lang="en-US" b="1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d1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C7BCC8-B9B9-4A08-98DB-BBF44D5EA802}"/>
                  </a:ext>
                </a:extLst>
              </p14:cNvPr>
              <p14:cNvContentPartPr/>
              <p14:nvPr/>
            </p14:nvContentPartPr>
            <p14:xfrm>
              <a:off x="7359480" y="2104560"/>
              <a:ext cx="94680" cy="10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C7BCC8-B9B9-4A08-98DB-BBF44D5EA8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0120" y="2095200"/>
                <a:ext cx="11340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18" y="50133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transfer function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 of a basic block b:</a:t>
            </a:r>
            <a:br>
              <a:rPr lang="en-US" dirty="0"/>
            </a:br>
            <a:r>
              <a:rPr lang="en-US" dirty="0"/>
              <a:t>		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  <a:br>
              <a:rPr lang="en-US" dirty="0"/>
            </a:br>
            <a:r>
              <a:rPr lang="en-US" dirty="0"/>
              <a:t>incoming reaching definitions -&gt; outgoing reaching definitions</a:t>
            </a:r>
          </a:p>
          <a:p>
            <a:r>
              <a:rPr lang="en-US" dirty="0"/>
              <a:t>A basic block b </a:t>
            </a:r>
          </a:p>
          <a:p>
            <a:pPr lvl="2"/>
            <a:r>
              <a:rPr lang="en-US" sz="2600" b="1" dirty="0">
                <a:solidFill>
                  <a:srgbClr val="FF0000"/>
                </a:solidFill>
              </a:rPr>
              <a:t>generates</a:t>
            </a:r>
            <a:r>
              <a:rPr lang="en-US" sz="2600" dirty="0"/>
              <a:t> definitions: Gen[b], </a:t>
            </a:r>
          </a:p>
          <a:p>
            <a:pPr lvl="3"/>
            <a:r>
              <a:rPr lang="en-US" sz="2600" dirty="0"/>
              <a:t>set of locally available definitions in b</a:t>
            </a:r>
          </a:p>
          <a:p>
            <a:pPr lvl="2"/>
            <a:r>
              <a:rPr lang="en-US" sz="2600" b="1" dirty="0">
                <a:solidFill>
                  <a:srgbClr val="FF0000"/>
                </a:solidFill>
              </a:rPr>
              <a:t>kills</a:t>
            </a:r>
            <a:r>
              <a:rPr lang="en-US" sz="2600" dirty="0"/>
              <a:t> definitions: in[b] - Kill[b], 		</a:t>
            </a:r>
            <a:br>
              <a:rPr lang="en-US" sz="2600" dirty="0"/>
            </a:br>
            <a:r>
              <a:rPr lang="en-US" sz="2600" dirty="0"/>
              <a:t>where Kill[b]=set of </a:t>
            </a:r>
            <a:r>
              <a:rPr lang="en-US" sz="2600" dirty="0" err="1"/>
              <a:t>defs</a:t>
            </a:r>
            <a:r>
              <a:rPr lang="en-US" sz="2600" dirty="0"/>
              <a:t> (in rest of program) killed by </a:t>
            </a:r>
            <a:r>
              <a:rPr lang="en-US" sz="2600" dirty="0" err="1"/>
              <a:t>defs</a:t>
            </a:r>
            <a:r>
              <a:rPr lang="en-US" sz="2600" dirty="0"/>
              <a:t> in b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out[b] = Gen[b] U (in(b)-Kill[b])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7549" y="2438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3431" y="2438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16200000" flipH="1">
            <a:off x="3865681" y="2649660"/>
            <a:ext cx="222649" cy="103123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 rot="5400000">
            <a:off x="4968621" y="25779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6818" y="10667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13" name="Straight Arrow Connector 12"/>
          <p:cNvCxnSpPr>
            <a:stCxn id="12" idx="2"/>
            <a:endCxn id="8" idx="0"/>
          </p:cNvCxnSpPr>
          <p:nvPr/>
        </p:nvCxnSpPr>
        <p:spPr>
          <a:xfrm rot="5400000">
            <a:off x="3892473" y="1774488"/>
            <a:ext cx="232827" cy="10949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9" idx="0"/>
          </p:cNvCxnSpPr>
          <p:nvPr/>
        </p:nvCxnSpPr>
        <p:spPr>
          <a:xfrm rot="16200000" flipH="1">
            <a:off x="4995414" y="17665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6436" y="990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2818" y="2362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7618" y="2362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72669-1E8B-455B-B42E-8805B978187D}"/>
                  </a:ext>
                </a:extLst>
              </p14:cNvPr>
              <p14:cNvContentPartPr/>
              <p14:nvPr/>
            </p14:nvContentPartPr>
            <p14:xfrm>
              <a:off x="6099480" y="467280"/>
              <a:ext cx="2807640" cy="12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72669-1E8B-455B-B42E-8805B97818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0120" y="457920"/>
                <a:ext cx="2826360" cy="13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25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18" y="50133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transfer function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 of a basic block b:</a:t>
            </a:r>
            <a:br>
              <a:rPr lang="en-US" dirty="0"/>
            </a:br>
            <a:r>
              <a:rPr lang="en-US" dirty="0"/>
              <a:t>		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  <a:br>
              <a:rPr lang="en-US" dirty="0"/>
            </a:br>
            <a:r>
              <a:rPr lang="en-US" dirty="0"/>
              <a:t>incoming reaching definitions -&gt; outgoing reaching definitions</a:t>
            </a:r>
          </a:p>
          <a:p>
            <a:r>
              <a:rPr lang="en-US" dirty="0"/>
              <a:t>A basic block b </a:t>
            </a:r>
          </a:p>
          <a:p>
            <a:pPr lvl="2"/>
            <a:r>
              <a:rPr lang="en-US" sz="2600" b="1" dirty="0">
                <a:solidFill>
                  <a:srgbClr val="FF0000"/>
                </a:solidFill>
              </a:rPr>
              <a:t>generates</a:t>
            </a:r>
            <a:r>
              <a:rPr lang="en-US" sz="2600" dirty="0"/>
              <a:t> definitions: Gen[b], </a:t>
            </a:r>
          </a:p>
          <a:p>
            <a:pPr lvl="3"/>
            <a:r>
              <a:rPr lang="en-US" sz="2600" dirty="0"/>
              <a:t>set of locally available definitions in b</a:t>
            </a:r>
          </a:p>
          <a:p>
            <a:pPr lvl="2"/>
            <a:r>
              <a:rPr lang="en-US" sz="2600" b="1" dirty="0">
                <a:solidFill>
                  <a:srgbClr val="FF0000"/>
                </a:solidFill>
              </a:rPr>
              <a:t>kills</a:t>
            </a:r>
            <a:r>
              <a:rPr lang="en-US" sz="2600" dirty="0"/>
              <a:t> definitions: in[b] - Kill[b], 		</a:t>
            </a:r>
            <a:br>
              <a:rPr lang="en-US" sz="2600" dirty="0"/>
            </a:br>
            <a:r>
              <a:rPr lang="en-US" sz="2600" dirty="0"/>
              <a:t>where Kill[b]=set of </a:t>
            </a:r>
            <a:r>
              <a:rPr lang="en-US" sz="2600" dirty="0" err="1"/>
              <a:t>defs</a:t>
            </a:r>
            <a:r>
              <a:rPr lang="en-US" sz="2600" dirty="0"/>
              <a:t> (in rest of program) killed by </a:t>
            </a:r>
            <a:r>
              <a:rPr lang="en-US" sz="2600" dirty="0" err="1"/>
              <a:t>defs</a:t>
            </a:r>
            <a:r>
              <a:rPr lang="en-US" sz="2600" dirty="0"/>
              <a:t> in b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out[b] = Gen[b] U (in(b)-Kill[b])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7549" y="2438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3431" y="2438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16200000" flipH="1">
            <a:off x="3865681" y="2649660"/>
            <a:ext cx="222649" cy="103123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 rot="5400000">
            <a:off x="4968621" y="25779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6818" y="10667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13" name="Straight Arrow Connector 12"/>
          <p:cNvCxnSpPr>
            <a:stCxn id="12" idx="2"/>
            <a:endCxn id="8" idx="0"/>
          </p:cNvCxnSpPr>
          <p:nvPr/>
        </p:nvCxnSpPr>
        <p:spPr>
          <a:xfrm rot="5400000">
            <a:off x="3892473" y="1774488"/>
            <a:ext cx="232827" cy="10949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9" idx="0"/>
          </p:cNvCxnSpPr>
          <p:nvPr/>
        </p:nvCxnSpPr>
        <p:spPr>
          <a:xfrm rot="16200000" flipH="1">
            <a:off x="4995414" y="17665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6436" y="990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2818" y="2362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7618" y="2362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C52E2C-7020-484C-8030-F71D9A793629}"/>
                  </a:ext>
                </a:extLst>
              </p14:cNvPr>
              <p14:cNvContentPartPr/>
              <p14:nvPr/>
            </p14:nvContentPartPr>
            <p14:xfrm>
              <a:off x="5413320" y="162720"/>
              <a:ext cx="3682800" cy="303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C52E2C-7020-484C-8030-F71D9A7936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3960" y="153360"/>
                <a:ext cx="3701520" cy="30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14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D332-2FC9-4A9F-A173-383639DE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into Basic Blocks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BD2A-4303-410F-BC9D-EBE2307E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leader of each basic block </a:t>
            </a:r>
          </a:p>
          <a:p>
            <a:pPr lvl="1"/>
            <a:r>
              <a:rPr lang="en-US" dirty="0"/>
              <a:t> First instruction </a:t>
            </a:r>
          </a:p>
          <a:p>
            <a:pPr lvl="1"/>
            <a:r>
              <a:rPr lang="en-US" dirty="0"/>
              <a:t> Any target of a jump </a:t>
            </a:r>
          </a:p>
          <a:p>
            <a:pPr lvl="1"/>
            <a:r>
              <a:rPr lang="en-US" dirty="0"/>
              <a:t> Any instruction immediately following a jump</a:t>
            </a:r>
          </a:p>
          <a:p>
            <a:r>
              <a:rPr lang="en-US" dirty="0"/>
              <a:t>Basic block starts at leader &amp; ends at instruction immediately before a leader (or the last instruction)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89C96-62B7-42F0-B665-D179C9C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1911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20"/>
            <a:ext cx="8229600" cy="1143000"/>
          </a:xfrm>
        </p:spPr>
        <p:txBody>
          <a:bodyPr/>
          <a:lstStyle/>
          <a:p>
            <a:r>
              <a:rPr lang="en-US" dirty="0"/>
              <a:t>Effects of the Edges (acyclic)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399"/>
            <a:ext cx="8229600" cy="1752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</a:p>
          <a:p>
            <a:r>
              <a:rPr lang="en-US" dirty="0"/>
              <a:t>Join node: a node with multiple predecessors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in[b] = out[p</a:t>
            </a:r>
            <a:r>
              <a:rPr lang="en-US" baseline="-25000" dirty="0"/>
              <a:t>1</a:t>
            </a:r>
            <a:r>
              <a:rPr lang="en-US" dirty="0"/>
              <a:t>] U out[p</a:t>
            </a:r>
            <a:r>
              <a:rPr lang="en-US" baseline="-25000" dirty="0"/>
              <a:t>2</a:t>
            </a:r>
            <a:r>
              <a:rPr lang="en-US" dirty="0"/>
              <a:t>] U ... U out[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], where</a:t>
            </a:r>
          </a:p>
          <a:p>
            <a:pPr>
              <a:buNone/>
            </a:pPr>
            <a:r>
              <a:rPr lang="en-US" dirty="0"/>
              <a:t>	               p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are all predecessors of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2401" y="2743198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16200000" flipH="1">
            <a:off x="2818499" y="3036118"/>
            <a:ext cx="298849" cy="9441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" idx="2"/>
          </p:cNvCxnSpPr>
          <p:nvPr/>
        </p:nvCxnSpPr>
        <p:spPr>
          <a:xfrm rot="5400000">
            <a:off x="3771001" y="3027733"/>
            <a:ext cx="298847" cy="9608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50470" y="1899047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800" b="1" baseline="-25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9" idx="0"/>
          </p:cNvCxnSpPr>
          <p:nvPr/>
        </p:nvCxnSpPr>
        <p:spPr>
          <a:xfrm rot="5400000">
            <a:off x="2850603" y="2159865"/>
            <a:ext cx="228598" cy="9380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22" idx="0"/>
          </p:cNvCxnSpPr>
          <p:nvPr/>
        </p:nvCxnSpPr>
        <p:spPr>
          <a:xfrm rot="16200000" flipH="1">
            <a:off x="3803101" y="2145434"/>
            <a:ext cx="228600" cy="96693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83801" y="14478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out[entry]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26801" y="1219200"/>
            <a:ext cx="990600" cy="381000"/>
            <a:chOff x="6172200" y="1295400"/>
            <a:chExt cx="990600" cy="381000"/>
          </a:xfrm>
        </p:grpSpPr>
        <p:sp>
          <p:nvSpPr>
            <p:cNvPr id="17" name="Rounded Rectangle 16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8400" y="12954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entry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6801" y="3657600"/>
            <a:ext cx="990600" cy="381000"/>
            <a:chOff x="6172200" y="1295400"/>
            <a:chExt cx="990600" cy="381000"/>
          </a:xfrm>
        </p:grpSpPr>
        <p:sp>
          <p:nvSpPr>
            <p:cNvPr id="20" name="Rounded Rectangle 19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17329" y="1295400"/>
              <a:ext cx="736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exit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917401" y="2743200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Arrow Connector 22"/>
          <p:cNvCxnSpPr>
            <a:endCxn id="12" idx="0"/>
          </p:cNvCxnSpPr>
          <p:nvPr/>
        </p:nvCxnSpPr>
        <p:spPr>
          <a:xfrm rot="5400000">
            <a:off x="3281701" y="1740767"/>
            <a:ext cx="310515" cy="604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64801" y="174962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in[1]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7400" y="22830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out[1]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0401" y="25908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in[2]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3000" y="31974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out[2]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48329" y="25908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17128" y="31974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1201" y="350222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in[exit]</a:t>
            </a:r>
          </a:p>
        </p:txBody>
      </p:sp>
    </p:spTree>
    <p:extLst>
      <p:ext uri="{BB962C8B-B14F-4D97-AF65-F5344CB8AC3E}">
        <p14:creationId xmlns:p14="http://schemas.microsoft.com/office/powerpoint/2010/main" val="126427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2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399"/>
            <a:ext cx="8229600" cy="1752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</a:p>
          <a:p>
            <a:r>
              <a:rPr lang="en-US" dirty="0"/>
              <a:t>Join node: a node with multiple predecessors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in[b] = out[p</a:t>
            </a:r>
            <a:r>
              <a:rPr lang="en-US" baseline="-25000" dirty="0"/>
              <a:t>1</a:t>
            </a:r>
            <a:r>
              <a:rPr lang="en-US" dirty="0"/>
              <a:t>] U out[p</a:t>
            </a:r>
            <a:r>
              <a:rPr lang="en-US" baseline="-25000" dirty="0"/>
              <a:t>2</a:t>
            </a:r>
            <a:r>
              <a:rPr lang="en-US" dirty="0"/>
              <a:t>] U ... U out[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], where</a:t>
            </a:r>
          </a:p>
          <a:p>
            <a:pPr>
              <a:buNone/>
            </a:pPr>
            <a:r>
              <a:rPr lang="en-US" dirty="0"/>
              <a:t>	               p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are all predecessors of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1385" y="1143000"/>
            <a:ext cx="2465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  Gen  Kill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{1,2}	{0,2,3,4,6}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2 {3,4}	{0,1,2,6}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 {5,6}	{1,3}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BB8EE-6E0C-4B1B-90E3-BE0829AAF57E}"/>
              </a:ext>
            </a:extLst>
          </p:cNvPr>
          <p:cNvSpPr txBox="1"/>
          <p:nvPr/>
        </p:nvSpPr>
        <p:spPr>
          <a:xfrm>
            <a:off x="1790131" y="2819398"/>
            <a:ext cx="1630575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x+1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y+2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46559F-340A-48EB-85A2-867D1EE9DE18}"/>
              </a:ext>
            </a:extLst>
          </p:cNvPr>
          <p:cNvSpPr txBox="1"/>
          <p:nvPr/>
        </p:nvSpPr>
        <p:spPr>
          <a:xfrm>
            <a:off x="3996013" y="2819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4AC681-0355-47D0-A4C9-0E34E89E9A55}"/>
              </a:ext>
            </a:extLst>
          </p:cNvPr>
          <p:cNvCxnSpPr>
            <a:stCxn id="31" idx="2"/>
          </p:cNvCxnSpPr>
          <p:nvPr/>
        </p:nvCxnSpPr>
        <p:spPr>
          <a:xfrm>
            <a:off x="2605419" y="3434951"/>
            <a:ext cx="899784" cy="2226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DCC20-F4A6-45AE-BF24-7C7237D118C7}"/>
              </a:ext>
            </a:extLst>
          </p:cNvPr>
          <p:cNvCxnSpPr>
            <a:stCxn id="32" idx="2"/>
          </p:cNvCxnSpPr>
          <p:nvPr/>
        </p:nvCxnSpPr>
        <p:spPr>
          <a:xfrm rot="5400000">
            <a:off x="3981203" y="29589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5322C8-B574-44DD-9EC1-9971E1FE6E08}"/>
              </a:ext>
            </a:extLst>
          </p:cNvPr>
          <p:cNvSpPr txBox="1"/>
          <p:nvPr/>
        </p:nvSpPr>
        <p:spPr>
          <a:xfrm>
            <a:off x="2819400" y="14477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D65105-EA1B-4B90-9038-247357A32821}"/>
              </a:ext>
            </a:extLst>
          </p:cNvPr>
          <p:cNvCxnSpPr>
            <a:stCxn id="35" idx="2"/>
            <a:endCxn id="31" idx="0"/>
          </p:cNvCxnSpPr>
          <p:nvPr/>
        </p:nvCxnSpPr>
        <p:spPr>
          <a:xfrm flipH="1">
            <a:off x="2605419" y="2586571"/>
            <a:ext cx="963545" cy="2328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787BBE-D31A-4885-AC00-51ED0471193E}"/>
              </a:ext>
            </a:extLst>
          </p:cNvPr>
          <p:cNvCxnSpPr>
            <a:stCxn id="35" idx="2"/>
            <a:endCxn id="32" idx="0"/>
          </p:cNvCxnSpPr>
          <p:nvPr/>
        </p:nvCxnSpPr>
        <p:spPr>
          <a:xfrm rot="16200000" flipH="1">
            <a:off x="4007996" y="21475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228904-BA59-454B-AC47-F592C5B0C97A}"/>
              </a:ext>
            </a:extLst>
          </p:cNvPr>
          <p:cNvSpPr txBox="1"/>
          <p:nvPr/>
        </p:nvSpPr>
        <p:spPr>
          <a:xfrm>
            <a:off x="2359018" y="1371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819F8C-6196-4BDF-80FD-5D255341D8CF}"/>
              </a:ext>
            </a:extLst>
          </p:cNvPr>
          <p:cNvSpPr txBox="1"/>
          <p:nvPr/>
        </p:nvSpPr>
        <p:spPr>
          <a:xfrm>
            <a:off x="12954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435FE4-2198-4120-96D0-FB792FFC22D4}"/>
              </a:ext>
            </a:extLst>
          </p:cNvPr>
          <p:cNvSpPr txBox="1"/>
          <p:nvPr/>
        </p:nvSpPr>
        <p:spPr>
          <a:xfrm>
            <a:off x="54102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47BB44-BE31-49AA-BACF-A05C575F7DC5}"/>
                  </a:ext>
                </a:extLst>
              </p14:cNvPr>
              <p14:cNvContentPartPr/>
              <p14:nvPr/>
            </p14:nvContentPartPr>
            <p14:xfrm>
              <a:off x="2254680" y="514440"/>
              <a:ext cx="3060720" cy="339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47BB44-BE31-49AA-BACF-A05C575F7D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320" y="505080"/>
                <a:ext cx="3079440" cy="34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41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2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399"/>
            <a:ext cx="8229600" cy="1752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</a:p>
          <a:p>
            <a:r>
              <a:rPr lang="en-US" dirty="0"/>
              <a:t>Join node: a node with multiple predecessors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in[b] = out[p</a:t>
            </a:r>
            <a:r>
              <a:rPr lang="en-US" baseline="-25000" dirty="0"/>
              <a:t>1</a:t>
            </a:r>
            <a:r>
              <a:rPr lang="en-US" dirty="0"/>
              <a:t>] U out[p</a:t>
            </a:r>
            <a:r>
              <a:rPr lang="en-US" baseline="-25000" dirty="0"/>
              <a:t>2</a:t>
            </a:r>
            <a:r>
              <a:rPr lang="en-US" dirty="0"/>
              <a:t>] U ... U out[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], where</a:t>
            </a:r>
          </a:p>
          <a:p>
            <a:pPr>
              <a:buNone/>
            </a:pPr>
            <a:r>
              <a:rPr lang="en-US" dirty="0"/>
              <a:t>	               p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are all predecessors of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1385" y="1143000"/>
            <a:ext cx="2465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  Gen  Kill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{1,2}	{0,2,3,4,6}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2 {3,4}	{0,1,2,6}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 {5,6}	{1,3}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BB8EE-6E0C-4B1B-90E3-BE0829AAF57E}"/>
              </a:ext>
            </a:extLst>
          </p:cNvPr>
          <p:cNvSpPr txBox="1"/>
          <p:nvPr/>
        </p:nvSpPr>
        <p:spPr>
          <a:xfrm>
            <a:off x="1790131" y="2819398"/>
            <a:ext cx="1630575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x+1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y+2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46559F-340A-48EB-85A2-867D1EE9DE18}"/>
              </a:ext>
            </a:extLst>
          </p:cNvPr>
          <p:cNvSpPr txBox="1"/>
          <p:nvPr/>
        </p:nvSpPr>
        <p:spPr>
          <a:xfrm>
            <a:off x="3996013" y="2819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4AC681-0355-47D0-A4C9-0E34E89E9A55}"/>
              </a:ext>
            </a:extLst>
          </p:cNvPr>
          <p:cNvCxnSpPr>
            <a:stCxn id="31" idx="2"/>
          </p:cNvCxnSpPr>
          <p:nvPr/>
        </p:nvCxnSpPr>
        <p:spPr>
          <a:xfrm>
            <a:off x="2605419" y="3434951"/>
            <a:ext cx="899784" cy="2226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DCC20-F4A6-45AE-BF24-7C7237D118C7}"/>
              </a:ext>
            </a:extLst>
          </p:cNvPr>
          <p:cNvCxnSpPr>
            <a:stCxn id="32" idx="2"/>
          </p:cNvCxnSpPr>
          <p:nvPr/>
        </p:nvCxnSpPr>
        <p:spPr>
          <a:xfrm rot="5400000">
            <a:off x="3981203" y="29589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5322C8-B574-44DD-9EC1-9971E1FE6E08}"/>
              </a:ext>
            </a:extLst>
          </p:cNvPr>
          <p:cNvSpPr txBox="1"/>
          <p:nvPr/>
        </p:nvSpPr>
        <p:spPr>
          <a:xfrm>
            <a:off x="2819400" y="14477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D65105-EA1B-4B90-9038-247357A32821}"/>
              </a:ext>
            </a:extLst>
          </p:cNvPr>
          <p:cNvCxnSpPr>
            <a:stCxn id="35" idx="2"/>
            <a:endCxn id="31" idx="0"/>
          </p:cNvCxnSpPr>
          <p:nvPr/>
        </p:nvCxnSpPr>
        <p:spPr>
          <a:xfrm flipH="1">
            <a:off x="2605419" y="2586571"/>
            <a:ext cx="963545" cy="2328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787BBE-D31A-4885-AC00-51ED0471193E}"/>
              </a:ext>
            </a:extLst>
          </p:cNvPr>
          <p:cNvCxnSpPr>
            <a:stCxn id="35" idx="2"/>
            <a:endCxn id="32" idx="0"/>
          </p:cNvCxnSpPr>
          <p:nvPr/>
        </p:nvCxnSpPr>
        <p:spPr>
          <a:xfrm rot="16200000" flipH="1">
            <a:off x="4007996" y="21475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228904-BA59-454B-AC47-F592C5B0C97A}"/>
              </a:ext>
            </a:extLst>
          </p:cNvPr>
          <p:cNvSpPr txBox="1"/>
          <p:nvPr/>
        </p:nvSpPr>
        <p:spPr>
          <a:xfrm>
            <a:off x="2359018" y="1371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819F8C-6196-4BDF-80FD-5D255341D8CF}"/>
              </a:ext>
            </a:extLst>
          </p:cNvPr>
          <p:cNvSpPr txBox="1"/>
          <p:nvPr/>
        </p:nvSpPr>
        <p:spPr>
          <a:xfrm>
            <a:off x="12954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435FE4-2198-4120-96D0-FB792FFC22D4}"/>
              </a:ext>
            </a:extLst>
          </p:cNvPr>
          <p:cNvSpPr txBox="1"/>
          <p:nvPr/>
        </p:nvSpPr>
        <p:spPr>
          <a:xfrm>
            <a:off x="54102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349AEF-12C2-47B6-97B9-4D5C9377A420}"/>
                  </a:ext>
                </a:extLst>
              </p14:cNvPr>
              <p14:cNvContentPartPr/>
              <p14:nvPr/>
            </p14:nvContentPartPr>
            <p14:xfrm>
              <a:off x="2049480" y="240480"/>
              <a:ext cx="5344560" cy="400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349AEF-12C2-47B6-97B9-4D5C9377A4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0120" y="231120"/>
                <a:ext cx="5363280" cy="40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4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2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399"/>
            <a:ext cx="8229600" cy="1752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</a:p>
          <a:p>
            <a:r>
              <a:rPr lang="en-US" dirty="0"/>
              <a:t>Join node: a node with multiple predecessors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in[b] = out[p</a:t>
            </a:r>
            <a:r>
              <a:rPr lang="en-US" baseline="-25000" dirty="0"/>
              <a:t>1</a:t>
            </a:r>
            <a:r>
              <a:rPr lang="en-US" dirty="0"/>
              <a:t>] U out[p</a:t>
            </a:r>
            <a:r>
              <a:rPr lang="en-US" baseline="-25000" dirty="0"/>
              <a:t>2</a:t>
            </a:r>
            <a:r>
              <a:rPr lang="en-US" dirty="0"/>
              <a:t>] U ... U out[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], where</a:t>
            </a:r>
          </a:p>
          <a:p>
            <a:pPr>
              <a:buNone/>
            </a:pPr>
            <a:r>
              <a:rPr lang="en-US" dirty="0"/>
              <a:t>	               p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are all predecessors of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1385" y="1143000"/>
            <a:ext cx="2465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  Gen  Kill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{1,2}	{0,2,3,4,6}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2 {3,4}	{0,1,2,6}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 {5,6}	{1,3}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BB8EE-6E0C-4B1B-90E3-BE0829AAF57E}"/>
              </a:ext>
            </a:extLst>
          </p:cNvPr>
          <p:cNvSpPr txBox="1"/>
          <p:nvPr/>
        </p:nvSpPr>
        <p:spPr>
          <a:xfrm>
            <a:off x="1790131" y="2819398"/>
            <a:ext cx="1630575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x+1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y+2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46559F-340A-48EB-85A2-867D1EE9DE18}"/>
              </a:ext>
            </a:extLst>
          </p:cNvPr>
          <p:cNvSpPr txBox="1"/>
          <p:nvPr/>
        </p:nvSpPr>
        <p:spPr>
          <a:xfrm>
            <a:off x="3996013" y="2819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4AC681-0355-47D0-A4C9-0E34E89E9A55}"/>
              </a:ext>
            </a:extLst>
          </p:cNvPr>
          <p:cNvCxnSpPr>
            <a:stCxn id="31" idx="2"/>
          </p:cNvCxnSpPr>
          <p:nvPr/>
        </p:nvCxnSpPr>
        <p:spPr>
          <a:xfrm>
            <a:off x="2605419" y="3434951"/>
            <a:ext cx="899784" cy="2226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DCC20-F4A6-45AE-BF24-7C7237D118C7}"/>
              </a:ext>
            </a:extLst>
          </p:cNvPr>
          <p:cNvCxnSpPr>
            <a:stCxn id="32" idx="2"/>
          </p:cNvCxnSpPr>
          <p:nvPr/>
        </p:nvCxnSpPr>
        <p:spPr>
          <a:xfrm rot="5400000">
            <a:off x="3981203" y="29589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5322C8-B574-44DD-9EC1-9971E1FE6E08}"/>
              </a:ext>
            </a:extLst>
          </p:cNvPr>
          <p:cNvSpPr txBox="1"/>
          <p:nvPr/>
        </p:nvSpPr>
        <p:spPr>
          <a:xfrm>
            <a:off x="2819400" y="14477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D65105-EA1B-4B90-9038-247357A32821}"/>
              </a:ext>
            </a:extLst>
          </p:cNvPr>
          <p:cNvCxnSpPr>
            <a:stCxn id="35" idx="2"/>
            <a:endCxn id="31" idx="0"/>
          </p:cNvCxnSpPr>
          <p:nvPr/>
        </p:nvCxnSpPr>
        <p:spPr>
          <a:xfrm flipH="1">
            <a:off x="2605419" y="2586571"/>
            <a:ext cx="963545" cy="2328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787BBE-D31A-4885-AC00-51ED0471193E}"/>
              </a:ext>
            </a:extLst>
          </p:cNvPr>
          <p:cNvCxnSpPr>
            <a:stCxn id="35" idx="2"/>
            <a:endCxn id="32" idx="0"/>
          </p:cNvCxnSpPr>
          <p:nvPr/>
        </p:nvCxnSpPr>
        <p:spPr>
          <a:xfrm rot="16200000" flipH="1">
            <a:off x="4007996" y="21475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228904-BA59-454B-AC47-F592C5B0C97A}"/>
              </a:ext>
            </a:extLst>
          </p:cNvPr>
          <p:cNvSpPr txBox="1"/>
          <p:nvPr/>
        </p:nvSpPr>
        <p:spPr>
          <a:xfrm>
            <a:off x="2359018" y="1371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819F8C-6196-4BDF-80FD-5D255341D8CF}"/>
              </a:ext>
            </a:extLst>
          </p:cNvPr>
          <p:cNvSpPr txBox="1"/>
          <p:nvPr/>
        </p:nvSpPr>
        <p:spPr>
          <a:xfrm>
            <a:off x="12954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435FE4-2198-4120-96D0-FB792FFC22D4}"/>
              </a:ext>
            </a:extLst>
          </p:cNvPr>
          <p:cNvSpPr txBox="1"/>
          <p:nvPr/>
        </p:nvSpPr>
        <p:spPr>
          <a:xfrm>
            <a:off x="54102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BB2EB3-BA60-4C22-ACAC-3515DD75558B}"/>
                  </a:ext>
                </a:extLst>
              </p14:cNvPr>
              <p14:cNvContentPartPr/>
              <p14:nvPr/>
            </p14:nvContentPartPr>
            <p14:xfrm>
              <a:off x="1813680" y="523440"/>
              <a:ext cx="7345080" cy="400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BB2EB3-BA60-4C22-ACAC-3515DD7555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4320" y="514080"/>
                <a:ext cx="7363800" cy="40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6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136525"/>
            <a:ext cx="8229600" cy="1143000"/>
          </a:xfrm>
        </p:spPr>
        <p:txBody>
          <a:bodyPr/>
          <a:lstStyle/>
          <a:p>
            <a:r>
              <a:rPr lang="en-US" dirty="0"/>
              <a:t>Cyclic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382000" cy="18589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Equations still hold</a:t>
            </a:r>
          </a:p>
          <a:p>
            <a:pPr lvl="2"/>
            <a:r>
              <a:rPr lang="en-US" sz="2100" dirty="0"/>
              <a:t>out[b] = </a:t>
            </a:r>
            <a:r>
              <a:rPr lang="en-US" sz="2100" dirty="0" err="1"/>
              <a:t>f</a:t>
            </a:r>
            <a:r>
              <a:rPr lang="en-US" sz="2100" baseline="-25000" dirty="0" err="1"/>
              <a:t>b</a:t>
            </a:r>
            <a:r>
              <a:rPr lang="en-US" sz="2100" dirty="0"/>
              <a:t>(in[b])</a:t>
            </a:r>
          </a:p>
          <a:p>
            <a:pPr lvl="2"/>
            <a:r>
              <a:rPr lang="en-US" sz="2100" dirty="0">
                <a:solidFill>
                  <a:srgbClr val="0000FF"/>
                </a:solidFill>
              </a:rPr>
              <a:t>in[b] = out[p</a:t>
            </a:r>
            <a:r>
              <a:rPr lang="en-US" sz="2100" baseline="-25000" dirty="0">
                <a:solidFill>
                  <a:srgbClr val="0000FF"/>
                </a:solidFill>
              </a:rPr>
              <a:t>1</a:t>
            </a:r>
            <a:r>
              <a:rPr lang="en-US" sz="2100" dirty="0">
                <a:solidFill>
                  <a:srgbClr val="0000FF"/>
                </a:solidFill>
              </a:rPr>
              <a:t>] U out[p</a:t>
            </a:r>
            <a:r>
              <a:rPr lang="en-US" sz="2100" baseline="-25000" dirty="0">
                <a:solidFill>
                  <a:srgbClr val="0000FF"/>
                </a:solidFill>
              </a:rPr>
              <a:t>2</a:t>
            </a:r>
            <a:r>
              <a:rPr lang="en-US" sz="2100" dirty="0">
                <a:solidFill>
                  <a:srgbClr val="0000FF"/>
                </a:solidFill>
              </a:rPr>
              <a:t>] U ... U out[</a:t>
            </a:r>
            <a:r>
              <a:rPr lang="en-US" sz="2100" dirty="0" err="1">
                <a:solidFill>
                  <a:srgbClr val="0000FF"/>
                </a:solidFill>
              </a:rPr>
              <a:t>p</a:t>
            </a:r>
            <a:r>
              <a:rPr lang="en-US" sz="2100" baseline="-25000" dirty="0" err="1">
                <a:solidFill>
                  <a:srgbClr val="0000FF"/>
                </a:solidFill>
              </a:rPr>
              <a:t>n</a:t>
            </a:r>
            <a:r>
              <a:rPr lang="en-US" sz="2100" dirty="0">
                <a:solidFill>
                  <a:srgbClr val="0000FF"/>
                </a:solidFill>
              </a:rPr>
              <a:t>], p</a:t>
            </a:r>
            <a:r>
              <a:rPr lang="en-US" sz="2100" baseline="-25000" dirty="0">
                <a:solidFill>
                  <a:srgbClr val="0000FF"/>
                </a:solidFill>
              </a:rPr>
              <a:t>1</a:t>
            </a:r>
            <a:r>
              <a:rPr lang="en-US" sz="2100" dirty="0">
                <a:solidFill>
                  <a:srgbClr val="0000FF"/>
                </a:solidFill>
              </a:rPr>
              <a:t>, ..., </a:t>
            </a:r>
            <a:r>
              <a:rPr lang="en-US" sz="2100" dirty="0" err="1">
                <a:solidFill>
                  <a:srgbClr val="0000FF"/>
                </a:solidFill>
              </a:rPr>
              <a:t>p</a:t>
            </a:r>
            <a:r>
              <a:rPr lang="en-US" sz="2100" baseline="-25000" dirty="0" err="1">
                <a:solidFill>
                  <a:srgbClr val="0000FF"/>
                </a:solidFill>
              </a:rPr>
              <a:t>n</a:t>
            </a:r>
            <a:r>
              <a:rPr lang="en-US" sz="2100" dirty="0">
                <a:solidFill>
                  <a:srgbClr val="0000FF"/>
                </a:solidFill>
              </a:rPr>
              <a:t> pred.</a:t>
            </a:r>
            <a:r>
              <a:rPr lang="en-US" sz="2100" dirty="0"/>
              <a:t>	</a:t>
            </a:r>
          </a:p>
          <a:p>
            <a:r>
              <a:rPr lang="en-US" dirty="0"/>
              <a:t>Find: fixed point solution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066800"/>
            <a:ext cx="360948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0204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Reaching Definitions: Iterative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input: control flow graph CFG = (N, E, Entry, Exit)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Boundary condition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out[Entry] =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Initialization for iterative algorithm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For each basic block B other than Entry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out[B] =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iterate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While (Changes to any out[] occur)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For each basic block B other than Entry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in[B] =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/>
              </a:rPr>
              <a:t>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(out[p]), for all predecessors p of B</a:t>
            </a:r>
          </a:p>
          <a:p>
            <a:pPr>
              <a:buNone/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        out[B] = f</a:t>
            </a:r>
            <a:r>
              <a:rPr lang="sv-SE" sz="1600" b="1" baseline="-25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(in[B])    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</a:rPr>
              <a:t>// out[B]=gen[B]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  <a:sym typeface="Symbol"/>
              </a:rPr>
              <a:t>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</a:rPr>
              <a:t>(in[B]-kill[B])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21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Reaching Definitions: </a:t>
            </a:r>
            <a:r>
              <a:rPr lang="en-US" sz="3600" dirty="0" err="1"/>
              <a:t>Worklist</a:t>
            </a:r>
            <a:r>
              <a:rPr lang="en-US" sz="36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257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input: control flow graph CFG = (N, E, Entry, Exit)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Initialize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out[Entry] =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// can set out[Entry] to special def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   // if reaching then undefined use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For all nodes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// can optimize by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]=gen[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ChangedNodes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iterate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ChangedNodes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Remove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ChangedNodes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in[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U (out[p]), for all predecessors p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        out[i] = f</a:t>
            </a:r>
            <a:r>
              <a:rPr lang="sv-SE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(in[i])     // out[i]=gen[i]U(in[i]-kill[i])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≠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for all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successors s of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add s to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ChangedNodes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72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98210"/>
            <a:ext cx="3505200" cy="495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2CB817-6453-4205-8B4E-CD9A34643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73" y="1287543"/>
            <a:ext cx="4198875" cy="47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dirty="0"/>
              <a:t>A variable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live</a:t>
            </a:r>
            <a:r>
              <a:rPr lang="en-US" dirty="0"/>
              <a:t> at point </a:t>
            </a:r>
            <a:r>
              <a:rPr lang="en-US" i="1" dirty="0"/>
              <a:t>p</a:t>
            </a:r>
            <a:r>
              <a:rPr lang="en-US" dirty="0"/>
              <a:t> if </a:t>
            </a:r>
          </a:p>
          <a:p>
            <a:pPr lvl="2"/>
            <a:r>
              <a:rPr lang="en-US" dirty="0"/>
              <a:t>the value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is used along some path in the flow graph starting at </a:t>
            </a:r>
            <a:r>
              <a:rPr lang="en-US" i="1" dirty="0"/>
              <a:t>p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Otherwise, the variable is </a:t>
            </a:r>
            <a:r>
              <a:rPr lang="en-US" b="1" dirty="0">
                <a:solidFill>
                  <a:srgbClr val="FF0000"/>
                </a:solidFill>
              </a:rPr>
              <a:t>dead</a:t>
            </a:r>
            <a:r>
              <a:rPr lang="en-US" dirty="0"/>
              <a:t>.</a:t>
            </a:r>
          </a:p>
          <a:p>
            <a:r>
              <a:rPr lang="en-US" b="1" dirty="0"/>
              <a:t>Motivation</a:t>
            </a:r>
          </a:p>
          <a:p>
            <a:pPr lvl="2"/>
            <a:r>
              <a:rPr lang="en-US" dirty="0"/>
              <a:t>e.g. register allocation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0 to n</a:t>
            </a:r>
          </a:p>
          <a:p>
            <a:pPr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… </a:t>
            </a:r>
            <a:r>
              <a:rPr lang="en-US" sz="2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…</a:t>
            </a:r>
          </a:p>
          <a:p>
            <a:pPr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for </a:t>
            </a:r>
            <a:r>
              <a:rPr lang="en-US" sz="2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0 to n</a:t>
            </a:r>
          </a:p>
          <a:p>
            <a:pPr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… </a:t>
            </a:r>
            <a:r>
              <a:rPr lang="en-US" sz="2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… </a:t>
            </a:r>
          </a:p>
          <a:p>
            <a:r>
              <a:rPr lang="en-US" b="1" dirty="0"/>
              <a:t>Problem statement</a:t>
            </a:r>
          </a:p>
          <a:p>
            <a:pPr lvl="1"/>
            <a:r>
              <a:rPr lang="en-US" dirty="0"/>
              <a:t>For each basic block</a:t>
            </a:r>
          </a:p>
          <a:p>
            <a:pPr lvl="2"/>
            <a:r>
              <a:rPr lang="en-US" dirty="0"/>
              <a:t>determine if each variable is live in each basic block</a:t>
            </a:r>
          </a:p>
          <a:p>
            <a:pPr lvl="1"/>
            <a:r>
              <a:rPr lang="en-US" dirty="0"/>
              <a:t>Size of bit vector: one bit for each variable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D63EE-A43C-4163-A53A-01923C7E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895600"/>
            <a:ext cx="2895600" cy="2145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FE5F47-25C3-4AAF-8CA1-EA9DF2119781}"/>
              </a:ext>
            </a:extLst>
          </p:cNvPr>
          <p:cNvSpPr txBox="1"/>
          <p:nvPr/>
        </p:nvSpPr>
        <p:spPr>
          <a:xfrm>
            <a:off x="6735688" y="2595841"/>
            <a:ext cx="19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v live at this point?</a:t>
            </a:r>
            <a:endParaRPr lang="en-CA" b="1" dirty="0">
              <a:solidFill>
                <a:srgbClr val="0099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E739D-F22A-4BBB-A6A0-D95AF2C2482F}"/>
              </a:ext>
            </a:extLst>
          </p:cNvPr>
          <p:cNvSpPr/>
          <p:nvPr/>
        </p:nvSpPr>
        <p:spPr>
          <a:xfrm>
            <a:off x="6629400" y="33528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FE8E8-6573-4617-870E-FE03A6E4A32E}"/>
              </a:ext>
            </a:extLst>
          </p:cNvPr>
          <p:cNvSpPr/>
          <p:nvPr/>
        </p:nvSpPr>
        <p:spPr>
          <a:xfrm>
            <a:off x="6629400" y="3850594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8E346-1DCA-4AEC-A4FF-791B6A562F0A}"/>
              </a:ext>
            </a:extLst>
          </p:cNvPr>
          <p:cNvSpPr/>
          <p:nvPr/>
        </p:nvSpPr>
        <p:spPr>
          <a:xfrm>
            <a:off x="6096000" y="41148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75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3338"/>
            <a:ext cx="8534400" cy="51736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Insight: Trace uses backwards to the definitions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 basic block b can</a:t>
            </a:r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generate</a:t>
            </a:r>
            <a:r>
              <a:rPr lang="en-US" sz="2600" dirty="0"/>
              <a:t> live variables: </a:t>
            </a:r>
            <a:r>
              <a:rPr lang="en-US" sz="2600" b="1" dirty="0">
                <a:solidFill>
                  <a:srgbClr val="FF0066"/>
                </a:solidFill>
              </a:rPr>
              <a:t>Use[b]</a:t>
            </a:r>
            <a:r>
              <a:rPr lang="en-US" sz="2600" dirty="0"/>
              <a:t>		</a:t>
            </a:r>
          </a:p>
          <a:p>
            <a:pPr lvl="3"/>
            <a:r>
              <a:rPr lang="en-US" sz="2600" dirty="0"/>
              <a:t>set of locally exposed uses in b</a:t>
            </a:r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propagate</a:t>
            </a:r>
            <a:r>
              <a:rPr lang="en-US" sz="2600" dirty="0"/>
              <a:t> incoming live variables:  </a:t>
            </a:r>
            <a:r>
              <a:rPr lang="en-US" sz="2600" b="1" dirty="0">
                <a:solidFill>
                  <a:srgbClr val="0000FF"/>
                </a:solidFill>
              </a:rPr>
              <a:t>OUT</a:t>
            </a:r>
            <a:r>
              <a:rPr lang="en-US" sz="2600" dirty="0"/>
              <a:t>[b] - </a:t>
            </a:r>
            <a:r>
              <a:rPr lang="en-US" sz="2600" b="1" dirty="0">
                <a:solidFill>
                  <a:srgbClr val="FF0066"/>
                </a:solidFill>
              </a:rPr>
              <a:t>Def[b]</a:t>
            </a:r>
            <a:r>
              <a:rPr lang="en-US" sz="2600" dirty="0"/>
              <a:t>,</a:t>
            </a:r>
          </a:p>
          <a:p>
            <a:pPr lvl="3"/>
            <a:r>
              <a:rPr lang="en-US" sz="2600" dirty="0"/>
              <a:t>where </a:t>
            </a:r>
            <a:r>
              <a:rPr lang="en-US" sz="2600" dirty="0">
                <a:solidFill>
                  <a:srgbClr val="0000FF"/>
                </a:solidFill>
              </a:rPr>
              <a:t>Def[b]</a:t>
            </a:r>
            <a:r>
              <a:rPr lang="en-US" sz="2600" dirty="0"/>
              <a:t>= set of variables defined in </a:t>
            </a:r>
            <a:r>
              <a:rPr lang="en-US" sz="2600" dirty="0" err="1"/>
              <a:t>b.b</a:t>
            </a:r>
            <a:r>
              <a:rPr lang="en-US" sz="2600" dirty="0"/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transfer function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for block b: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</a:rPr>
              <a:t>in[b] = Use[b] U (out(b)-Def[b])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671385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15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253DC-5C3D-4E52-BE95-6EF859DE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EBDA-DBC3-4D28-9CC3-AF896A0F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3" y="533400"/>
            <a:ext cx="7802493" cy="5045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81AB78-7B53-425E-A917-E162B3DEFAE0}"/>
              </a:ext>
            </a:extLst>
          </p:cNvPr>
          <p:cNvSpPr/>
          <p:nvPr/>
        </p:nvSpPr>
        <p:spPr>
          <a:xfrm>
            <a:off x="742218" y="6300107"/>
            <a:ext cx="184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ALSU pp. 529-531</a:t>
            </a:r>
          </a:p>
        </p:txBody>
      </p:sp>
    </p:spTree>
    <p:extLst>
      <p:ext uri="{BB962C8B-B14F-4D97-AF65-F5344CB8AC3E}">
        <p14:creationId xmlns:p14="http://schemas.microsoft.com/office/powerpoint/2010/main" val="742841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53"/>
            <a:ext cx="8229600" cy="1143000"/>
          </a:xfrm>
        </p:spPr>
        <p:txBody>
          <a:bodyPr/>
          <a:lstStyle/>
          <a:p>
            <a:r>
              <a:rPr lang="en-US" dirty="0"/>
              <a:t>Flow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49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(out[b])</a:t>
            </a:r>
          </a:p>
          <a:p>
            <a:r>
              <a:rPr lang="en-US" dirty="0">
                <a:solidFill>
                  <a:srgbClr val="0000FF"/>
                </a:solidFill>
              </a:rPr>
              <a:t>Join node</a:t>
            </a:r>
            <a:r>
              <a:rPr lang="en-US" dirty="0"/>
              <a:t>: a node with multiple </a:t>
            </a:r>
            <a:r>
              <a:rPr lang="en-US" dirty="0">
                <a:solidFill>
                  <a:srgbClr val="FF0066"/>
                </a:solidFill>
              </a:rPr>
              <a:t>successors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rgbClr val="0000FF"/>
                </a:solidFill>
              </a:rPr>
              <a:t>out[b] = in[s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 U in[s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] U ... U in[</a:t>
            </a:r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], </a:t>
            </a:r>
            <a:r>
              <a:rPr lang="en-US" dirty="0"/>
              <a:t>where</a:t>
            </a:r>
          </a:p>
          <a:p>
            <a:pPr>
              <a:buNone/>
            </a:pPr>
            <a:r>
              <a:rPr lang="en-US" dirty="0"/>
              <a:t>                       s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are all successors of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2743198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16200000" flipH="1">
            <a:off x="2787298" y="3036118"/>
            <a:ext cx="298849" cy="9441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" idx="2"/>
          </p:cNvCxnSpPr>
          <p:nvPr/>
        </p:nvCxnSpPr>
        <p:spPr>
          <a:xfrm rot="5400000">
            <a:off x="3739800" y="3027733"/>
            <a:ext cx="298847" cy="9608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19269" y="1899047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800" b="1" baseline="-25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9" idx="0"/>
          </p:cNvCxnSpPr>
          <p:nvPr/>
        </p:nvCxnSpPr>
        <p:spPr>
          <a:xfrm rot="5400000">
            <a:off x="2819402" y="2159865"/>
            <a:ext cx="228598" cy="9380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22" idx="0"/>
          </p:cNvCxnSpPr>
          <p:nvPr/>
        </p:nvCxnSpPr>
        <p:spPr>
          <a:xfrm rot="16200000" flipH="1">
            <a:off x="3771900" y="2145434"/>
            <a:ext cx="228600" cy="96693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4478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out[entry]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95600" y="1219200"/>
            <a:ext cx="990600" cy="381000"/>
            <a:chOff x="6172200" y="1295400"/>
            <a:chExt cx="990600" cy="381000"/>
          </a:xfrm>
        </p:grpSpPr>
        <p:sp>
          <p:nvSpPr>
            <p:cNvPr id="17" name="Rounded Rectangle 16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8400" y="12954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entry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5600" y="3657600"/>
            <a:ext cx="990600" cy="381000"/>
            <a:chOff x="6172200" y="1295400"/>
            <a:chExt cx="990600" cy="381000"/>
          </a:xfrm>
        </p:grpSpPr>
        <p:sp>
          <p:nvSpPr>
            <p:cNvPr id="20" name="Rounded Rectangle 19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17329" y="1295400"/>
              <a:ext cx="736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exit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86200" y="2743200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Arrow Connector 22"/>
          <p:cNvCxnSpPr>
            <a:endCxn id="12" idx="0"/>
          </p:cNvCxnSpPr>
          <p:nvPr/>
        </p:nvCxnSpPr>
        <p:spPr>
          <a:xfrm rot="5400000">
            <a:off x="3250500" y="1740767"/>
            <a:ext cx="310515" cy="604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33600" y="174962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in[1]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26199" y="22830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out[1]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25908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in[2]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1799" y="31974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out[2]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17128" y="25908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85927" y="31974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350222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in[exit]</a:t>
            </a:r>
          </a:p>
        </p:txBody>
      </p:sp>
    </p:spTree>
    <p:extLst>
      <p:ext uri="{BB962C8B-B14F-4D97-AF65-F5344CB8AC3E}">
        <p14:creationId xmlns:p14="http://schemas.microsoft.com/office/powerpoint/2010/main" val="24014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53"/>
            <a:ext cx="8229600" cy="1143000"/>
          </a:xfrm>
        </p:spPr>
        <p:txBody>
          <a:bodyPr/>
          <a:lstStyle/>
          <a:p>
            <a:r>
              <a:rPr lang="en-US" dirty="0"/>
              <a:t>Flow Graph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49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(out[b])</a:t>
            </a:r>
          </a:p>
          <a:p>
            <a:r>
              <a:rPr lang="en-US" dirty="0">
                <a:solidFill>
                  <a:srgbClr val="0000FF"/>
                </a:solidFill>
              </a:rPr>
              <a:t>Join node</a:t>
            </a:r>
            <a:r>
              <a:rPr lang="en-US" dirty="0"/>
              <a:t>: a node with multiple </a:t>
            </a:r>
            <a:r>
              <a:rPr lang="en-US" dirty="0">
                <a:solidFill>
                  <a:srgbClr val="FF0066"/>
                </a:solidFill>
              </a:rPr>
              <a:t>successors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rgbClr val="0000FF"/>
                </a:solidFill>
              </a:rPr>
              <a:t>out[b] = in[s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 U in[s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] U ... U in[</a:t>
            </a:r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], </a:t>
            </a:r>
            <a:r>
              <a:rPr lang="en-US" dirty="0"/>
              <a:t>where</a:t>
            </a:r>
          </a:p>
          <a:p>
            <a:pPr>
              <a:buNone/>
            </a:pPr>
            <a:r>
              <a:rPr lang="en-US" dirty="0"/>
              <a:t>                       s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are all successors of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7928" y="1143000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  Use  Def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 {}  {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2  {b} {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a,c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  {a} {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b,d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2559B-D3BD-4E2D-8814-510F58DD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79" y="1143000"/>
            <a:ext cx="5029200" cy="31662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AE1804-AAF7-4152-B92F-2E51924C5C04}"/>
                  </a:ext>
                </a:extLst>
              </p14:cNvPr>
              <p14:cNvContentPartPr/>
              <p14:nvPr/>
            </p14:nvContentPartPr>
            <p14:xfrm>
              <a:off x="2481840" y="720000"/>
              <a:ext cx="5293800" cy="144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AE1804-AAF7-4152-B92F-2E51924C5C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2480" y="710640"/>
                <a:ext cx="5312520" cy="14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8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Liveness</a:t>
            </a:r>
            <a:r>
              <a:rPr lang="en-US" dirty="0"/>
              <a:t>: Iterative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input: control flow graph CFG = (N, E, Entry, Exit)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Boundary condition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in[Exit]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Initialization for iterative algorithm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For each basic block B other than Exit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in[B]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iterate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While (Changes to any in[] occur)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For each basic block B other than Exit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out[B]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/>
              </a:rPr>
              <a:t>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(in[s])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for all successors s of B</a:t>
            </a:r>
          </a:p>
          <a:p>
            <a:pPr>
              <a:buNone/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sv-SE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in[B] = f</a:t>
            </a:r>
            <a:r>
              <a:rPr lang="sv-SE" sz="16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sv-SE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(out[B])    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</a:rPr>
              <a:t>// in[B]=Use[B]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  <a:sym typeface="Symbol"/>
              </a:rPr>
              <a:t>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</a:rPr>
              <a:t>(out[B]-Def[B])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98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799"/>
            <a:ext cx="3581400" cy="505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643FFC-174E-4CCF-91B8-319D21A3C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2" y="1425659"/>
            <a:ext cx="3714602" cy="39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08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7848601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/>
                        </a:rPr>
                        <a:t>Reaching</a:t>
                      </a:r>
                      <a:r>
                        <a:rPr lang="en-US" sz="1600" b="1" baseline="0" dirty="0">
                          <a:latin typeface="Calibri"/>
                        </a:rPr>
                        <a:t> Definitions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/>
                        </a:rPr>
                        <a:t>Live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Sets of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Sets of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forward:</a:t>
                      </a:r>
                      <a:b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kern="1200" baseline="-250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(in[b])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out[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(b)]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backward: </a:t>
                      </a:r>
                      <a:b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kern="1200" baseline="-250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(out[b])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in[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succ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(b)]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Transfer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(x) = Gen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(x –Kill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(x) = Use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(x -Def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 Operation (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)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out[entry]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in[exit]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Initial interior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21D2DB-0692-413B-BFE1-0B6E5330E0D8}"/>
              </a:ext>
            </a:extLst>
          </p:cNvPr>
          <p:cNvSpPr/>
          <p:nvPr/>
        </p:nvSpPr>
        <p:spPr>
          <a:xfrm>
            <a:off x="1447800" y="5113057"/>
            <a:ext cx="636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Other examples (e.g., Available expressions), defined in ALSU 9.2.6</a:t>
            </a:r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27130A-2E95-4329-89E3-A545FDF8AFAC}"/>
                  </a:ext>
                </a:extLst>
              </p14:cNvPr>
              <p14:cNvContentPartPr/>
              <p14:nvPr/>
            </p14:nvContentPartPr>
            <p14:xfrm>
              <a:off x="3373200" y="1671480"/>
              <a:ext cx="4209480" cy="9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27130A-2E95-4329-89E3-A545FDF8AF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3840" y="1662120"/>
                <a:ext cx="422820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527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095375"/>
          </a:xfrm>
        </p:spPr>
        <p:txBody>
          <a:bodyPr>
            <a:normAutofit/>
          </a:bodyPr>
          <a:lstStyle/>
          <a:p>
            <a:r>
              <a:rPr lang="en-US" sz="3200" dirty="0"/>
              <a:t>Thought Problem 1.  “Must-Reach”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definition D (a = </a:t>
            </a:r>
            <a:r>
              <a:rPr lang="en-US" b="1" dirty="0" err="1"/>
              <a:t>b+c</a:t>
            </a:r>
            <a:r>
              <a:rPr lang="en-US" b="1" dirty="0"/>
              <a:t>) </a:t>
            </a:r>
            <a:r>
              <a:rPr lang="en-US" b="1" u="sng" dirty="0"/>
              <a:t>must</a:t>
            </a:r>
            <a:r>
              <a:rPr lang="en-US" b="1" dirty="0"/>
              <a:t> reach point P </a:t>
            </a:r>
            <a:r>
              <a:rPr lang="en-US" b="1" dirty="0" err="1"/>
              <a:t>iff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D appears at least once along on all paths leading to P </a:t>
            </a:r>
          </a:p>
          <a:p>
            <a:pPr lvl="1"/>
            <a:r>
              <a:rPr lang="en-US" dirty="0"/>
              <a:t>a is not redefined along any path after last appearance of D and before P</a:t>
            </a:r>
          </a:p>
          <a:p>
            <a:r>
              <a:rPr lang="en-US" b="1" dirty="0"/>
              <a:t>How do we formulate the data flow algorithm for this problem?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037"/>
          </a:xfrm>
        </p:spPr>
        <p:txBody>
          <a:bodyPr>
            <a:normAutofit fontScale="90000"/>
          </a:bodyPr>
          <a:lstStyle/>
          <a:p>
            <a:r>
              <a:rPr lang="en-US" dirty="0"/>
              <a:t>Thought Problem 2: A legal solution to (May) Reaching Def?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685800"/>
          </a:xfrm>
        </p:spPr>
        <p:txBody>
          <a:bodyPr/>
          <a:lstStyle/>
          <a:p>
            <a:pPr marL="342900" lvl="2" indent="-342900"/>
            <a:r>
              <a:rPr lang="en-US" sz="1800" dirty="0"/>
              <a:t>Will the </a:t>
            </a:r>
            <a:r>
              <a:rPr lang="en-US" sz="1800" dirty="0" err="1"/>
              <a:t>worklist</a:t>
            </a:r>
            <a:r>
              <a:rPr lang="en-US" sz="1800" dirty="0"/>
              <a:t> algorithm generate this answer?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731" y="1470025"/>
            <a:ext cx="37965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1654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Correctness </a:t>
            </a:r>
          </a:p>
          <a:p>
            <a:pPr lvl="2"/>
            <a:r>
              <a:rPr lang="en-US" dirty="0"/>
              <a:t>equations are satisfied, if the program terminates.</a:t>
            </a:r>
          </a:p>
          <a:p>
            <a:pPr lvl="2"/>
            <a:endParaRPr lang="en-US" dirty="0"/>
          </a:p>
          <a:p>
            <a:r>
              <a:rPr lang="en-US" b="1" dirty="0"/>
              <a:t>Precision: how good is the answer?</a:t>
            </a:r>
          </a:p>
          <a:p>
            <a:pPr lvl="2"/>
            <a:r>
              <a:rPr lang="en-US" dirty="0"/>
              <a:t>is the answer ONLY a union of all possible executions?</a:t>
            </a:r>
          </a:p>
          <a:p>
            <a:pPr lvl="2"/>
            <a:endParaRPr lang="en-US" dirty="0"/>
          </a:p>
          <a:p>
            <a:r>
              <a:rPr lang="en-US" b="1" dirty="0"/>
              <a:t>Convergence: will the analysis terminate?</a:t>
            </a:r>
          </a:p>
          <a:p>
            <a:pPr lvl="2"/>
            <a:r>
              <a:rPr lang="en-US" dirty="0"/>
              <a:t>or, will there always be some nodes that change?</a:t>
            </a:r>
          </a:p>
          <a:p>
            <a:pPr lvl="2"/>
            <a:endParaRPr lang="en-US" dirty="0"/>
          </a:p>
          <a:p>
            <a:r>
              <a:rPr lang="en-US" b="1" dirty="0"/>
              <a:t>Speed: how fast is the convergence?</a:t>
            </a:r>
          </a:p>
          <a:p>
            <a:pPr lvl="2"/>
            <a:r>
              <a:rPr lang="en-US" dirty="0"/>
              <a:t>how many times will we visit each node?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4011"/>
            <a:ext cx="7696200" cy="129941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u="none" dirty="0"/>
              <a:t>Foundations of Data Flow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810500" cy="42672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Meet operator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Transfer functions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Correctness, Precision, Convergence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Efficiency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Reference: ALSU pp. 613-631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Background: Hecht and </a:t>
            </a:r>
            <a:r>
              <a:rPr lang="en-US" sz="2400" dirty="0" err="1">
                <a:solidFill>
                  <a:schemeClr val="tx1"/>
                </a:solidFill>
              </a:rPr>
              <a:t>Ullman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Kildall</a:t>
            </a:r>
            <a:r>
              <a:rPr lang="en-US" sz="2400" dirty="0">
                <a:solidFill>
                  <a:schemeClr val="tx1"/>
                </a:solidFill>
              </a:rPr>
              <a:t>, Allen and </a:t>
            </a:r>
            <a:r>
              <a:rPr lang="en-US" sz="2400" dirty="0" err="1">
                <a:solidFill>
                  <a:schemeClr val="tx1"/>
                </a:solidFill>
              </a:rPr>
              <a:t>Cocke</a:t>
            </a:r>
            <a:r>
              <a:rPr lang="en-US" sz="2400" dirty="0">
                <a:solidFill>
                  <a:schemeClr val="tx1"/>
                </a:solidFill>
              </a:rPr>
              <a:t>[76]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Marlowe &amp; Ryder, Properties of data flow frameworks: a unified model. Rutgers tech report, Apr. 1988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5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Unified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flow problems are defined by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Domain of values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V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Meet operator</a:t>
            </a:r>
            <a:r>
              <a:rPr lang="en-US" dirty="0"/>
              <a:t> (</a:t>
            </a:r>
            <a:r>
              <a:rPr lang="en-US" dirty="0">
                <a:solidFill>
                  <a:srgbClr val="FF3399"/>
                </a:solidFill>
              </a:rPr>
              <a:t>V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</a:rPr>
              <a:t> V </a:t>
            </a:r>
            <a:r>
              <a:rPr lang="en-US" dirty="0">
                <a:solidFill>
                  <a:srgbClr val="FF3399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3399"/>
                </a:solidFill>
              </a:rPr>
              <a:t> V</a:t>
            </a:r>
            <a:r>
              <a:rPr lang="en-US" dirty="0"/>
              <a:t>), </a:t>
            </a:r>
            <a:r>
              <a:rPr lang="en-US" dirty="0">
                <a:solidFill>
                  <a:srgbClr val="0000FF"/>
                </a:solidFill>
              </a:rPr>
              <a:t>initial value</a:t>
            </a:r>
          </a:p>
          <a:p>
            <a:pPr lvl="2"/>
            <a:r>
              <a:rPr lang="en-US" dirty="0"/>
              <a:t>A set of </a:t>
            </a:r>
            <a:r>
              <a:rPr lang="en-US" dirty="0">
                <a:solidFill>
                  <a:srgbClr val="0000FF"/>
                </a:solidFill>
              </a:rPr>
              <a:t>transfer functions</a:t>
            </a:r>
            <a:r>
              <a:rPr lang="en-US" dirty="0"/>
              <a:t> (</a:t>
            </a:r>
            <a:r>
              <a:rPr lang="en-US" dirty="0">
                <a:solidFill>
                  <a:srgbClr val="FF3399"/>
                </a:solidFill>
              </a:rPr>
              <a:t>V </a:t>
            </a:r>
            <a:r>
              <a:rPr lang="en-US" dirty="0">
                <a:solidFill>
                  <a:srgbClr val="FF3399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3399"/>
                </a:solidFill>
              </a:rPr>
              <a:t> V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Usefulness of unified framework</a:t>
            </a:r>
          </a:p>
          <a:p>
            <a:pPr lvl="2"/>
            <a:r>
              <a:rPr lang="en-US" dirty="0"/>
              <a:t>To answer questions such as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correctness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precision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convergence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speed of convergence</a:t>
            </a:r>
            <a:br>
              <a:rPr lang="en-US" dirty="0"/>
            </a:br>
            <a:r>
              <a:rPr lang="en-US" dirty="0"/>
              <a:t>for a family of problems</a:t>
            </a:r>
          </a:p>
          <a:p>
            <a:pPr lvl="3"/>
            <a:r>
              <a:rPr lang="en-US" dirty="0"/>
              <a:t>If meet operators and transfer functions have properties X, then we know Y about the above.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Reuse code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2EF3-2EE2-40DD-AA22-2149C3C6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Abstractions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85CBB-834F-465E-B8C5-843763A5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5981B-B011-4D13-B1B6-3831BF50372D}"/>
              </a:ext>
            </a:extLst>
          </p:cNvPr>
          <p:cNvSpPr/>
          <p:nvPr/>
        </p:nvSpPr>
        <p:spPr>
          <a:xfrm>
            <a:off x="609600" y="1417638"/>
            <a:ext cx="723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Example 1: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grammar (for bottom-up parsing): </a:t>
            </a:r>
          </a:p>
          <a:p>
            <a:r>
              <a:rPr lang="en-CA" sz="2400" dirty="0"/>
              <a:t>E -&gt; E + T | E – T | T, T -&gt; T*F | F, F -&gt; ( E ) |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expression: </a:t>
            </a:r>
            <a:r>
              <a:rPr lang="en-CA" sz="2400" dirty="0" err="1"/>
              <a:t>a+a</a:t>
            </a:r>
            <a:r>
              <a:rPr lang="en-CA" sz="2400" dirty="0"/>
              <a:t>*(b-c)+(b-c)*d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E2E89-7FD9-44BD-81CD-4C15A605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6043826" cy="25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01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Properties of the meet operator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commutative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= y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x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0000FF"/>
                </a:solidFill>
              </a:rPr>
              <a:t>idempotent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x = x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associative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(y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z) = (x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z</a:t>
            </a:r>
          </a:p>
          <a:p>
            <a:pPr lvl="2"/>
            <a:r>
              <a:rPr lang="en-US" dirty="0"/>
              <a:t>there is a </a:t>
            </a:r>
            <a:r>
              <a:rPr lang="en-US" dirty="0">
                <a:solidFill>
                  <a:srgbClr val="0000FF"/>
                </a:solidFill>
              </a:rPr>
              <a:t>Top</a:t>
            </a:r>
            <a:r>
              <a:rPr lang="en-US" dirty="0"/>
              <a:t> element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such that x </a:t>
            </a:r>
            <a:r>
              <a:rPr lang="en-US" dirty="0">
                <a:sym typeface="Symbol"/>
              </a:rPr>
              <a:t>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= x </a:t>
            </a:r>
          </a:p>
          <a:p>
            <a:pPr lvl="2"/>
            <a:endParaRPr lang="en-US" dirty="0"/>
          </a:p>
          <a:p>
            <a:r>
              <a:rPr lang="en-US" b="1" dirty="0"/>
              <a:t>Meet operator defines a partial ordering on values</a:t>
            </a:r>
          </a:p>
          <a:p>
            <a:pPr lvl="2"/>
            <a:r>
              <a:rPr lang="en-US" dirty="0"/>
              <a:t>x ≤ y if and only if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= x   </a:t>
            </a:r>
            <a:r>
              <a:rPr lang="en-US" dirty="0">
                <a:solidFill>
                  <a:srgbClr val="C00000"/>
                </a:solidFill>
              </a:rPr>
              <a:t>(y -&gt; x in diagram)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Transitivity</a:t>
            </a:r>
            <a:r>
              <a:rPr lang="en-US" dirty="0"/>
              <a:t>: if x ≤ y and y ≤ z then x ≤ z </a:t>
            </a:r>
          </a:p>
          <a:p>
            <a:pPr lvl="3"/>
            <a:r>
              <a:rPr lang="en-US" dirty="0" err="1">
                <a:solidFill>
                  <a:srgbClr val="0000FF"/>
                </a:solidFill>
              </a:rPr>
              <a:t>Antisymmetry</a:t>
            </a:r>
            <a:r>
              <a:rPr lang="en-US" dirty="0"/>
              <a:t>: if x ≤ y and y ≤ x then x = y </a:t>
            </a:r>
          </a:p>
          <a:p>
            <a:pPr lvl="3"/>
            <a:r>
              <a:rPr lang="en-US" dirty="0" err="1">
                <a:solidFill>
                  <a:srgbClr val="0000FF"/>
                </a:solidFill>
              </a:rPr>
              <a:t>Reflexitivity</a:t>
            </a:r>
            <a:r>
              <a:rPr lang="en-US" dirty="0"/>
              <a:t>: x ≤ 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29000" y="2133600"/>
            <a:ext cx="1584549" cy="914400"/>
            <a:chOff x="4724400" y="1828800"/>
            <a:chExt cx="1584549" cy="914400"/>
          </a:xfrm>
        </p:grpSpPr>
        <p:sp>
          <p:nvSpPr>
            <p:cNvPr id="8" name="TextBox 7"/>
            <p:cNvSpPr txBox="1"/>
            <p:nvPr/>
          </p:nvSpPr>
          <p:spPr>
            <a:xfrm>
              <a:off x="4724400" y="18288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9800" y="18288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2860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x </a:t>
              </a:r>
              <a:r>
                <a:rPr lang="en-US" dirty="0">
                  <a:latin typeface="Calibri"/>
                  <a:sym typeface="Symbol"/>
                </a:rPr>
                <a:t> </a:t>
              </a:r>
              <a:r>
                <a:rPr lang="en-US" dirty="0">
                  <a:latin typeface="Calibri"/>
                </a:rPr>
                <a:t>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23622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 rot="10800000" flipV="1">
              <a:off x="5562600" y="2133600"/>
              <a:ext cx="4572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0"/>
            </p:cNvCxnSpPr>
            <p:nvPr/>
          </p:nvCxnSpPr>
          <p:spPr>
            <a:xfrm>
              <a:off x="5029200" y="2133600"/>
              <a:ext cx="5334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F5219FF-CED7-4A12-AB6A-0E51B798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058" y="1817931"/>
            <a:ext cx="1951066" cy="22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382AF0-F77B-4BFC-9F78-EE6BCD15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6242"/>
            <a:ext cx="6019800" cy="1862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Example: let </a:t>
            </a:r>
            <a:r>
              <a:rPr lang="en-US" b="1" dirty="0">
                <a:solidFill>
                  <a:srgbClr val="0000FF"/>
                </a:solidFill>
              </a:rPr>
              <a:t>V</a:t>
            </a:r>
            <a:r>
              <a:rPr lang="en-US" dirty="0"/>
              <a:t> = {x | such that x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{ </a:t>
            </a:r>
            <a:r>
              <a:rPr lang="en-US" b="1" dirty="0">
                <a:solidFill>
                  <a:srgbClr val="0000FF"/>
                </a:solidFill>
              </a:rPr>
              <a:t>d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, d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}},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</a:t>
            </a:r>
            <a:r>
              <a:rPr lang="en-US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</a:t>
            </a:r>
            <a:endParaRPr lang="en-US" b="1" dirty="0">
              <a:solidFill>
                <a:srgbClr val="FF3399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Top and Bottom elements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Top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such that:       </a:t>
            </a:r>
            <a:r>
              <a:rPr lang="en-US" b="1" dirty="0">
                <a:solidFill>
                  <a:srgbClr val="FF3399"/>
                </a:solidFill>
              </a:rPr>
              <a:t>x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>
                <a:solidFill>
                  <a:srgbClr val="FF3399"/>
                </a:solidFill>
              </a:rPr>
              <a:t> = x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Bottom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</a:t>
            </a:r>
            <a:r>
              <a:rPr lang="en-US" dirty="0"/>
              <a:t> such that:</a:t>
            </a:r>
            <a:r>
              <a:rPr lang="en-US" sz="1100" dirty="0"/>
              <a:t> </a:t>
            </a:r>
            <a:r>
              <a:rPr lang="en-US" sz="700" dirty="0"/>
              <a:t> </a:t>
            </a:r>
            <a:r>
              <a:rPr lang="en-US" b="1" dirty="0">
                <a:solidFill>
                  <a:srgbClr val="FF3399"/>
                </a:solidFill>
              </a:rPr>
              <a:t>x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 </a:t>
            </a:r>
            <a:r>
              <a:rPr lang="en-US" b="1" dirty="0">
                <a:solidFill>
                  <a:srgbClr val="FF3399"/>
                </a:solidFill>
              </a:rPr>
              <a:t>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</a:t>
            </a:r>
            <a:r>
              <a:rPr lang="en-US" b="1" dirty="0">
                <a:solidFill>
                  <a:srgbClr val="FF3399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meet operator</a:t>
            </a:r>
            <a:r>
              <a:rPr lang="en-US" dirty="0"/>
              <a:t> in a data flow problem </a:t>
            </a:r>
            <a:r>
              <a:rPr lang="en-US" dirty="0">
                <a:solidFill>
                  <a:srgbClr val="0000FF"/>
                </a:solidFill>
              </a:rPr>
              <a:t>define a </a:t>
            </a:r>
            <a:r>
              <a:rPr lang="en-US" dirty="0">
                <a:solidFill>
                  <a:srgbClr val="FF3399"/>
                </a:solidFill>
              </a:rPr>
              <a:t>semi-lattice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exists a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, but not necessarily a </a:t>
            </a:r>
            <a:r>
              <a:rPr lang="en-US" b="1" dirty="0">
                <a:sym typeface="Symbol"/>
              </a:rPr>
              <a:t></a:t>
            </a:r>
            <a:r>
              <a:rPr lang="en-US" dirty="0"/>
              <a:t>.</a:t>
            </a:r>
          </a:p>
          <a:p>
            <a:r>
              <a:rPr lang="en-US" dirty="0"/>
              <a:t>x, y are </a:t>
            </a:r>
            <a:r>
              <a:rPr lang="en-US" dirty="0">
                <a:solidFill>
                  <a:srgbClr val="0000FF"/>
                </a:solidFill>
              </a:rPr>
              <a:t>ordered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x ≤ y </a:t>
            </a:r>
            <a:r>
              <a:rPr lang="en-US" dirty="0"/>
              <a:t>then </a:t>
            </a:r>
            <a:r>
              <a:rPr lang="en-US" dirty="0">
                <a:solidFill>
                  <a:srgbClr val="FF3399"/>
                </a:solidFill>
              </a:rPr>
              <a:t>x </a:t>
            </a:r>
            <a:r>
              <a:rPr lang="en-US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</a:rPr>
              <a:t> y = x   </a:t>
            </a:r>
            <a:r>
              <a:rPr lang="en-US" dirty="0">
                <a:solidFill>
                  <a:srgbClr val="C00000"/>
                </a:solidFill>
              </a:rPr>
              <a:t>(y -&gt; x in diagram)</a:t>
            </a:r>
          </a:p>
          <a:p>
            <a:r>
              <a:rPr lang="en-US" dirty="0"/>
              <a:t>what if x and y are not ordered? </a:t>
            </a:r>
          </a:p>
          <a:p>
            <a:pPr lvl="2"/>
            <a:r>
              <a:rPr lang="en-US" dirty="0"/>
              <a:t>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≤ x,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≤ y, and if w ≤ x, w ≤ y</a:t>
            </a:r>
            <a:r>
              <a:rPr lang="en-US" b="1" dirty="0"/>
              <a:t>, </a:t>
            </a:r>
            <a:r>
              <a:rPr lang="en-US" dirty="0"/>
              <a:t>then w ≤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</a:t>
            </a:r>
          </a:p>
          <a:p>
            <a:pPr lvl="2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916"/>
            <a:ext cx="8229600" cy="1143000"/>
          </a:xfrm>
        </p:spPr>
        <p:txBody>
          <a:bodyPr/>
          <a:lstStyle/>
          <a:p>
            <a:r>
              <a:rPr lang="en-US" dirty="0"/>
              <a:t>One vs. All Variables/Definitions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/>
          <a:lstStyle/>
          <a:p>
            <a:r>
              <a:rPr lang="en-US" b="1" dirty="0"/>
              <a:t>Lattice for each variable: e.g. intersection</a:t>
            </a:r>
          </a:p>
          <a:p>
            <a:endParaRPr lang="en-US" b="1" dirty="0"/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Lattice for three variables: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6801" y="1764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55235" y="26024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/>
              </a:rPr>
              <a:t>0</a:t>
            </a:r>
          </a:p>
        </p:txBody>
      </p: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2887631" y="2133600"/>
            <a:ext cx="7968" cy="4688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227" y="3693254"/>
            <a:ext cx="1971676" cy="245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2B17C-F67D-4D92-AB56-F754DC2E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323" y="3475369"/>
            <a:ext cx="3085857" cy="31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Descending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16" y="161599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Definition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height</a:t>
            </a:r>
            <a:r>
              <a:rPr lang="en-US" dirty="0"/>
              <a:t> of a lattice is the largest number of </a:t>
            </a:r>
            <a:r>
              <a:rPr lang="en-US" b="1" dirty="0">
                <a:solidFill>
                  <a:srgbClr val="0000FF"/>
                </a:solidFill>
              </a:rPr>
              <a:t>&gt; relations </a:t>
            </a:r>
            <a:r>
              <a:rPr lang="en-US" dirty="0"/>
              <a:t>that will fit in a descending chain. </a:t>
            </a:r>
          </a:p>
          <a:p>
            <a:pPr lvl="3">
              <a:buNone/>
            </a:pPr>
            <a:r>
              <a:rPr lang="en-US" dirty="0"/>
              <a:t>   			 x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…</a:t>
            </a:r>
          </a:p>
          <a:p>
            <a:pPr lvl="2">
              <a:buNone/>
            </a:pPr>
            <a:endParaRPr lang="en-US" dirty="0"/>
          </a:p>
          <a:p>
            <a:r>
              <a:rPr lang="en-US" b="1" dirty="0"/>
              <a:t>Height of values in reaching definitions?</a:t>
            </a:r>
            <a:br>
              <a:rPr lang="en-US" b="1" dirty="0"/>
            </a:br>
            <a:r>
              <a:rPr lang="en-US" b="1" dirty="0"/>
              <a:t>   </a:t>
            </a:r>
          </a:p>
          <a:p>
            <a:endParaRPr lang="en-US" b="1" dirty="0"/>
          </a:p>
          <a:p>
            <a:r>
              <a:rPr lang="en-US" b="1" dirty="0"/>
              <a:t>Important property: </a:t>
            </a:r>
            <a:r>
              <a:rPr lang="en-US" b="1" dirty="0">
                <a:solidFill>
                  <a:srgbClr val="0000FF"/>
                </a:solidFill>
              </a:rPr>
              <a:t>finite descending chain</a:t>
            </a:r>
          </a:p>
          <a:p>
            <a:r>
              <a:rPr lang="en-US" b="1" dirty="0"/>
              <a:t>Can an infinite lattice have a finite descending chain? </a:t>
            </a:r>
          </a:p>
          <a:p>
            <a:endParaRPr lang="en-US" b="1" dirty="0"/>
          </a:p>
          <a:p>
            <a:r>
              <a:rPr lang="en-US" b="1" dirty="0"/>
              <a:t>Example: Constant Propagation/Folding</a:t>
            </a:r>
          </a:p>
          <a:p>
            <a:pPr lvl="2"/>
            <a:r>
              <a:rPr lang="en-US" dirty="0"/>
              <a:t>To determine if a variable is a constant </a:t>
            </a:r>
          </a:p>
          <a:p>
            <a:r>
              <a:rPr lang="en-US" b="1" dirty="0"/>
              <a:t>Data values</a:t>
            </a:r>
          </a:p>
          <a:p>
            <a:pPr lvl="2"/>
            <a:r>
              <a:rPr lang="en-US" dirty="0" err="1"/>
              <a:t>undef</a:t>
            </a:r>
            <a:r>
              <a:rPr lang="en-US" dirty="0"/>
              <a:t>, ... -1, 0, 1, 2, ..., not-a-constant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90DF0-DD60-4111-B525-8BE7BBF8122B}"/>
              </a:ext>
            </a:extLst>
          </p:cNvPr>
          <p:cNvSpPr txBox="1"/>
          <p:nvPr/>
        </p:nvSpPr>
        <p:spPr>
          <a:xfrm>
            <a:off x="1219200" y="3276600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n – number of definitions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C7393-14CB-4755-B4B5-C97A7DFBBB9D}"/>
              </a:ext>
            </a:extLst>
          </p:cNvPr>
          <p:cNvSpPr txBox="1"/>
          <p:nvPr/>
        </p:nvSpPr>
        <p:spPr>
          <a:xfrm>
            <a:off x="990600" y="441960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73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Properties  </a:t>
            </a:r>
            <a:r>
              <a:rPr lang="en-US" b="1" i="1" dirty="0">
                <a:solidFill>
                  <a:srgbClr val="0000FF"/>
                </a:solidFill>
              </a:rPr>
              <a:t>f</a:t>
            </a:r>
            <a:r>
              <a:rPr lang="en-US" b="1" i="1" dirty="0"/>
              <a:t>:</a:t>
            </a:r>
            <a:r>
              <a:rPr lang="en-US" b="1" dirty="0"/>
              <a:t> V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V </a:t>
            </a:r>
          </a:p>
          <a:p>
            <a:pPr lvl="1"/>
            <a:r>
              <a:rPr lang="en-US" dirty="0"/>
              <a:t>Has an identity function</a:t>
            </a:r>
          </a:p>
          <a:p>
            <a:pPr lvl="2"/>
            <a:r>
              <a:rPr lang="en-US" dirty="0"/>
              <a:t>There exists an </a:t>
            </a:r>
            <a:r>
              <a:rPr lang="en-US" i="1" dirty="0"/>
              <a:t>f</a:t>
            </a:r>
            <a:r>
              <a:rPr lang="en-US" dirty="0"/>
              <a:t> such that </a:t>
            </a:r>
            <a:r>
              <a:rPr lang="en-US" i="1" dirty="0"/>
              <a:t>f</a:t>
            </a:r>
            <a:r>
              <a:rPr lang="en-US" dirty="0"/>
              <a:t> (x) = x, for all x.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Closed under composition 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, then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b="1" i="1" dirty="0">
                <a:sym typeface="Symbol"/>
              </a:rPr>
              <a:t></a:t>
            </a:r>
            <a:r>
              <a:rPr lang="en-US" i="1" dirty="0"/>
              <a:t> f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i="1" dirty="0"/>
              <a:t> F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340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framework (</a:t>
            </a:r>
            <a:r>
              <a:rPr lang="en-US" i="1" dirty="0"/>
              <a:t>F, V,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) is </a:t>
            </a:r>
            <a:r>
              <a:rPr lang="en-US" dirty="0">
                <a:solidFill>
                  <a:srgbClr val="FF3399"/>
                </a:solidFill>
              </a:rPr>
              <a:t>monotone</a:t>
            </a:r>
            <a:r>
              <a:rPr lang="en-US" dirty="0"/>
              <a:t> if and only if</a:t>
            </a:r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x ≤ y implies f(x) ≤ f(y)</a:t>
            </a:r>
            <a:br>
              <a:rPr lang="en-US" sz="2600" dirty="0">
                <a:solidFill>
                  <a:srgbClr val="0000FF"/>
                </a:solidFill>
              </a:rPr>
            </a:br>
            <a:endParaRPr lang="en-US" sz="2600" dirty="0">
              <a:solidFill>
                <a:srgbClr val="0000FF"/>
              </a:solidFill>
            </a:endParaRPr>
          </a:p>
          <a:p>
            <a:pPr lvl="2"/>
            <a:r>
              <a:rPr lang="en-US" sz="2600" dirty="0"/>
              <a:t>i.e. a “smaller or equal” input to the same function will always give a “smaller or equal” output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Equivalently</a:t>
            </a:r>
            <a:r>
              <a:rPr lang="en-US" dirty="0"/>
              <a:t>, a framework (</a:t>
            </a:r>
            <a:r>
              <a:rPr lang="en-US" i="1" dirty="0"/>
              <a:t>F, V,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) is </a:t>
            </a:r>
            <a:r>
              <a:rPr lang="en-US" dirty="0">
                <a:solidFill>
                  <a:srgbClr val="FF3399"/>
                </a:solidFill>
              </a:rPr>
              <a:t>monotone</a:t>
            </a:r>
            <a:r>
              <a:rPr lang="en-US" dirty="0"/>
              <a:t> if and only if</a:t>
            </a:r>
            <a:endParaRPr lang="en-US" i="1" dirty="0"/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f(x </a:t>
            </a:r>
            <a:r>
              <a:rPr lang="en-US" sz="2600" dirty="0">
                <a:solidFill>
                  <a:srgbClr val="0000FF"/>
                </a:solidFill>
                <a:sym typeface="Symbol"/>
              </a:rPr>
              <a:t> y) </a:t>
            </a:r>
            <a:r>
              <a:rPr lang="en-US" sz="2600" dirty="0">
                <a:solidFill>
                  <a:srgbClr val="0000FF"/>
                </a:solidFill>
              </a:rPr>
              <a:t>≤ f(x) </a:t>
            </a:r>
            <a:r>
              <a:rPr lang="en-US" sz="2600" dirty="0">
                <a:solidFill>
                  <a:srgbClr val="0000FF"/>
                </a:solidFill>
                <a:sym typeface="Symbol"/>
              </a:rPr>
              <a:t> f(y)</a:t>
            </a:r>
          </a:p>
          <a:p>
            <a:pPr lvl="2"/>
            <a:endParaRPr lang="en-US" sz="2600" dirty="0">
              <a:sym typeface="Symbol"/>
            </a:endParaRPr>
          </a:p>
          <a:p>
            <a:pPr lvl="2"/>
            <a:r>
              <a:rPr lang="en-US" sz="2600" dirty="0"/>
              <a:t>i.e. merge input, then apply </a:t>
            </a:r>
            <a:r>
              <a:rPr lang="en-US" sz="2600" i="1" dirty="0"/>
              <a:t>f</a:t>
            </a:r>
            <a:r>
              <a:rPr lang="en-US" sz="2600" dirty="0"/>
              <a:t> is </a:t>
            </a:r>
            <a:r>
              <a:rPr lang="en-US" sz="2600" b="1" dirty="0">
                <a:solidFill>
                  <a:srgbClr val="0000FF"/>
                </a:solidFill>
              </a:rPr>
              <a:t>small than or equal to </a:t>
            </a:r>
            <a:r>
              <a:rPr lang="en-US" sz="2600" dirty="0"/>
              <a:t>apply the transfer function individually and then merge the result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Reaching definitions: </a:t>
            </a:r>
            <a:r>
              <a:rPr lang="en-US" b="1" dirty="0">
                <a:solidFill>
                  <a:srgbClr val="0000FF"/>
                </a:solidFill>
              </a:rPr>
              <a:t>f(x)</a:t>
            </a:r>
            <a:r>
              <a:rPr lang="en-US" b="1" dirty="0"/>
              <a:t> = </a:t>
            </a:r>
            <a:r>
              <a:rPr lang="en-US" b="1" dirty="0">
                <a:solidFill>
                  <a:srgbClr val="FF3399"/>
                </a:solidFill>
              </a:rPr>
              <a:t>Gen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</a:t>
            </a:r>
            <a:r>
              <a:rPr lang="en-US" b="1" dirty="0">
                <a:solidFill>
                  <a:srgbClr val="FF3399"/>
                </a:solidFill>
              </a:rPr>
              <a:t> (x - Kill)</a:t>
            </a:r>
            <a:r>
              <a:rPr lang="en-US" b="1" dirty="0"/>
              <a:t>,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</a:t>
            </a:r>
            <a:r>
              <a:rPr lang="en-US" b="1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</a:t>
            </a:r>
            <a:endParaRPr lang="en-US" b="1" dirty="0">
              <a:solidFill>
                <a:srgbClr val="FF3399"/>
              </a:solidFill>
            </a:endParaRPr>
          </a:p>
          <a:p>
            <a:pPr lvl="1"/>
            <a:r>
              <a:rPr lang="en-US" dirty="0"/>
              <a:t>Definition 1: </a:t>
            </a:r>
          </a:p>
          <a:p>
            <a:pPr lvl="2"/>
            <a:r>
              <a:rPr lang="sv-SE" sz="2300" dirty="0"/>
              <a:t>x</a:t>
            </a:r>
            <a:r>
              <a:rPr lang="sv-SE" sz="2300" baseline="-25000" dirty="0"/>
              <a:t>1</a:t>
            </a:r>
            <a:r>
              <a:rPr lang="sv-SE" sz="2300" dirty="0"/>
              <a:t> </a:t>
            </a:r>
            <a:r>
              <a:rPr lang="en-US" sz="2300" dirty="0"/>
              <a:t>≤</a:t>
            </a:r>
            <a:r>
              <a:rPr lang="sv-SE" sz="2300" dirty="0"/>
              <a:t> x</a:t>
            </a:r>
            <a:r>
              <a:rPr lang="sv-SE" sz="2300" baseline="-25000" dirty="0"/>
              <a:t>2</a:t>
            </a:r>
            <a:r>
              <a:rPr lang="sv-SE" sz="2300" dirty="0"/>
              <a:t>, Gen </a:t>
            </a:r>
            <a:r>
              <a:rPr lang="en-US" sz="2300" b="1" dirty="0">
                <a:sym typeface="Symbol"/>
              </a:rPr>
              <a:t></a:t>
            </a:r>
            <a:r>
              <a:rPr lang="sv-SE" sz="2300" dirty="0"/>
              <a:t> (x</a:t>
            </a:r>
            <a:r>
              <a:rPr lang="sv-SE" sz="2300" baseline="-25000" dirty="0"/>
              <a:t>1</a:t>
            </a:r>
            <a:r>
              <a:rPr lang="sv-SE" sz="2300" dirty="0"/>
              <a:t> - Kill) </a:t>
            </a:r>
            <a:r>
              <a:rPr lang="en-US" sz="2300" dirty="0"/>
              <a:t>≤</a:t>
            </a:r>
            <a:r>
              <a:rPr lang="sv-SE" sz="2300" dirty="0"/>
              <a:t> Gen </a:t>
            </a:r>
            <a:r>
              <a:rPr lang="en-US" sz="2300" b="1" dirty="0">
                <a:sym typeface="Symbol"/>
              </a:rPr>
              <a:t> </a:t>
            </a:r>
            <a:r>
              <a:rPr lang="sv-SE" sz="2300" dirty="0"/>
              <a:t>(x</a:t>
            </a:r>
            <a:r>
              <a:rPr lang="sv-SE" sz="2300" baseline="-25000" dirty="0"/>
              <a:t>2</a:t>
            </a:r>
            <a:r>
              <a:rPr lang="sv-SE" sz="2300" dirty="0"/>
              <a:t> - Kill)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Definition 2:</a:t>
            </a:r>
          </a:p>
          <a:p>
            <a:pPr lvl="2">
              <a:lnSpc>
                <a:spcPct val="150000"/>
              </a:lnSpc>
            </a:pPr>
            <a:r>
              <a:rPr lang="it-IT" sz="2300" dirty="0"/>
              <a:t>(Gen </a:t>
            </a:r>
            <a:r>
              <a:rPr lang="en-US" sz="2300" b="1" dirty="0">
                <a:sym typeface="Symbol"/>
              </a:rPr>
              <a:t> </a:t>
            </a:r>
            <a:r>
              <a:rPr lang="it-IT" sz="2300" dirty="0"/>
              <a:t>(x</a:t>
            </a:r>
            <a:r>
              <a:rPr lang="it-IT" sz="2300" baseline="-25000" dirty="0"/>
              <a:t>1</a:t>
            </a:r>
            <a:r>
              <a:rPr lang="it-IT" sz="2300" dirty="0"/>
              <a:t> - Kill) )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(Gen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(x</a:t>
            </a:r>
            <a:r>
              <a:rPr lang="it-IT" sz="2300" baseline="-25000" dirty="0"/>
              <a:t>2</a:t>
            </a:r>
            <a:r>
              <a:rPr lang="it-IT" sz="2300" dirty="0"/>
              <a:t> - Kill) ) </a:t>
            </a:r>
            <a:br>
              <a:rPr lang="it-IT" sz="2300" dirty="0"/>
            </a:br>
            <a:r>
              <a:rPr lang="it-IT" sz="2300" dirty="0"/>
              <a:t>= (Gen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((x</a:t>
            </a:r>
            <a:r>
              <a:rPr lang="it-IT" sz="2300" baseline="-25000" dirty="0"/>
              <a:t>1</a:t>
            </a:r>
            <a:r>
              <a:rPr lang="it-IT" sz="2300" dirty="0"/>
              <a:t>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x</a:t>
            </a:r>
            <a:r>
              <a:rPr lang="it-IT" sz="2300" baseline="-25000" dirty="0"/>
              <a:t>2</a:t>
            </a:r>
            <a:r>
              <a:rPr lang="it-IT" sz="2300" dirty="0"/>
              <a:t>) - Kill))</a:t>
            </a:r>
          </a:p>
          <a:p>
            <a:r>
              <a:rPr lang="en-US" b="1" dirty="0"/>
              <a:t>Note: Monotone framework does not mean that f(x) </a:t>
            </a:r>
            <a:r>
              <a:rPr lang="en-US" dirty="0"/>
              <a:t>≤ </a:t>
            </a:r>
            <a:r>
              <a:rPr lang="en-US" b="1" dirty="0"/>
              <a:t>x</a:t>
            </a:r>
          </a:p>
          <a:p>
            <a:pPr lvl="2"/>
            <a:r>
              <a:rPr lang="en-US" dirty="0"/>
              <a:t>e.g., reaching definition for two definitions in program </a:t>
            </a:r>
          </a:p>
          <a:p>
            <a:pPr lvl="2"/>
            <a:r>
              <a:rPr lang="en-US" dirty="0"/>
              <a:t>suppose: </a:t>
            </a:r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dirty="0"/>
              <a:t>: </a:t>
            </a:r>
            <a:r>
              <a:rPr lang="en-US" dirty="0" err="1"/>
              <a:t>Gen</a:t>
            </a:r>
            <a:r>
              <a:rPr lang="en-US" baseline="-25000" dirty="0" err="1"/>
              <a:t>x</a:t>
            </a:r>
            <a:r>
              <a:rPr lang="en-US" dirty="0"/>
              <a:t> = {d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} ; </a:t>
            </a:r>
            <a:r>
              <a:rPr lang="en-US" dirty="0" err="1"/>
              <a:t>Kill</a:t>
            </a:r>
            <a:r>
              <a:rPr lang="en-US" baseline="-25000" dirty="0" err="1"/>
              <a:t>x</a:t>
            </a:r>
            <a:r>
              <a:rPr lang="en-US" dirty="0"/>
              <a:t>= {}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If input(second iteration) </a:t>
            </a:r>
            <a:r>
              <a:rPr lang="en-US" dirty="0"/>
              <a:t>≤</a:t>
            </a:r>
            <a:r>
              <a:rPr lang="en-US" b="1" dirty="0"/>
              <a:t> input(first iteration)</a:t>
            </a:r>
          </a:p>
          <a:p>
            <a:pPr lvl="2"/>
            <a:r>
              <a:rPr lang="en-US" dirty="0"/>
              <a:t>result(second iteration) ≤ result(first iteration)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AF652-AFD0-4504-8C83-C60409B5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525589"/>
            <a:ext cx="1676400" cy="19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framework (</a:t>
            </a:r>
            <a:r>
              <a:rPr lang="en-US" sz="2800" i="1" dirty="0"/>
              <a:t>F, V, </a:t>
            </a:r>
            <a:r>
              <a:rPr lang="en-US" sz="2800" dirty="0">
                <a:sym typeface="Symbol"/>
              </a:rPr>
              <a:t>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3399"/>
                </a:solidFill>
              </a:rPr>
              <a:t>distributive</a:t>
            </a:r>
            <a:r>
              <a:rPr lang="en-US" sz="2800" dirty="0"/>
              <a:t> if and only if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</a:rPr>
              <a:t>f(x </a:t>
            </a:r>
            <a:r>
              <a:rPr lang="en-US" sz="1800" dirty="0">
                <a:solidFill>
                  <a:srgbClr val="0000FF"/>
                </a:solidFill>
                <a:sym typeface="Symbol"/>
              </a:rPr>
              <a:t> y) </a:t>
            </a:r>
            <a:r>
              <a:rPr lang="en-US" sz="1800" b="1" dirty="0">
                <a:solidFill>
                  <a:srgbClr val="FF3399"/>
                </a:solidFill>
                <a:sym typeface="Symbol"/>
              </a:rPr>
              <a:t>=</a:t>
            </a:r>
            <a:r>
              <a:rPr lang="en-US" sz="1800" dirty="0">
                <a:solidFill>
                  <a:srgbClr val="0000FF"/>
                </a:solidFill>
              </a:rPr>
              <a:t> f(x) </a:t>
            </a:r>
            <a:r>
              <a:rPr lang="en-US" sz="1800" dirty="0">
                <a:solidFill>
                  <a:srgbClr val="0000FF"/>
                </a:solidFill>
                <a:sym typeface="Symbol"/>
              </a:rPr>
              <a:t> f(y)</a:t>
            </a:r>
            <a:endParaRPr lang="en-US" dirty="0"/>
          </a:p>
          <a:p>
            <a:pPr lvl="2"/>
            <a:r>
              <a:rPr lang="en-US" sz="1800" dirty="0"/>
              <a:t>i.e. merge input, then apply f is </a:t>
            </a:r>
            <a:r>
              <a:rPr lang="en-US" sz="1800" b="1" dirty="0">
                <a:solidFill>
                  <a:srgbClr val="0000FF"/>
                </a:solidFill>
              </a:rPr>
              <a:t>equal to</a:t>
            </a:r>
            <a:r>
              <a:rPr lang="en-US" sz="1800" dirty="0"/>
              <a:t> apply the transfer function individually then merge result</a:t>
            </a:r>
            <a:endParaRPr lang="en-US" i="1" dirty="0"/>
          </a:p>
          <a:p>
            <a:r>
              <a:rPr lang="en-US" sz="2800" dirty="0"/>
              <a:t>Example: Constant Propagation is NOT distributive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2026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2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42026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3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1142" y="5345668"/>
            <a:ext cx="170110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c = a + b </a:t>
            </a: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 rot="16200000" flipH="1">
            <a:off x="3291032" y="4495003"/>
            <a:ext cx="496669" cy="12046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5400000">
            <a:off x="4472133" y="4518563"/>
            <a:ext cx="496669" cy="11575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5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dirty="0"/>
              <a:t>Let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, ..., f</a:t>
            </a:r>
            <a:r>
              <a:rPr lang="en-US" i="1" baseline="-25000" dirty="0">
                <a:solidFill>
                  <a:srgbClr val="0000FF"/>
                </a:solidFill>
              </a:rPr>
              <a:t>m</a:t>
            </a:r>
            <a:r>
              <a:rPr lang="en-US" i="1" dirty="0">
                <a:solidFill>
                  <a:srgbClr val="0000FF"/>
                </a:solidFill>
              </a:rPr>
              <a:t> :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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dirty="0"/>
              <a:t>,  </a:t>
            </a:r>
            <a:r>
              <a:rPr lang="en-US" dirty="0"/>
              <a:t>where</a:t>
            </a:r>
            <a:r>
              <a:rPr lang="en-US" i="1" dirty="0"/>
              <a:t> </a:t>
            </a:r>
            <a:r>
              <a:rPr lang="en-US" b="1" i="1" dirty="0" err="1">
                <a:solidFill>
                  <a:srgbClr val="FF3399"/>
                </a:solidFill>
              </a:rPr>
              <a:t>f</a:t>
            </a:r>
            <a:r>
              <a:rPr lang="en-US" b="1" i="1" baseline="-25000" dirty="0" err="1">
                <a:solidFill>
                  <a:srgbClr val="FF3399"/>
                </a:solidFill>
              </a:rPr>
              <a:t>i</a:t>
            </a:r>
            <a:r>
              <a:rPr lang="en-US" i="1" baseline="-25000" dirty="0"/>
              <a:t> </a:t>
            </a:r>
            <a:r>
              <a:rPr lang="en-US" dirty="0"/>
              <a:t> is the </a:t>
            </a:r>
            <a:r>
              <a:rPr lang="en-US" dirty="0">
                <a:solidFill>
                  <a:srgbClr val="0000FF"/>
                </a:solidFill>
              </a:rPr>
              <a:t>transfer function for node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endParaRPr lang="en-US" i="1" dirty="0">
              <a:solidFill>
                <a:srgbClr val="0000FF"/>
              </a:solidFill>
            </a:endParaRPr>
          </a:p>
          <a:p>
            <a:pPr lvl="2"/>
            <a:r>
              <a:rPr lang="en-US" i="1" dirty="0" err="1">
                <a:solidFill>
                  <a:srgbClr val="0000FF"/>
                </a:solidFill>
              </a:rPr>
              <a:t>f</a:t>
            </a:r>
            <a:r>
              <a:rPr lang="en-US" i="1" baseline="-25000" dirty="0" err="1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i="1" dirty="0" err="1">
                <a:solidFill>
                  <a:srgbClr val="0000FF"/>
                </a:solidFill>
              </a:rPr>
              <a:t>f</a:t>
            </a:r>
            <a:r>
              <a:rPr lang="en-US" i="1" baseline="-25000" dirty="0" err="1">
                <a:solidFill>
                  <a:srgbClr val="0000FF"/>
                </a:solidFill>
              </a:rPr>
              <a:t>n</a:t>
            </a:r>
            <a:r>
              <a:rPr lang="en-US" i="1" baseline="-50000" dirty="0" err="1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sym typeface="Symbol"/>
              </a:rPr>
              <a:t></a:t>
            </a:r>
            <a:r>
              <a:rPr lang="en-US" b="1" i="1" dirty="0">
                <a:solidFill>
                  <a:srgbClr val="0000FF"/>
                </a:solidFill>
                <a:sym typeface="Symbol"/>
              </a:rPr>
              <a:t> … 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i="1" baseline="-50000" dirty="0">
                <a:solidFill>
                  <a:srgbClr val="0000FF"/>
                </a:solidFill>
              </a:rPr>
              <a:t>1 </a:t>
            </a:r>
            <a:r>
              <a:rPr lang="en-US" dirty="0"/>
              <a:t>, where </a:t>
            </a:r>
            <a:r>
              <a:rPr lang="en-US" b="1" i="1" dirty="0">
                <a:solidFill>
                  <a:srgbClr val="FF3399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0000FF"/>
                </a:solidFill>
              </a:rPr>
              <a:t>path through nodes n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 ..., 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baseline="-25000" dirty="0" err="1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i="1" dirty="0" err="1"/>
              <a:t>f</a:t>
            </a:r>
            <a:r>
              <a:rPr lang="en-US" i="1" baseline="-25000" dirty="0" err="1"/>
              <a:t>p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identify function</a:t>
            </a:r>
            <a:r>
              <a:rPr lang="en-US" dirty="0"/>
              <a:t>, if </a:t>
            </a:r>
            <a:r>
              <a:rPr lang="en-US" i="1" dirty="0"/>
              <a:t>p</a:t>
            </a:r>
            <a:r>
              <a:rPr lang="en-US" dirty="0"/>
              <a:t> is an </a:t>
            </a:r>
            <a:r>
              <a:rPr lang="en-US" dirty="0">
                <a:solidFill>
                  <a:srgbClr val="0000FF"/>
                </a:solidFill>
              </a:rPr>
              <a:t>empty path</a:t>
            </a:r>
          </a:p>
          <a:p>
            <a:pPr lvl="2">
              <a:lnSpc>
                <a:spcPct val="150000"/>
              </a:lnSpc>
            </a:pPr>
            <a:endParaRPr lang="en-US" sz="400" i="1" dirty="0"/>
          </a:p>
          <a:p>
            <a:r>
              <a:rPr lang="en-US" b="1" dirty="0"/>
              <a:t>Ideal data flow answer: </a:t>
            </a:r>
          </a:p>
          <a:p>
            <a:pPr lvl="1"/>
            <a:r>
              <a:rPr lang="en-US" dirty="0"/>
              <a:t>For each node </a:t>
            </a:r>
            <a:r>
              <a:rPr lang="en-US" i="1" dirty="0"/>
              <a:t>n:</a:t>
            </a:r>
            <a:r>
              <a:rPr lang="en-US" dirty="0"/>
              <a:t>  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          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 </a:t>
            </a:r>
            <a:r>
              <a:rPr lang="en-US" b="1" i="1" dirty="0" err="1">
                <a:solidFill>
                  <a:srgbClr val="FF3399"/>
                </a:solidFill>
              </a:rPr>
              <a:t>f</a:t>
            </a:r>
            <a:r>
              <a:rPr lang="en-US" b="1" i="1" baseline="-25000" dirty="0" err="1">
                <a:solidFill>
                  <a:srgbClr val="FF3399"/>
                </a:solidFill>
              </a:rPr>
              <a:t>p</a:t>
            </a:r>
            <a:r>
              <a:rPr lang="en-US" b="1" i="1" baseline="-50000" dirty="0" err="1">
                <a:solidFill>
                  <a:srgbClr val="FF3399"/>
                </a:solidFill>
              </a:rPr>
              <a:t>i</a:t>
            </a:r>
            <a:r>
              <a:rPr lang="en-US" b="1" dirty="0">
                <a:solidFill>
                  <a:srgbClr val="FF3399"/>
                </a:solidFill>
              </a:rPr>
              <a:t> (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>
                <a:solidFill>
                  <a:srgbClr val="FF3399"/>
                </a:solidFill>
              </a:rPr>
              <a:t>)</a:t>
            </a:r>
            <a:r>
              <a:rPr lang="en-US" dirty="0"/>
              <a:t>, for all </a:t>
            </a:r>
            <a:r>
              <a:rPr lang="en-US" dirty="0">
                <a:solidFill>
                  <a:srgbClr val="0000FF"/>
                </a:solidFill>
              </a:rPr>
              <a:t>possibly executed </a:t>
            </a:r>
            <a:r>
              <a:rPr lang="en-US" dirty="0"/>
              <a:t>paths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reaching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>
              <a:buNone/>
            </a:pPr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sz="1100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b="1" dirty="0"/>
              <a:t>But determining all possibly executed paths is </a:t>
            </a:r>
            <a:r>
              <a:rPr lang="en-US" b="1" dirty="0">
                <a:solidFill>
                  <a:srgbClr val="0000FF"/>
                </a:solidFill>
              </a:rPr>
              <a:t>undecidable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800600"/>
            <a:ext cx="11496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x = 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4800600"/>
            <a:ext cx="101181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x = 1</a:t>
            </a:r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rot="16200000" flipH="1">
            <a:off x="3367684" y="4739285"/>
            <a:ext cx="392668" cy="12539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rot="5400000">
            <a:off x="4514320" y="4846612"/>
            <a:ext cx="392668" cy="10393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0886" y="4038600"/>
            <a:ext cx="225254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(y) &gt;= 0</a:t>
            </a: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rot="16200000" flipH="1">
            <a:off x="4507691" y="4027397"/>
            <a:ext cx="404336" cy="1165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rot="10800000" flipV="1">
            <a:off x="2937038" y="4419600"/>
            <a:ext cx="1177763" cy="381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1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Meet-Over-Paths (MOP)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Error in the conservative direction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Meet-Over-Paths</a:t>
            </a:r>
            <a:r>
              <a:rPr lang="en-US" b="1" dirty="0"/>
              <a:t> (MOP):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For each node </a:t>
            </a:r>
            <a:r>
              <a:rPr lang="en-US" i="1" dirty="0"/>
              <a:t>n: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MOP(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  <a:sym typeface="Symbol"/>
              </a:rPr>
              <a:t> </a:t>
            </a:r>
            <a:r>
              <a:rPr lang="en-US" i="1" dirty="0" err="1">
                <a:solidFill>
                  <a:srgbClr val="FF3399"/>
                </a:solidFill>
              </a:rPr>
              <a:t>f</a:t>
            </a:r>
            <a:r>
              <a:rPr lang="en-US" i="1" baseline="-25000" dirty="0" err="1">
                <a:solidFill>
                  <a:srgbClr val="FF3399"/>
                </a:solidFill>
              </a:rPr>
              <a:t>p</a:t>
            </a:r>
            <a:r>
              <a:rPr lang="en-US" i="1" baseline="-50000" dirty="0" err="1">
                <a:solidFill>
                  <a:srgbClr val="FF3399"/>
                </a:solidFill>
              </a:rPr>
              <a:t>i</a:t>
            </a:r>
            <a:r>
              <a:rPr lang="en-US" dirty="0">
                <a:solidFill>
                  <a:srgbClr val="FF3399"/>
                </a:solidFill>
              </a:rPr>
              <a:t> (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rgbClr val="FF3399"/>
                </a:solidFill>
              </a:rPr>
              <a:t>)</a:t>
            </a:r>
            <a:r>
              <a:rPr lang="en-US" dirty="0"/>
              <a:t>, for all paths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reaching</a:t>
            </a:r>
            <a:r>
              <a:rPr lang="en-US" dirty="0"/>
              <a:t> </a:t>
            </a:r>
            <a:r>
              <a:rPr lang="en-US" i="1" dirty="0"/>
              <a:t>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path exists as long there is an edge in the code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consider more paths than necessary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MOP = Perfect-Solution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Solution-to-Unexecuted-Paths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MOP ≤ Perfect-Solution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Potentially more constrained, solution is small</a:t>
            </a:r>
          </a:p>
          <a:p>
            <a:pPr lvl="2"/>
            <a:r>
              <a:rPr lang="en-US" dirty="0"/>
              <a:t>hence </a:t>
            </a:r>
            <a:r>
              <a:rPr lang="en-US" i="1" dirty="0"/>
              <a:t>conservative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not </a:t>
            </a:r>
            <a:r>
              <a:rPr lang="en-US" b="1" dirty="0">
                <a:solidFill>
                  <a:srgbClr val="0000FF"/>
                </a:solidFill>
              </a:rPr>
              <a:t>safe</a:t>
            </a:r>
            <a:r>
              <a:rPr lang="en-US" dirty="0"/>
              <a:t> to be &gt; Perfect-Solution!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Desirable solution: as close to MOP as possible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 1: an expression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a+a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*(b-c)+(b-c)*d</a:t>
            </a:r>
            <a:endParaRPr lang="en-US" sz="2400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r>
              <a:rPr lang="fr-FR" sz="2400" b="1" dirty="0" err="1">
                <a:cs typeface="Courier New" pitchFamily="49" charset="0"/>
              </a:rPr>
              <a:t>Optimized</a:t>
            </a:r>
            <a:r>
              <a:rPr lang="fr-FR" sz="2400" b="1" dirty="0">
                <a:cs typeface="Courier New" pitchFamily="49" charset="0"/>
              </a:rPr>
              <a:t> code:</a:t>
            </a:r>
          </a:p>
          <a:p>
            <a:pPr>
              <a:buNone/>
            </a:pPr>
            <a:r>
              <a:rPr lang="fr-FR" sz="2400" b="1" dirty="0">
                <a:cs typeface="Courier New" pitchFamily="49" charset="0"/>
              </a:rPr>
              <a:t>t1 = b - c</a:t>
            </a:r>
          </a:p>
          <a:p>
            <a:pPr>
              <a:buNone/>
            </a:pPr>
            <a:r>
              <a:rPr lang="fr-FR" sz="2400" b="1" dirty="0">
                <a:cs typeface="Courier New" pitchFamily="49" charset="0"/>
              </a:rPr>
              <a:t>t2 = a * t1</a:t>
            </a:r>
          </a:p>
          <a:p>
            <a:pPr>
              <a:buNone/>
            </a:pPr>
            <a:r>
              <a:rPr lang="fr-FR" sz="2400" b="1" dirty="0">
                <a:cs typeface="Courier New" pitchFamily="49" charset="0"/>
              </a:rPr>
              <a:t>t3 = a + t2</a:t>
            </a:r>
          </a:p>
          <a:p>
            <a:pPr>
              <a:buNone/>
            </a:pPr>
            <a:r>
              <a:rPr lang="fr-FR" sz="2400" b="1" dirty="0">
                <a:cs typeface="Courier New" pitchFamily="49" charset="0"/>
              </a:rPr>
              <a:t>t4 = t1 * d</a:t>
            </a:r>
          </a:p>
          <a:p>
            <a:pPr>
              <a:buNone/>
            </a:pPr>
            <a:r>
              <a:rPr lang="fr-FR" sz="2400" b="1" dirty="0">
                <a:cs typeface="Courier New" pitchFamily="49" charset="0"/>
              </a:rPr>
              <a:t>t5 = t3 + t4</a:t>
            </a:r>
            <a:endParaRPr lang="en-US" sz="2400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endParaRPr lang="en-US" sz="1200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E20ED-5C20-49FF-8741-0CCC7262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62200"/>
            <a:ext cx="3544969" cy="34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36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CA5E-4482-486E-921A-72B6985F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MOP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EE49-85B9-47F6-9847-864319F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B1674-D989-44F2-A384-439D9743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7585233" cy="46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2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Data Flow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b="1" dirty="0"/>
              <a:t>Example: </a:t>
            </a:r>
            <a:r>
              <a:rPr lang="en-US" sz="3300" b="1" dirty="0">
                <a:solidFill>
                  <a:srgbClr val="0000FF"/>
                </a:solidFill>
              </a:rPr>
              <a:t>Reaching definitions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out[entry]</a:t>
            </a:r>
            <a:r>
              <a:rPr lang="en-US" sz="3300" dirty="0"/>
              <a:t> = {}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Values</a:t>
            </a:r>
            <a:r>
              <a:rPr lang="en-US" sz="3300" dirty="0"/>
              <a:t> = {subsets of definitions}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Meet operator</a:t>
            </a:r>
            <a:r>
              <a:rPr lang="en-US" sz="3300" dirty="0"/>
              <a:t>: </a:t>
            </a:r>
            <a:r>
              <a:rPr lang="en-US" sz="3300" dirty="0">
                <a:sym typeface="Symbol"/>
              </a:rPr>
              <a:t></a:t>
            </a:r>
          </a:p>
          <a:p>
            <a:pPr lvl="2"/>
            <a:r>
              <a:rPr lang="en-US" sz="3300" dirty="0"/>
              <a:t>in[b] = </a:t>
            </a:r>
            <a:r>
              <a:rPr lang="en-US" sz="3300" dirty="0">
                <a:sym typeface="Symbol"/>
              </a:rPr>
              <a:t> </a:t>
            </a:r>
            <a:r>
              <a:rPr lang="en-US" sz="3300" dirty="0"/>
              <a:t>out[</a:t>
            </a:r>
            <a:r>
              <a:rPr lang="en-US" sz="3300" i="1" dirty="0"/>
              <a:t>p</a:t>
            </a:r>
            <a:r>
              <a:rPr lang="en-US" sz="3300" dirty="0"/>
              <a:t>], for all predecessors </a:t>
            </a:r>
            <a:r>
              <a:rPr lang="en-US" sz="3300" i="1" dirty="0"/>
              <a:t>p</a:t>
            </a:r>
            <a:r>
              <a:rPr lang="en-US" sz="3300" dirty="0"/>
              <a:t> of b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Transfer functions</a:t>
            </a:r>
            <a:r>
              <a:rPr lang="en-US" sz="3300" dirty="0"/>
              <a:t>:  out[b] = </a:t>
            </a:r>
            <a:r>
              <a:rPr lang="en-US" sz="3300" dirty="0" err="1"/>
              <a:t>gen</a:t>
            </a:r>
            <a:r>
              <a:rPr lang="en-US" sz="3300" baseline="-25000" dirty="0" err="1"/>
              <a:t>b</a:t>
            </a:r>
            <a:r>
              <a:rPr lang="en-US" sz="3300" dirty="0">
                <a:sym typeface="Symbol"/>
              </a:rPr>
              <a:t> </a:t>
            </a:r>
            <a:r>
              <a:rPr lang="en-US" sz="3300" dirty="0"/>
              <a:t> (in[b] -</a:t>
            </a:r>
            <a:r>
              <a:rPr lang="en-US" sz="3300" dirty="0" err="1"/>
              <a:t>kill</a:t>
            </a:r>
            <a:r>
              <a:rPr lang="en-US" sz="3300" baseline="-25000" dirty="0" err="1"/>
              <a:t>b</a:t>
            </a:r>
            <a:r>
              <a:rPr lang="en-US" sz="3300" dirty="0"/>
              <a:t>)</a:t>
            </a:r>
          </a:p>
          <a:p>
            <a:r>
              <a:rPr lang="en-US" sz="3300" b="1" dirty="0"/>
              <a:t>Any solution satisfying equations = </a:t>
            </a:r>
            <a:r>
              <a:rPr lang="en-US" sz="3300" b="1" dirty="0">
                <a:solidFill>
                  <a:srgbClr val="0000FF"/>
                </a:solidFill>
              </a:rPr>
              <a:t>Fixed Point Solution</a:t>
            </a:r>
            <a:r>
              <a:rPr lang="en-US" sz="3300" b="1" dirty="0"/>
              <a:t> (</a:t>
            </a:r>
            <a:r>
              <a:rPr lang="en-US" sz="3300" b="1" dirty="0">
                <a:solidFill>
                  <a:srgbClr val="0000FF"/>
                </a:solidFill>
              </a:rPr>
              <a:t>FP</a:t>
            </a:r>
            <a:r>
              <a:rPr lang="en-US" sz="3300" b="1" dirty="0"/>
              <a:t>)</a:t>
            </a:r>
          </a:p>
          <a:p>
            <a:pPr>
              <a:lnSpc>
                <a:spcPct val="160000"/>
              </a:lnSpc>
            </a:pPr>
            <a:r>
              <a:rPr lang="en-US" sz="3300" b="1" dirty="0"/>
              <a:t>Iterative algorithm 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initializes out[b] to {}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if converges, then it computes </a:t>
            </a:r>
            <a:r>
              <a:rPr lang="en-US" sz="3300" dirty="0">
                <a:solidFill>
                  <a:srgbClr val="0000FF"/>
                </a:solidFill>
              </a:rPr>
              <a:t>Maximum Fixed Point</a:t>
            </a:r>
            <a:r>
              <a:rPr lang="en-US" sz="3300" dirty="0"/>
              <a:t> (</a:t>
            </a:r>
            <a:r>
              <a:rPr lang="en-US" sz="3300" dirty="0">
                <a:solidFill>
                  <a:srgbClr val="0000FF"/>
                </a:solidFill>
              </a:rPr>
              <a:t>MFP</a:t>
            </a:r>
            <a:r>
              <a:rPr lang="en-US" sz="3300" dirty="0"/>
              <a:t>):</a:t>
            </a:r>
          </a:p>
          <a:p>
            <a:pPr lvl="2"/>
            <a:r>
              <a:rPr lang="en-US" sz="3300" dirty="0">
                <a:solidFill>
                  <a:srgbClr val="0000FF"/>
                </a:solidFill>
              </a:rPr>
              <a:t>MFP</a:t>
            </a:r>
            <a:r>
              <a:rPr lang="en-US" sz="3300" dirty="0"/>
              <a:t> is the </a:t>
            </a:r>
            <a:r>
              <a:rPr lang="en-US" sz="3300" dirty="0">
                <a:solidFill>
                  <a:srgbClr val="FF3399"/>
                </a:solidFill>
              </a:rPr>
              <a:t>largest of all solutions to equations</a:t>
            </a:r>
          </a:p>
          <a:p>
            <a:pPr>
              <a:lnSpc>
                <a:spcPct val="160000"/>
              </a:lnSpc>
            </a:pPr>
            <a:r>
              <a:rPr lang="en-US" sz="3300" b="1" dirty="0"/>
              <a:t>Properties: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FP ≤ MFP ≤ MOP ≤ Perfect-solution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FP, MFP are safe 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in(b) ≤ MOP(b)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Correctness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If data flow framework is </a:t>
            </a:r>
            <a:r>
              <a:rPr lang="en-US" b="1" dirty="0">
                <a:solidFill>
                  <a:srgbClr val="C00000"/>
                </a:solidFill>
              </a:rPr>
              <a:t>monotone</a:t>
            </a:r>
            <a:r>
              <a:rPr lang="en-US" b="1" dirty="0"/>
              <a:t>, then if the algorithm converges, IN[b] </a:t>
            </a:r>
            <a:r>
              <a:rPr lang="en-US" dirty="0"/>
              <a:t>≤</a:t>
            </a:r>
            <a:r>
              <a:rPr lang="en-US" b="1" dirty="0"/>
              <a:t> MOP[b]</a:t>
            </a:r>
          </a:p>
          <a:p>
            <a:pPr>
              <a:lnSpc>
                <a:spcPct val="160000"/>
              </a:lnSpc>
            </a:pPr>
            <a:r>
              <a:rPr lang="en-US" b="1" dirty="0"/>
              <a:t>Proof: Induction on path lengths</a:t>
            </a:r>
          </a:p>
          <a:p>
            <a:pPr lvl="1"/>
            <a:r>
              <a:rPr lang="en-US" dirty="0"/>
              <a:t>Define IN[entry] = OUT[entry]</a:t>
            </a:r>
            <a:br>
              <a:rPr lang="en-US" dirty="0"/>
            </a:br>
            <a:r>
              <a:rPr lang="en-US" dirty="0"/>
              <a:t>and transfer function of entry = Identity function</a:t>
            </a:r>
          </a:p>
          <a:p>
            <a:pPr lvl="1"/>
            <a:r>
              <a:rPr lang="en-US" dirty="0"/>
              <a:t>Base case: path of length 0</a:t>
            </a:r>
          </a:p>
          <a:p>
            <a:pPr lvl="2"/>
            <a:r>
              <a:rPr lang="en-US" dirty="0"/>
              <a:t>Proper initialization of IN[entry]</a:t>
            </a:r>
          </a:p>
          <a:p>
            <a:pPr lvl="1"/>
            <a:r>
              <a:rPr lang="en-US" dirty="0"/>
              <a:t>If true for path of length k</a:t>
            </a:r>
            <a:r>
              <a:rPr lang="en-US" i="1" dirty="0"/>
              <a:t>,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1</a:t>
            </a:r>
            <a:r>
              <a:rPr lang="en-US" i="1" dirty="0"/>
              <a:t>, ...,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), then</a:t>
            </a:r>
            <a:br>
              <a:rPr lang="en-US" i="1" dirty="0"/>
            </a:br>
            <a:r>
              <a:rPr lang="en-US" dirty="0"/>
              <a:t>true for path of length k+1: </a:t>
            </a:r>
            <a:r>
              <a:rPr lang="en-US" i="1" dirty="0"/>
              <a:t>p</a:t>
            </a:r>
            <a:r>
              <a:rPr lang="en-US" i="1" baseline="-25000" dirty="0"/>
              <a:t>k</a:t>
            </a:r>
            <a:r>
              <a:rPr lang="en-US" baseline="-25000" dirty="0"/>
              <a:t>+1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1</a:t>
            </a:r>
            <a:r>
              <a:rPr lang="en-US" i="1" dirty="0"/>
              <a:t>, ..., n</a:t>
            </a:r>
            <a:r>
              <a:rPr lang="en-US" i="1" baseline="-25000" dirty="0"/>
              <a:t>k+1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Assume: IN[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 ≤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k-1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k-2</a:t>
            </a:r>
            <a:r>
              <a:rPr lang="en-US" dirty="0"/>
              <a:t>(...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1</a:t>
            </a:r>
            <a:r>
              <a:rPr lang="en-US" dirty="0"/>
              <a:t>(IN[entry])))</a:t>
            </a:r>
            <a:endParaRPr lang="en-US" i="1" dirty="0"/>
          </a:p>
          <a:p>
            <a:pPr lvl="2">
              <a:lnSpc>
                <a:spcPct val="150000"/>
              </a:lnSpc>
            </a:pPr>
            <a:r>
              <a:rPr lang="en-US" dirty="0"/>
              <a:t>IN[n</a:t>
            </a:r>
            <a:r>
              <a:rPr lang="en-US" baseline="-25000" dirty="0"/>
              <a:t>k+1</a:t>
            </a:r>
            <a:r>
              <a:rPr lang="en-US" dirty="0"/>
              <a:t>] = OUT[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	  ≤ OUT[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	  ≤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i="1" baseline="-50000" dirty="0" err="1"/>
              <a:t>k</a:t>
            </a:r>
            <a:r>
              <a:rPr lang="en-US" i="1" baseline="-50000" dirty="0"/>
              <a:t> </a:t>
            </a:r>
            <a:r>
              <a:rPr lang="en-US" dirty="0"/>
              <a:t>(IN[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	  ≤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k-1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k-2</a:t>
            </a:r>
            <a:r>
              <a:rPr lang="en-US" dirty="0"/>
              <a:t>(...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1</a:t>
            </a:r>
            <a:r>
              <a:rPr lang="en-US" dirty="0"/>
              <a:t>(IN[entry])))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2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If data flow framework is </a:t>
            </a:r>
            <a:r>
              <a:rPr lang="en-US" sz="2800" b="1" dirty="0" err="1">
                <a:solidFill>
                  <a:srgbClr val="0000FF"/>
                </a:solidFill>
              </a:rPr>
              <a:t>distributive</a:t>
            </a:r>
            <a:r>
              <a:rPr lang="en-US" sz="2800" b="1" dirty="0" err="1"/>
              <a:t>,then</a:t>
            </a:r>
            <a:r>
              <a:rPr lang="en-US" sz="2800" b="1" dirty="0"/>
              <a:t> if the algorithm converges, </a:t>
            </a:r>
            <a:r>
              <a:rPr lang="en-US" sz="2800" b="1" dirty="0">
                <a:solidFill>
                  <a:srgbClr val="0000FF"/>
                </a:solidFill>
              </a:rPr>
              <a:t>IN[b] = MOP[b]</a:t>
            </a:r>
          </a:p>
          <a:p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br>
              <a:rPr lang="en-US" sz="2800" b="1" dirty="0"/>
            </a:br>
            <a:endParaRPr lang="en-US" sz="2800" b="1" dirty="0"/>
          </a:p>
          <a:p>
            <a:r>
              <a:rPr lang="en-US" sz="2800" dirty="0"/>
              <a:t>Monotone but not distributive: behaves as if there are additional paths 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28310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2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28310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3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1142" y="3974068"/>
            <a:ext cx="170110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c = a + b 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291032" y="3123403"/>
            <a:ext cx="496669" cy="12046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472133" y="3146963"/>
            <a:ext cx="496669" cy="11575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Additional Property to Guarantee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Data flow framework (</a:t>
            </a:r>
            <a:r>
              <a:rPr lang="en-US" b="1" dirty="0">
                <a:solidFill>
                  <a:srgbClr val="0000FF"/>
                </a:solidFill>
              </a:rPr>
              <a:t>monotone</a:t>
            </a:r>
            <a:r>
              <a:rPr lang="en-US" b="1" dirty="0"/>
              <a:t>) converges if there is a </a:t>
            </a:r>
            <a:r>
              <a:rPr lang="en-US" b="1" dirty="0">
                <a:solidFill>
                  <a:srgbClr val="FF3399"/>
                </a:solidFill>
              </a:rPr>
              <a:t>finite descending chain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For each variable IN[b], OUT[b], consider the sequence of values set to each variable </a:t>
            </a:r>
            <a:r>
              <a:rPr lang="en-US" dirty="0">
                <a:solidFill>
                  <a:srgbClr val="0000FF"/>
                </a:solidFill>
              </a:rPr>
              <a:t>across iterations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sequence for </a:t>
            </a:r>
            <a:r>
              <a:rPr lang="en-US" dirty="0">
                <a:solidFill>
                  <a:srgbClr val="0000FF"/>
                </a:solidFill>
              </a:rPr>
              <a:t>in[b] is monotonically decreasing</a:t>
            </a:r>
          </a:p>
          <a:p>
            <a:pPr lvl="2"/>
            <a:r>
              <a:rPr lang="en-US" dirty="0"/>
              <a:t>sequence for </a:t>
            </a:r>
            <a:r>
              <a:rPr lang="en-US" dirty="0">
                <a:solidFill>
                  <a:srgbClr val="0000FF"/>
                </a:solidFill>
              </a:rPr>
              <a:t>out[b] is monotonically decreasing </a:t>
            </a:r>
          </a:p>
          <a:p>
            <a:pPr lvl="3">
              <a:buFont typeface="Arial" pitchFamily="34" charset="0"/>
              <a:buChar char="•"/>
            </a:pPr>
            <a:r>
              <a:rPr lang="en-US" dirty="0"/>
              <a:t>(out[b] initialized to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sequence for </a:t>
            </a:r>
            <a:r>
              <a:rPr lang="en-US" dirty="0">
                <a:solidFill>
                  <a:srgbClr val="0000FF"/>
                </a:solidFill>
              </a:rPr>
              <a:t>out[b] is monotonically decreasing</a:t>
            </a:r>
          </a:p>
          <a:p>
            <a:pPr lvl="2"/>
            <a:r>
              <a:rPr lang="en-US" dirty="0"/>
              <a:t>sequence of </a:t>
            </a:r>
            <a:r>
              <a:rPr lang="en-US" dirty="0">
                <a:solidFill>
                  <a:srgbClr val="0000FF"/>
                </a:solidFill>
              </a:rPr>
              <a:t>in[b] is monotonically decreasing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141788"/>
            <a:ext cx="8229600" cy="1143000"/>
          </a:xfrm>
        </p:spPr>
        <p:txBody>
          <a:bodyPr/>
          <a:lstStyle/>
          <a:p>
            <a:r>
              <a:rPr lang="en-US" dirty="0"/>
              <a:t>Speed of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Speed of convergence depends on order of node visits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Reverse “direction” for backward flow problems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1242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290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9624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672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48006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054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56388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0" y="28956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0" y="38100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33528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71800" y="33528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2"/>
            <a:endCxn id="26" idx="0"/>
          </p:cNvCxnSpPr>
          <p:nvPr/>
        </p:nvCxnSpPr>
        <p:spPr>
          <a:xfrm rot="16200000" flipH="1">
            <a:off x="4343400" y="2857500"/>
            <a:ext cx="22860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7" idx="0"/>
          </p:cNvCxnSpPr>
          <p:nvPr/>
        </p:nvCxnSpPr>
        <p:spPr>
          <a:xfrm rot="5400000">
            <a:off x="3543300" y="2819400"/>
            <a:ext cx="228600" cy="838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  <a:endCxn id="25" idx="0"/>
          </p:cNvCxnSpPr>
          <p:nvPr/>
        </p:nvCxnSpPr>
        <p:spPr>
          <a:xfrm rot="16200000" flipH="1">
            <a:off x="3543300" y="3276600"/>
            <a:ext cx="228600" cy="838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25" idx="0"/>
          </p:cNvCxnSpPr>
          <p:nvPr/>
        </p:nvCxnSpPr>
        <p:spPr>
          <a:xfrm rot="5400000">
            <a:off x="4343400" y="3314700"/>
            <a:ext cx="22860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2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Step 1: depth-first post order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main()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1;					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Visit(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}	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Visit(n) 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for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each successor 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that has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been visited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   Visit(s);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(n)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count+1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Step 2: reverse order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For each node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rPostOrder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NumNodes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Depth-First Iterative Algorithm (forward)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input: control flow graph CFG = (N, E, Entry, Exit)</a:t>
            </a:r>
          </a:p>
          <a:p>
            <a:pPr>
              <a:lnSpc>
                <a:spcPct val="170000"/>
              </a:lnSpc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/* Initialize */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out[entry]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init_value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For all nodes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Change = True</a:t>
            </a:r>
          </a:p>
          <a:p>
            <a:pPr>
              <a:lnSpc>
                <a:spcPct val="170000"/>
              </a:lnSpc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/* iterate */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Change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Change = False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For each node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rPostOrder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in[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ym typeface="Symbol"/>
              </a:rPr>
              <a:t>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(out[p]), for all predecessors p of i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  <a:sym typeface="Symbol"/>
              </a:rPr>
              <a:t>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Change = True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974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of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If cycles do not add information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information can flow in one pass down a series of nodes of increasing order number:</a:t>
            </a:r>
          </a:p>
          <a:p>
            <a:pPr lvl="2"/>
            <a:r>
              <a:rPr lang="en-US" dirty="0"/>
              <a:t>e.g., 1 -&gt; 4 -&gt; 5 -&gt; 7 -&gt; 2 -&gt; 4 ...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passes determined by </a:t>
            </a:r>
            <a:r>
              <a:rPr lang="en-US" dirty="0">
                <a:solidFill>
                  <a:srgbClr val="0000FF"/>
                </a:solidFill>
              </a:rPr>
              <a:t>number of back edges in the path</a:t>
            </a:r>
          </a:p>
          <a:p>
            <a:pPr lvl="2"/>
            <a:r>
              <a:rPr lang="en-US" dirty="0"/>
              <a:t>essentially the nesting depth of the graph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Number of iterations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number of back edges in any acyclic path + 2</a:t>
            </a:r>
          </a:p>
          <a:p>
            <a:pPr lvl="2"/>
            <a:r>
              <a:rPr lang="en-US" dirty="0"/>
              <a:t>(2 are necessary even if there are no cycles)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What is the depth?</a:t>
            </a:r>
          </a:p>
          <a:p>
            <a:pPr lvl="1"/>
            <a:r>
              <a:rPr lang="en-US" dirty="0"/>
              <a:t>corresponds to depth of intervals for “reducible” graphs</a:t>
            </a:r>
          </a:p>
          <a:p>
            <a:pPr lvl="1"/>
            <a:r>
              <a:rPr lang="en-US" dirty="0"/>
              <a:t>in real programs: average of 2.75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Check List for Data Flow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Semi-lattice</a:t>
            </a:r>
          </a:p>
          <a:p>
            <a:pPr lvl="1"/>
            <a:r>
              <a:rPr lang="en-US" dirty="0"/>
              <a:t>set of values</a:t>
            </a:r>
          </a:p>
          <a:p>
            <a:pPr lvl="1"/>
            <a:r>
              <a:rPr lang="en-US" dirty="0"/>
              <a:t>meet operator</a:t>
            </a:r>
          </a:p>
          <a:p>
            <a:pPr lvl="1"/>
            <a:r>
              <a:rPr lang="en-US" dirty="0"/>
              <a:t>top, bottom</a:t>
            </a:r>
          </a:p>
          <a:p>
            <a:pPr lvl="1"/>
            <a:r>
              <a:rPr lang="en-US" dirty="0"/>
              <a:t>finite descending chain?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Transfer functions</a:t>
            </a:r>
          </a:p>
          <a:p>
            <a:pPr lvl="1"/>
            <a:r>
              <a:rPr lang="en-US" dirty="0"/>
              <a:t>function of each basic block</a:t>
            </a:r>
          </a:p>
          <a:p>
            <a:pPr lvl="1"/>
            <a:r>
              <a:rPr lang="en-US" dirty="0"/>
              <a:t>monotone</a:t>
            </a:r>
          </a:p>
          <a:p>
            <a:pPr lvl="1"/>
            <a:r>
              <a:rPr lang="en-US" dirty="0"/>
              <a:t>distributive?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Algorithm</a:t>
            </a:r>
          </a:p>
          <a:p>
            <a:pPr lvl="1"/>
            <a:r>
              <a:rPr lang="en-US" dirty="0"/>
              <a:t>initialization step (entry/exit, other nodes)</a:t>
            </a:r>
          </a:p>
          <a:p>
            <a:pPr lvl="1"/>
            <a:r>
              <a:rPr lang="en-US" dirty="0"/>
              <a:t>visit order: </a:t>
            </a:r>
            <a:r>
              <a:rPr lang="en-US" dirty="0" err="1"/>
              <a:t>rPostOrder</a:t>
            </a:r>
            <a:endParaRPr lang="en-US" dirty="0"/>
          </a:p>
          <a:p>
            <a:pPr lvl="1"/>
            <a:r>
              <a:rPr lang="en-US" dirty="0"/>
              <a:t>depth of the graph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5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well do DAGs hold up across 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 2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b = a-d;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c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d = a-d;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Is this optimized code correct?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 = a-d;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d+c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3B55C-71CA-40BB-87A4-8BE2FE73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133600"/>
            <a:ext cx="2743200" cy="225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0D39F1-73D5-40CF-8EB5-1CC87BB91104}"/>
              </a:ext>
            </a:extLst>
          </p:cNvPr>
          <p:cNvSpPr txBox="1"/>
          <p:nvPr/>
        </p:nvSpPr>
        <p:spPr>
          <a:xfrm>
            <a:off x="5125886" y="1426347"/>
            <a:ext cx="285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 – directed acyclic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2151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Dataflow analysis examples</a:t>
            </a:r>
          </a:p>
          <a:p>
            <a:pPr lvl="1"/>
            <a:r>
              <a:rPr lang="en-US" dirty="0"/>
              <a:t>Reaching definitions</a:t>
            </a:r>
          </a:p>
          <a:p>
            <a:pPr lvl="1"/>
            <a:r>
              <a:rPr lang="en-US" dirty="0"/>
              <a:t>Live variables</a:t>
            </a:r>
          </a:p>
          <a:p>
            <a:pPr lvl="1"/>
            <a:endParaRPr lang="en-US" dirty="0"/>
          </a:p>
          <a:p>
            <a:r>
              <a:rPr lang="en-US" dirty="0"/>
              <a:t>Dataflow formation definition</a:t>
            </a:r>
          </a:p>
          <a:p>
            <a:pPr lvl="1"/>
            <a:r>
              <a:rPr lang="en-US" dirty="0"/>
              <a:t>Meet operator</a:t>
            </a:r>
          </a:p>
          <a:p>
            <a:pPr lvl="1"/>
            <a:r>
              <a:rPr lang="en-US" dirty="0"/>
              <a:t>Transfer functions</a:t>
            </a:r>
          </a:p>
          <a:p>
            <a:pPr lvl="1"/>
            <a:r>
              <a:rPr lang="en-US" dirty="0"/>
              <a:t>Correctness, Precision, Convergence</a:t>
            </a:r>
          </a:p>
          <a:p>
            <a:pPr lvl="1"/>
            <a:r>
              <a:rPr lang="en-US" dirty="0"/>
              <a:t>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655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Dataflow Analysis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534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 of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Cause of problems</a:t>
            </a:r>
          </a:p>
          <a:p>
            <a:pPr lvl="1"/>
            <a:r>
              <a:rPr lang="en-US" dirty="0"/>
              <a:t>Assignment statements</a:t>
            </a:r>
          </a:p>
          <a:p>
            <a:pPr lvl="1"/>
            <a:r>
              <a:rPr lang="en-US" dirty="0"/>
              <a:t>Value of variable depends on TIME</a:t>
            </a:r>
          </a:p>
          <a:p>
            <a:pPr lvl="1"/>
            <a:endParaRPr lang="en-US" dirty="0"/>
          </a:p>
          <a:p>
            <a:r>
              <a:rPr lang="en-US" b="1" dirty="0"/>
              <a:t>How to fix problem?</a:t>
            </a:r>
          </a:p>
          <a:p>
            <a:pPr lvl="1"/>
            <a:r>
              <a:rPr lang="en-US" dirty="0"/>
              <a:t>build graph in order of execution </a:t>
            </a:r>
          </a:p>
          <a:p>
            <a:pPr lvl="1"/>
            <a:r>
              <a:rPr lang="en-US" dirty="0"/>
              <a:t>attach variable name to latest value</a:t>
            </a:r>
          </a:p>
          <a:p>
            <a:pPr lvl="1"/>
            <a:endParaRPr lang="en-US" dirty="0"/>
          </a:p>
          <a:p>
            <a:r>
              <a:rPr lang="en-US" b="1" dirty="0"/>
              <a:t>Final graph created is not very interesting</a:t>
            </a:r>
          </a:p>
          <a:p>
            <a:pPr lvl="1"/>
            <a:r>
              <a:rPr lang="en-US" dirty="0"/>
              <a:t>Key: variable-&gt;value mapping across time</a:t>
            </a:r>
          </a:p>
          <a:p>
            <a:pPr lvl="1"/>
            <a:r>
              <a:rPr lang="en-US" dirty="0"/>
              <a:t>loses appeal of abstraction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Value Numbering (VN)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105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More explicit with respect to VALUES, and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sz="1200" dirty="0"/>
          </a:p>
          <a:p>
            <a:endParaRPr lang="en-US" dirty="0"/>
          </a:p>
          <a:p>
            <a:pPr lvl="2"/>
            <a:r>
              <a:rPr lang="en-US" sz="2900" b="1" dirty="0"/>
              <a:t>each value has its own “number”</a:t>
            </a:r>
          </a:p>
          <a:p>
            <a:pPr lvl="3"/>
            <a:r>
              <a:rPr lang="en-US" sz="2900" b="1" dirty="0"/>
              <a:t>common </a:t>
            </a:r>
            <a:r>
              <a:rPr lang="en-US" sz="2900" b="1" dirty="0" err="1"/>
              <a:t>subexpression</a:t>
            </a:r>
            <a:r>
              <a:rPr lang="en-US" sz="2900" b="1" dirty="0"/>
              <a:t> means same value number</a:t>
            </a:r>
          </a:p>
          <a:p>
            <a:pPr lvl="2"/>
            <a:r>
              <a:rPr lang="en-US" sz="2900" dirty="0"/>
              <a:t>var2value: current map of variable to value </a:t>
            </a:r>
          </a:p>
          <a:p>
            <a:pPr lvl="3"/>
            <a:r>
              <a:rPr lang="en-US" sz="2900" dirty="0"/>
              <a:t>used to determine the value number of current expression</a:t>
            </a:r>
          </a:p>
          <a:p>
            <a:pPr>
              <a:buNone/>
            </a:pPr>
            <a:r>
              <a:rPr lang="en-US" dirty="0"/>
              <a:t>                            </a:t>
            </a:r>
            <a:r>
              <a:rPr lang="en-US" b="1" dirty="0"/>
              <a:t>r1 + r2 =&gt; var2value(r1)+var2value(r2)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133600"/>
            <a:ext cx="3733800" cy="242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8255866"/>
      </p:ext>
    </p:extLst>
  </p:cSld>
  <p:clrMapOvr>
    <a:masterClrMapping/>
  </p:clrMapOvr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6089</Words>
  <Application>Microsoft Office PowerPoint</Application>
  <PresentationFormat>On-screen Show (4:3)</PresentationFormat>
  <Paragraphs>1029</Paragraphs>
  <Slides>71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Dataflow Analysis</vt:lpstr>
      <vt:lpstr>Refreshing from Last Lecture</vt:lpstr>
      <vt:lpstr>Partitioning into Basic Blocks</vt:lpstr>
      <vt:lpstr>PowerPoint Presentation</vt:lpstr>
      <vt:lpstr>Graph Abstractions</vt:lpstr>
      <vt:lpstr>Graph Abstractions</vt:lpstr>
      <vt:lpstr>How well do DAGs hold up across statements?</vt:lpstr>
      <vt:lpstr>Critique of DAGs</vt:lpstr>
      <vt:lpstr>Value Numbering (VN)</vt:lpstr>
      <vt:lpstr>Algorithm</vt:lpstr>
      <vt:lpstr>More Details</vt:lpstr>
      <vt:lpstr>Example</vt:lpstr>
      <vt:lpstr>Conclusions</vt:lpstr>
      <vt:lpstr>VN Example</vt:lpstr>
      <vt:lpstr>Outline</vt:lpstr>
      <vt:lpstr>What is Data Flow Analysis?</vt:lpstr>
      <vt:lpstr>What is Data Flow Analysis? (2)</vt:lpstr>
      <vt:lpstr>What is Data Flow Analysis? (3)</vt:lpstr>
      <vt:lpstr>Static Program vs. Dynamic Execution</vt:lpstr>
      <vt:lpstr>Effects of a Basic Block</vt:lpstr>
      <vt:lpstr>Effects of a Basic Block</vt:lpstr>
      <vt:lpstr>Reaching Definitions</vt:lpstr>
      <vt:lpstr>Reaching Definitions (2)</vt:lpstr>
      <vt:lpstr>Reaching Definitions (3)</vt:lpstr>
      <vt:lpstr>Data Flow Analysis Schema</vt:lpstr>
      <vt:lpstr>Effects of a Statement</vt:lpstr>
      <vt:lpstr>Effects of a Basic Block</vt:lpstr>
      <vt:lpstr>Example</vt:lpstr>
      <vt:lpstr>Example</vt:lpstr>
      <vt:lpstr>Effects of the Edges (acyclic)</vt:lpstr>
      <vt:lpstr>Example</vt:lpstr>
      <vt:lpstr>Example</vt:lpstr>
      <vt:lpstr>Example</vt:lpstr>
      <vt:lpstr>Cyclic Graphs</vt:lpstr>
      <vt:lpstr>Reaching Definitions: Iterative Algorithm</vt:lpstr>
      <vt:lpstr>Reaching Definitions: Worklist Algorithm</vt:lpstr>
      <vt:lpstr>Example</vt:lpstr>
      <vt:lpstr>Live Variable Analysis</vt:lpstr>
      <vt:lpstr>Transfer Function</vt:lpstr>
      <vt:lpstr>Flow Graph</vt:lpstr>
      <vt:lpstr>Flow Graph (2)</vt:lpstr>
      <vt:lpstr>Liveness: Iterative Algorithm</vt:lpstr>
      <vt:lpstr>Example</vt:lpstr>
      <vt:lpstr>Framework</vt:lpstr>
      <vt:lpstr>Thought Problem 1.  “Must-Reach” Definitions</vt:lpstr>
      <vt:lpstr>Thought Problem 2: A legal solution to (May) Reaching Def?</vt:lpstr>
      <vt:lpstr>Questions</vt:lpstr>
      <vt:lpstr>Foundations of Data Flow Analysis</vt:lpstr>
      <vt:lpstr>A Unified Framework</vt:lpstr>
      <vt:lpstr>Meet Operator</vt:lpstr>
      <vt:lpstr>Partial Order</vt:lpstr>
      <vt:lpstr>One vs. All Variables/Definitions</vt:lpstr>
      <vt:lpstr>Descending Chain</vt:lpstr>
      <vt:lpstr>Transfer Functions</vt:lpstr>
      <vt:lpstr>Monotonicity</vt:lpstr>
      <vt:lpstr>Example</vt:lpstr>
      <vt:lpstr>Distributivity</vt:lpstr>
      <vt:lpstr>Data Flow Analysis</vt:lpstr>
      <vt:lpstr>Meet-Over-Paths (MOP)</vt:lpstr>
      <vt:lpstr>MOP Example</vt:lpstr>
      <vt:lpstr>Solving Data Flow Equations</vt:lpstr>
      <vt:lpstr>Partial Correctness of Algorithm</vt:lpstr>
      <vt:lpstr>Precision</vt:lpstr>
      <vt:lpstr>Additional Property to Guarantee Convergence</vt:lpstr>
      <vt:lpstr>Speed of Convergence</vt:lpstr>
      <vt:lpstr>Reverse Postorder</vt:lpstr>
      <vt:lpstr>Depth-First Iterative Algorithm (forward)</vt:lpstr>
      <vt:lpstr>Speed of Convergence</vt:lpstr>
      <vt:lpstr>A Check List for Data Flow Problems</vt:lpstr>
      <vt:lpstr>Conclusions</vt:lpstr>
      <vt:lpstr>CSC D70:  Compiler Optimization Dataflow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2021-01-18T20:02:20Z</dcterms:modified>
</cp:coreProperties>
</file>