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1" d="100"/>
          <a:sy n="111" d="100"/>
        </p:scale>
        <p:origin x="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B438-CD00-8447-AF82-E6BC06FCC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5DD74-D849-714E-8F68-9B3D40EB4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53A64-CAA3-2749-BE11-55E5D940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5F08-1B1D-DB43-8A0B-15C1BAB792A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EAB67-7C8A-634A-A2F5-59DB0897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ED5FF-D048-DA40-B875-3E7CD2AD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992B-339B-0447-A428-FB6EF059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0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4361-B894-1140-B24B-C4BFA2E2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C157A-325B-7B4A-A53C-CA68342ED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5204B-38EC-C44D-8400-8A5FECFA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5F08-1B1D-DB43-8A0B-15C1BAB792A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02CEC-A917-3D4A-BEC3-CDBE525E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FFB48-C053-C843-87EB-723CFC5E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992B-339B-0447-A428-FB6EF059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3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469015-51F9-204D-BC74-FEB923D3B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6B81B-54C1-064C-9352-2031FA117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B0277-A495-2045-808D-26D91B77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5F08-1B1D-DB43-8A0B-15C1BAB792A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24DE3-89A8-CE46-9CE9-98D9676A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41495-5547-6F40-8EF7-A14BD98A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992B-339B-0447-A428-FB6EF059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8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1386-F4B9-B84C-97A6-34456E1A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50E4A-6155-014A-88BF-65C8C69C8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0764B-A7C0-3C49-8B2D-EE73663D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5F08-1B1D-DB43-8A0B-15C1BAB792A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5B172-A125-AD4F-8F3C-9E268ED8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C5CDC-EEB1-9641-9E5A-D3BF2734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992B-339B-0447-A428-FB6EF059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2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6393-2DF9-594D-8C6C-BF16A15A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5BB17-0A47-7643-AD51-897C9DEFF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7A438-0A6D-9741-8162-EA733F00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5F08-1B1D-DB43-8A0B-15C1BAB792A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A5988-57AB-9A4D-8AAA-3713234A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9FEA0-8660-5242-B614-95D02C46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992B-339B-0447-A428-FB6EF059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8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199B-0CE9-2A4F-9E4E-8F37A1A6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4509C-413B-CB4A-8221-6F2B33B9F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30113-5CA6-2442-8D86-4B3CA3267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629A5-07A2-0A4E-BAAF-70B98BB5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5F08-1B1D-DB43-8A0B-15C1BAB792A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9DB25-40C8-7A43-818D-FE27454F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7F4E4-7802-9948-B674-3903C81F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992B-339B-0447-A428-FB6EF059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8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DBE8-3809-6547-8011-8D892BF1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905B6-A43D-3D41-A4C8-45A01638F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F880D-0708-6E4E-902C-2C3CCD234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FA893-BCDF-D340-AD9B-92E698CA5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73A17-8765-6D44-900F-A293C7FED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76882-C59B-FA44-8D10-43037D62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5F08-1B1D-DB43-8A0B-15C1BAB792A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D9B73-532E-BB42-9BA3-0BD41637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12B36-CBBC-6543-8164-4E4F46D4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992B-339B-0447-A428-FB6EF059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1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F61C-D422-8845-A892-E354857E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245F2-C832-EF46-8EA2-6AF240293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5F08-1B1D-DB43-8A0B-15C1BAB792A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1B375-784D-814A-AA73-ABDF9CD8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A48D5-B5B7-664B-B0AF-1F9D4CA4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992B-339B-0447-A428-FB6EF059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8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77BE9-34E2-A645-952D-9213E477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5F08-1B1D-DB43-8A0B-15C1BAB792A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5EFB3-00C6-5D45-9564-7267AA38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B5A22-AC8E-B64C-9C06-F5CD8B66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992B-339B-0447-A428-FB6EF059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1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09B5-F061-B142-8A2A-11B2CDDE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8C05D-18AD-654E-8622-E8A7367C0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1B0D7-9E40-654F-A41E-0E1422165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C32D1-7725-8645-A81D-07D4D64F5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5F08-1B1D-DB43-8A0B-15C1BAB792A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2DBC0-7104-424D-8BA9-6B9E2087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0FB52-A905-354A-AF7C-9843A332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992B-339B-0447-A428-FB6EF059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8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5418-B540-9347-978C-2D32B980F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D06AE-5671-5449-AA85-DC4741C5B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66B0E-3ACF-504D-8919-D81D73698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19CA2-C4C7-4148-9D58-EC02C002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5F08-1B1D-DB43-8A0B-15C1BAB792A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4A034-277A-6F49-8382-BCACC155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8379F-E978-0444-877C-1E5A40CF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992B-339B-0447-A428-FB6EF059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9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AB39A-8D6E-B242-A56F-0F327280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E2E16-77AF-6146-B0FB-002A5141A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E73AB-7EBF-464D-9C5C-6DC0F19CE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75F08-1B1D-DB43-8A0B-15C1BAB792A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81008-74BE-0B4A-A040-C381C35E8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6B8FB-19F2-894A-98EB-EACD1998C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A992B-339B-0447-A428-FB6EF059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73D422-D4C0-A74C-A00C-DF1896C98F52}"/>
              </a:ext>
            </a:extLst>
          </p:cNvPr>
          <p:cNvCxnSpPr>
            <a:cxnSpLocks/>
          </p:cNvCxnSpPr>
          <p:nvPr/>
        </p:nvCxnSpPr>
        <p:spPr>
          <a:xfrm flipH="1">
            <a:off x="2679290" y="148455"/>
            <a:ext cx="463328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0AEF1B-7BA3-4B4E-AC64-76D2D20836E0}"/>
              </a:ext>
            </a:extLst>
          </p:cNvPr>
          <p:cNvCxnSpPr>
            <a:cxnSpLocks/>
          </p:cNvCxnSpPr>
          <p:nvPr/>
        </p:nvCxnSpPr>
        <p:spPr>
          <a:xfrm flipH="1">
            <a:off x="2694038" y="6625458"/>
            <a:ext cx="4633282" cy="105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F16FAB-C78E-0148-8598-8B02D7011774}"/>
              </a:ext>
            </a:extLst>
          </p:cNvPr>
          <p:cNvCxnSpPr>
            <a:cxnSpLocks/>
          </p:cNvCxnSpPr>
          <p:nvPr/>
        </p:nvCxnSpPr>
        <p:spPr>
          <a:xfrm flipH="1">
            <a:off x="2722180" y="3389583"/>
            <a:ext cx="452207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221B6E-21D2-0D44-832C-C26726AA6CD2}"/>
              </a:ext>
            </a:extLst>
          </p:cNvPr>
          <p:cNvCxnSpPr>
            <a:cxnSpLocks/>
          </p:cNvCxnSpPr>
          <p:nvPr/>
        </p:nvCxnSpPr>
        <p:spPr>
          <a:xfrm flipV="1">
            <a:off x="2737945" y="2740573"/>
            <a:ext cx="0" cy="125073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63A0B0-15DA-2C47-B6D0-4F1878792C00}"/>
              </a:ext>
            </a:extLst>
          </p:cNvPr>
          <p:cNvCxnSpPr>
            <a:cxnSpLocks/>
          </p:cNvCxnSpPr>
          <p:nvPr/>
        </p:nvCxnSpPr>
        <p:spPr>
          <a:xfrm flipV="1">
            <a:off x="3639206" y="2740570"/>
            <a:ext cx="1" cy="127175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744DD5-452D-9D4B-BA18-FB8F48253085}"/>
              </a:ext>
            </a:extLst>
          </p:cNvPr>
          <p:cNvCxnSpPr>
            <a:cxnSpLocks/>
          </p:cNvCxnSpPr>
          <p:nvPr/>
        </p:nvCxnSpPr>
        <p:spPr>
          <a:xfrm flipV="1">
            <a:off x="4540468" y="2740570"/>
            <a:ext cx="1" cy="127175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F41E1E-A9B4-2747-B146-1B89BFD99E71}"/>
              </a:ext>
            </a:extLst>
          </p:cNvPr>
          <p:cNvCxnSpPr>
            <a:cxnSpLocks/>
          </p:cNvCxnSpPr>
          <p:nvPr/>
        </p:nvCxnSpPr>
        <p:spPr>
          <a:xfrm flipV="1">
            <a:off x="5441730" y="2730061"/>
            <a:ext cx="1" cy="127175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B155E4-4694-C54D-8CA0-E6AAC3E7AE84}"/>
              </a:ext>
            </a:extLst>
          </p:cNvPr>
          <p:cNvCxnSpPr>
            <a:cxnSpLocks/>
          </p:cNvCxnSpPr>
          <p:nvPr/>
        </p:nvCxnSpPr>
        <p:spPr>
          <a:xfrm flipV="1">
            <a:off x="6342992" y="2719552"/>
            <a:ext cx="1" cy="127175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21D2A9-C280-EF46-B02C-36E6E7F61B3B}"/>
              </a:ext>
            </a:extLst>
          </p:cNvPr>
          <p:cNvCxnSpPr>
            <a:cxnSpLocks/>
          </p:cNvCxnSpPr>
          <p:nvPr/>
        </p:nvCxnSpPr>
        <p:spPr>
          <a:xfrm flipV="1">
            <a:off x="7244254" y="2724806"/>
            <a:ext cx="1" cy="127175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139E79B-B484-5A4E-BB0A-875CFB258878}"/>
              </a:ext>
            </a:extLst>
          </p:cNvPr>
          <p:cNvCxnSpPr>
            <a:cxnSpLocks/>
          </p:cNvCxnSpPr>
          <p:nvPr/>
        </p:nvCxnSpPr>
        <p:spPr>
          <a:xfrm flipV="1">
            <a:off x="2719550" y="5990897"/>
            <a:ext cx="0" cy="64507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CC9404E-62CB-4E4A-9613-4CBF010A1D35}"/>
              </a:ext>
            </a:extLst>
          </p:cNvPr>
          <p:cNvCxnSpPr>
            <a:cxnSpLocks/>
          </p:cNvCxnSpPr>
          <p:nvPr/>
        </p:nvCxnSpPr>
        <p:spPr>
          <a:xfrm flipV="1">
            <a:off x="3639206" y="5990897"/>
            <a:ext cx="0" cy="63456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D0C00C-1291-0747-A48A-E7BE4B2691AE}"/>
              </a:ext>
            </a:extLst>
          </p:cNvPr>
          <p:cNvCxnSpPr>
            <a:cxnSpLocks/>
          </p:cNvCxnSpPr>
          <p:nvPr/>
        </p:nvCxnSpPr>
        <p:spPr>
          <a:xfrm flipV="1">
            <a:off x="2719550" y="134001"/>
            <a:ext cx="0" cy="64376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67E5949-5203-4F41-8C28-D513F6750D21}"/>
              </a:ext>
            </a:extLst>
          </p:cNvPr>
          <p:cNvCxnSpPr>
            <a:cxnSpLocks/>
          </p:cNvCxnSpPr>
          <p:nvPr/>
        </p:nvCxnSpPr>
        <p:spPr>
          <a:xfrm flipV="1">
            <a:off x="3639206" y="148455"/>
            <a:ext cx="0" cy="62931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37B6CFE-7362-0D45-9044-05F19B3F6A5D}"/>
              </a:ext>
            </a:extLst>
          </p:cNvPr>
          <p:cNvCxnSpPr>
            <a:cxnSpLocks/>
          </p:cNvCxnSpPr>
          <p:nvPr/>
        </p:nvCxnSpPr>
        <p:spPr>
          <a:xfrm flipV="1">
            <a:off x="4558860" y="5990895"/>
            <a:ext cx="0" cy="63456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0BECFA0-B523-8F49-BFE1-43C6A1B75A92}"/>
              </a:ext>
            </a:extLst>
          </p:cNvPr>
          <p:cNvCxnSpPr>
            <a:cxnSpLocks/>
          </p:cNvCxnSpPr>
          <p:nvPr/>
        </p:nvCxnSpPr>
        <p:spPr>
          <a:xfrm flipV="1">
            <a:off x="5481143" y="6001405"/>
            <a:ext cx="0" cy="63456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13FA291-D364-2A40-A38B-19756EF408DA}"/>
              </a:ext>
            </a:extLst>
          </p:cNvPr>
          <p:cNvCxnSpPr>
            <a:cxnSpLocks/>
          </p:cNvCxnSpPr>
          <p:nvPr/>
        </p:nvCxnSpPr>
        <p:spPr>
          <a:xfrm flipV="1">
            <a:off x="6395542" y="6001404"/>
            <a:ext cx="0" cy="63456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0560F70-8F36-7A4C-BDA0-03451EBAA884}"/>
              </a:ext>
            </a:extLst>
          </p:cNvPr>
          <p:cNvCxnSpPr>
            <a:cxnSpLocks/>
          </p:cNvCxnSpPr>
          <p:nvPr/>
        </p:nvCxnSpPr>
        <p:spPr>
          <a:xfrm flipV="1">
            <a:off x="7312572" y="6001404"/>
            <a:ext cx="0" cy="63456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719A32-5213-8245-A1C9-15111CE1262B}"/>
              </a:ext>
            </a:extLst>
          </p:cNvPr>
          <p:cNvCxnSpPr>
            <a:cxnSpLocks/>
          </p:cNvCxnSpPr>
          <p:nvPr/>
        </p:nvCxnSpPr>
        <p:spPr>
          <a:xfrm flipV="1">
            <a:off x="4558860" y="148453"/>
            <a:ext cx="0" cy="63456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6BEDD5-3DE0-4748-A13C-982C86635143}"/>
              </a:ext>
            </a:extLst>
          </p:cNvPr>
          <p:cNvCxnSpPr>
            <a:cxnSpLocks/>
          </p:cNvCxnSpPr>
          <p:nvPr/>
        </p:nvCxnSpPr>
        <p:spPr>
          <a:xfrm flipV="1">
            <a:off x="5470633" y="137943"/>
            <a:ext cx="0" cy="63456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3484446-6FF7-F746-9708-E8A5D19A57F0}"/>
              </a:ext>
            </a:extLst>
          </p:cNvPr>
          <p:cNvCxnSpPr>
            <a:cxnSpLocks/>
          </p:cNvCxnSpPr>
          <p:nvPr/>
        </p:nvCxnSpPr>
        <p:spPr>
          <a:xfrm flipV="1">
            <a:off x="6385032" y="137943"/>
            <a:ext cx="0" cy="63456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4D332D-F002-0745-A00E-EF63EF1372A2}"/>
              </a:ext>
            </a:extLst>
          </p:cNvPr>
          <p:cNvCxnSpPr>
            <a:cxnSpLocks/>
          </p:cNvCxnSpPr>
          <p:nvPr/>
        </p:nvCxnSpPr>
        <p:spPr>
          <a:xfrm flipV="1">
            <a:off x="7312572" y="134001"/>
            <a:ext cx="0" cy="63456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10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Haohua Li</dc:creator>
  <cp:lastModifiedBy>hli258@student.monash.edu</cp:lastModifiedBy>
  <cp:revision>9</cp:revision>
  <dcterms:created xsi:type="dcterms:W3CDTF">2021-03-07T08:04:33Z</dcterms:created>
  <dcterms:modified xsi:type="dcterms:W3CDTF">2021-03-16T22:52:01Z</dcterms:modified>
</cp:coreProperties>
</file>