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D085-6688-49E5-9EF1-CC0DD3758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7CC00-F612-4D21-B3A1-D438F0DFF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4AC1-CD8F-4578-8B45-BC9567A3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0262-E10A-4786-8C6D-C15FCAAFF1D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C49E7-3097-4CD4-A53A-A1C12195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30E0-4763-409E-9857-85D82304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0BA8-8887-4519-B41E-54D73C75C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8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700E-D27D-4186-A0BC-D20A6277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3BB7B-8699-4DED-A2C9-8B4D75016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7AFC4-8A76-4D27-82F3-C9622075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0262-E10A-4786-8C6D-C15FCAAFF1D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87110-BC5B-472C-96FF-DB27EE36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9383-1D33-4828-B601-21A7C6D7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0BA8-8887-4519-B41E-54D73C75C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5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527D8-F80E-4A03-8CA4-98890B0FC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6CB06-E395-43DA-9CD5-6EB94E80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ED675-3582-4FC6-ABBA-03E63EA9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0262-E10A-4786-8C6D-C15FCAAFF1D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1095F-2084-48EC-BA0D-6D448F47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453C-66B3-438A-9582-46B43C2D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0BA8-8887-4519-B41E-54D73C75C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7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4D2C-00C3-4618-B4BA-FCAD75B9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A3FA-7D4A-48D6-A1C8-224E67D4E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56BF-EAA8-4CF7-BC7E-A751A3CA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0262-E10A-4786-8C6D-C15FCAAFF1D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92238-456F-4D16-9D8F-D2A802D7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0828-5CBF-41E7-8315-752AF9C5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0BA8-8887-4519-B41E-54D73C75C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9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4074-3F84-438B-B5D6-2356D3F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7C10A-4E5D-4375-8C2D-EB3D0027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D517E-5DD8-470C-A2AA-95D61A98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0262-E10A-4786-8C6D-C15FCAAFF1D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556F4-B12B-48C5-BE65-A7D754B7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094E-8E0B-462C-8731-A1EC29FB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0BA8-8887-4519-B41E-54D73C75C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8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5D2E-ED03-4D1E-A94A-AA70CEA7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F0F6-BD2E-4E49-BAC5-1B4D3AA5D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F1867-3474-4CAC-A766-1C33986EB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2D1E6-E5FF-481C-BF1A-22BC8359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0262-E10A-4786-8C6D-C15FCAAFF1D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4F166-CDD7-4BC3-991A-BA32435D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2056C-3396-4377-A69E-9B33FE94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0BA8-8887-4519-B41E-54D73C75C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6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5399-DDE9-4F61-8282-0B504FA8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C1BD-7759-4CF4-90D3-43CF335D9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6DA77-6E39-46CF-9FAE-D27BC5E8F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74037-FC3F-485E-9A48-BF20BDFD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FD510-65A3-4F62-A1AD-6988C17CA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7A765-DB53-448C-9CCD-201D4D41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0262-E10A-4786-8C6D-C15FCAAFF1D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FED7C-45F2-46B1-AB54-DDA7951A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8CC4F-8430-4527-926C-069E8386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0BA8-8887-4519-B41E-54D73C75C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8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97AC-2660-4EF5-9527-070D171F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EBD48-2F47-4F28-A4E5-DBFEB614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0262-E10A-4786-8C6D-C15FCAAFF1D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ADA5A-5A51-41DF-82E1-CA806974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8DA5B-FBC7-4E75-B7B7-E0A06478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0BA8-8887-4519-B41E-54D73C75C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50B07-DAB4-47F7-8A54-6A8D8BAB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0262-E10A-4786-8C6D-C15FCAAFF1D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66614-DCAC-4CAE-89DD-704786B5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123B2-3D47-4DF1-A130-5CFC5430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0BA8-8887-4519-B41E-54D73C75C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5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3F06-3397-45B8-9211-255BF38C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6054-54F2-430D-8619-FABAA2229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1F10E-EE02-4E57-834A-37968F503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E2467-9F17-4DD7-A437-8BA5944B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0262-E10A-4786-8C6D-C15FCAAFF1D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A7293-7E4A-4D03-B766-87D843EA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4329E-CC84-4512-A12B-27193567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0BA8-8887-4519-B41E-54D73C75C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7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4619-E78A-48F0-AD8F-0B3FB4F1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EDDF8-4B28-4550-AE40-9BEAC22FB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C0528-168C-4527-AFDF-5B9B9DC7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B45CC-1D07-4386-A424-16E063DB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0262-E10A-4786-8C6D-C15FCAAFF1D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5C59A-B1AF-4F79-8CB3-4BCFE752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24B8F-F24F-4677-9C1D-8594113D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0BA8-8887-4519-B41E-54D73C75C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4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B3483-CAB7-4562-9A6C-6BE2DE6F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C542E-468C-4EE4-A62D-4AD26106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2FE4-B05F-4D87-9BCF-309DCEEDA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0262-E10A-4786-8C6D-C15FCAAFF1D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67A4-4FFB-4330-8F93-310718C02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C18FC-955A-4D0F-9813-63162E087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0BA8-8887-4519-B41E-54D73C75C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3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F098-8887-4FFB-9D25-F88095EC5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D2C5C-468E-418A-994E-22A5CDB64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5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14035AF0-D94E-48E9-BFA3-833353F4F059}"/>
              </a:ext>
            </a:extLst>
          </p:cNvPr>
          <p:cNvGrpSpPr/>
          <p:nvPr/>
        </p:nvGrpSpPr>
        <p:grpSpPr>
          <a:xfrm>
            <a:off x="3379807" y="3163169"/>
            <a:ext cx="5432386" cy="3573086"/>
            <a:chOff x="4311377" y="1395297"/>
            <a:chExt cx="7330014" cy="49419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BD6DFF-F325-447B-850C-B88F84695065}"/>
                </a:ext>
              </a:extLst>
            </p:cNvPr>
            <p:cNvSpPr/>
            <p:nvPr/>
          </p:nvSpPr>
          <p:spPr>
            <a:xfrm>
              <a:off x="4311377" y="2118923"/>
              <a:ext cx="3392129" cy="339212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46AA38-53B9-456C-A9AB-79D1547FC79A}"/>
                </a:ext>
              </a:extLst>
            </p:cNvPr>
            <p:cNvCxnSpPr>
              <a:cxnSpLocks/>
              <a:stCxn id="22" idx="2"/>
              <a:endCxn id="22" idx="6"/>
            </p:cNvCxnSpPr>
            <p:nvPr/>
          </p:nvCxnSpPr>
          <p:spPr>
            <a:xfrm>
              <a:off x="4311377" y="3814988"/>
              <a:ext cx="33921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F18B69-0B92-49D2-AD23-A6536AA4D127}"/>
                </a:ext>
              </a:extLst>
            </p:cNvPr>
            <p:cNvCxnSpPr>
              <a:cxnSpLocks/>
              <a:stCxn id="22" idx="0"/>
              <a:endCxn id="22" idx="4"/>
            </p:cNvCxnSpPr>
            <p:nvPr/>
          </p:nvCxnSpPr>
          <p:spPr>
            <a:xfrm>
              <a:off x="6007442" y="2118923"/>
              <a:ext cx="0" cy="3392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576D7E41-FB56-4A9E-91D6-A9E12BA3826E}"/>
                </a:ext>
              </a:extLst>
            </p:cNvPr>
            <p:cNvSpPr/>
            <p:nvPr/>
          </p:nvSpPr>
          <p:spPr>
            <a:xfrm rot="16674416">
              <a:off x="4596084" y="3846050"/>
              <a:ext cx="2509693" cy="2459054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239A533-75A4-4378-B4D0-B57D6790670B}"/>
                </a:ext>
              </a:extLst>
            </p:cNvPr>
            <p:cNvGrpSpPr/>
            <p:nvPr/>
          </p:nvGrpSpPr>
          <p:grpSpPr>
            <a:xfrm>
              <a:off x="4350709" y="1857907"/>
              <a:ext cx="673504" cy="1125794"/>
              <a:chOff x="7452857" y="2610464"/>
              <a:chExt cx="673504" cy="112579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20281B1-DDCB-4055-9AA5-351E04E1345B}"/>
                  </a:ext>
                </a:extLst>
              </p:cNvPr>
              <p:cNvSpPr/>
              <p:nvPr/>
            </p:nvSpPr>
            <p:spPr>
              <a:xfrm>
                <a:off x="7472516" y="2610464"/>
                <a:ext cx="653845" cy="11257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38C8C2B-146B-45E1-A131-8EA6472E17D2}"/>
                  </a:ext>
                </a:extLst>
              </p:cNvPr>
              <p:cNvCxnSpPr/>
              <p:nvPr/>
            </p:nvCxnSpPr>
            <p:spPr>
              <a:xfrm>
                <a:off x="7452857" y="3522391"/>
                <a:ext cx="6685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EF2A9DC-84A7-4738-B6D5-529F962FAC5F}"/>
                  </a:ext>
                </a:extLst>
              </p:cNvPr>
              <p:cNvCxnSpPr>
                <a:stCxn id="27" idx="0"/>
                <a:endCxn id="27" idx="2"/>
              </p:cNvCxnSpPr>
              <p:nvPr/>
            </p:nvCxnSpPr>
            <p:spPr>
              <a:xfrm>
                <a:off x="7799439" y="2610464"/>
                <a:ext cx="0" cy="1125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DBD0E4-571F-467E-97DB-B131511A3319}"/>
                  </a:ext>
                </a:extLst>
              </p:cNvPr>
              <p:cNvSpPr/>
              <p:nvPr/>
            </p:nvSpPr>
            <p:spPr>
              <a:xfrm>
                <a:off x="7526594" y="2684206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7990BD3-7408-488B-ACDF-D09F7E46C11E}"/>
                  </a:ext>
                </a:extLst>
              </p:cNvPr>
              <p:cNvSpPr/>
              <p:nvPr/>
            </p:nvSpPr>
            <p:spPr>
              <a:xfrm>
                <a:off x="7993631" y="2679089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C8E5DCB-EFA6-430E-BD10-6D7AE0DAE92B}"/>
                  </a:ext>
                </a:extLst>
              </p:cNvPr>
              <p:cNvSpPr/>
              <p:nvPr/>
            </p:nvSpPr>
            <p:spPr>
              <a:xfrm>
                <a:off x="7529054" y="3377380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3E33BC2-18DA-47D4-A5F7-B09A7AA1641E}"/>
                  </a:ext>
                </a:extLst>
              </p:cNvPr>
              <p:cNvSpPr/>
              <p:nvPr/>
            </p:nvSpPr>
            <p:spPr>
              <a:xfrm>
                <a:off x="7991171" y="3377380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4E2EF8-42CD-4ED0-8BFC-73723173F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093" y="2777684"/>
              <a:ext cx="54368" cy="21140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B915122-AF15-4324-8BEA-4B280015CF6D}"/>
                </a:ext>
              </a:extLst>
            </p:cNvPr>
            <p:cNvSpPr/>
            <p:nvPr/>
          </p:nvSpPr>
          <p:spPr>
            <a:xfrm>
              <a:off x="8249262" y="2133671"/>
              <a:ext cx="3392129" cy="339212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DBB978-65B8-4226-BB12-777A5E42EC75}"/>
                </a:ext>
              </a:extLst>
            </p:cNvPr>
            <p:cNvCxnSpPr>
              <a:cxnSpLocks/>
              <a:stCxn id="43" idx="2"/>
              <a:endCxn id="43" idx="6"/>
            </p:cNvCxnSpPr>
            <p:nvPr/>
          </p:nvCxnSpPr>
          <p:spPr>
            <a:xfrm>
              <a:off x="8249262" y="3829736"/>
              <a:ext cx="33921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34B0D-0AFF-4B9D-ADB5-85000A664B73}"/>
                </a:ext>
              </a:extLst>
            </p:cNvPr>
            <p:cNvCxnSpPr>
              <a:cxnSpLocks/>
              <a:stCxn id="43" idx="0"/>
              <a:endCxn id="43" idx="4"/>
            </p:cNvCxnSpPr>
            <p:nvPr/>
          </p:nvCxnSpPr>
          <p:spPr>
            <a:xfrm>
              <a:off x="9945327" y="2133671"/>
              <a:ext cx="0" cy="3392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D4A036-4237-4813-A83E-7CA8C99BE10F}"/>
                </a:ext>
              </a:extLst>
            </p:cNvPr>
            <p:cNvGrpSpPr/>
            <p:nvPr/>
          </p:nvGrpSpPr>
          <p:grpSpPr>
            <a:xfrm rot="16200000">
              <a:off x="9249632" y="3286538"/>
              <a:ext cx="673504" cy="1125794"/>
              <a:chOff x="7452857" y="2610464"/>
              <a:chExt cx="673504" cy="112579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A50CDC6-6146-4480-86BD-FBD1527D2A17}"/>
                  </a:ext>
                </a:extLst>
              </p:cNvPr>
              <p:cNvSpPr/>
              <p:nvPr/>
            </p:nvSpPr>
            <p:spPr>
              <a:xfrm>
                <a:off x="7472516" y="2610464"/>
                <a:ext cx="653845" cy="11257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854DA2-7517-42DB-8D01-419374D93E64}"/>
                  </a:ext>
                </a:extLst>
              </p:cNvPr>
              <p:cNvCxnSpPr/>
              <p:nvPr/>
            </p:nvCxnSpPr>
            <p:spPr>
              <a:xfrm>
                <a:off x="7452857" y="3522391"/>
                <a:ext cx="6685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91DC549-375C-4326-B3E5-7AF8BF779407}"/>
                  </a:ext>
                </a:extLst>
              </p:cNvPr>
              <p:cNvCxnSpPr>
                <a:stCxn id="47" idx="0"/>
                <a:endCxn id="47" idx="2"/>
              </p:cNvCxnSpPr>
              <p:nvPr/>
            </p:nvCxnSpPr>
            <p:spPr>
              <a:xfrm>
                <a:off x="7799439" y="2610464"/>
                <a:ext cx="0" cy="1125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4138BB8-9B79-4EF8-9BA7-D14593E36841}"/>
                  </a:ext>
                </a:extLst>
              </p:cNvPr>
              <p:cNvSpPr/>
              <p:nvPr/>
            </p:nvSpPr>
            <p:spPr>
              <a:xfrm>
                <a:off x="7526594" y="2684206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54CB7E1-23B5-4630-A62A-93CC1545F4A4}"/>
                  </a:ext>
                </a:extLst>
              </p:cNvPr>
              <p:cNvSpPr/>
              <p:nvPr/>
            </p:nvSpPr>
            <p:spPr>
              <a:xfrm>
                <a:off x="7993631" y="2679089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E9AD70C-B078-46C4-85E3-CCEEA6D2EB27}"/>
                  </a:ext>
                </a:extLst>
              </p:cNvPr>
              <p:cNvSpPr/>
              <p:nvPr/>
            </p:nvSpPr>
            <p:spPr>
              <a:xfrm>
                <a:off x="7529054" y="3377380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3CA6833-D1DA-45CC-BAEF-C74A7D6C0749}"/>
                  </a:ext>
                </a:extLst>
              </p:cNvPr>
              <p:cNvSpPr/>
              <p:nvPr/>
            </p:nvSpPr>
            <p:spPr>
              <a:xfrm>
                <a:off x="7991171" y="3377380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AB3E82A-4B45-48BF-8693-F3B6EFBD1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0978" y="2792432"/>
              <a:ext cx="54368" cy="21140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ED17456A-F748-4121-B093-284BD1F70FEB}"/>
                </a:ext>
              </a:extLst>
            </p:cNvPr>
            <p:cNvSpPr/>
            <p:nvPr/>
          </p:nvSpPr>
          <p:spPr>
            <a:xfrm rot="16674416">
              <a:off x="8537272" y="3852889"/>
              <a:ext cx="2509693" cy="2459054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1A2AE1B4-A835-4A58-A6E3-46FE92CCC81B}"/>
                </a:ext>
              </a:extLst>
            </p:cNvPr>
            <p:cNvSpPr/>
            <p:nvPr/>
          </p:nvSpPr>
          <p:spPr>
            <a:xfrm rot="10504435">
              <a:off x="8612313" y="1395297"/>
              <a:ext cx="2509693" cy="2459054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2E972D7-F356-4DC2-8423-7D444720FB64}"/>
              </a:ext>
            </a:extLst>
          </p:cNvPr>
          <p:cNvGrpSpPr/>
          <p:nvPr/>
        </p:nvGrpSpPr>
        <p:grpSpPr>
          <a:xfrm>
            <a:off x="6370237" y="516448"/>
            <a:ext cx="2482377" cy="3045854"/>
            <a:chOff x="393291" y="2133671"/>
            <a:chExt cx="3420361" cy="41967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25FE5D-DF8E-4752-8AC0-38F7DE8811AF}"/>
                </a:ext>
              </a:extLst>
            </p:cNvPr>
            <p:cNvSpPr/>
            <p:nvPr/>
          </p:nvSpPr>
          <p:spPr>
            <a:xfrm>
              <a:off x="421523" y="2133671"/>
              <a:ext cx="3392129" cy="339212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629B19-E645-4FC8-B5F7-721A369ADC7D}"/>
                </a:ext>
              </a:extLst>
            </p:cNvPr>
            <p:cNvCxnSpPr>
              <a:cxnSpLocks/>
              <a:stCxn id="6" idx="2"/>
              <a:endCxn id="6" idx="6"/>
            </p:cNvCxnSpPr>
            <p:nvPr/>
          </p:nvCxnSpPr>
          <p:spPr>
            <a:xfrm>
              <a:off x="421523" y="3829736"/>
              <a:ext cx="33921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6275AFD-230C-4FCB-B5BF-3AFA7D529B51}"/>
                </a:ext>
              </a:extLst>
            </p:cNvPr>
            <p:cNvCxnSpPr>
              <a:cxnSpLocks/>
              <a:stCxn id="6" idx="0"/>
              <a:endCxn id="6" idx="4"/>
            </p:cNvCxnSpPr>
            <p:nvPr/>
          </p:nvCxnSpPr>
          <p:spPr>
            <a:xfrm>
              <a:off x="2117588" y="2133671"/>
              <a:ext cx="0" cy="3392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9B4C6F09-5D10-4AD7-B927-B9484FC1679A}"/>
                </a:ext>
              </a:extLst>
            </p:cNvPr>
            <p:cNvSpPr/>
            <p:nvPr/>
          </p:nvSpPr>
          <p:spPr>
            <a:xfrm rot="16674416">
              <a:off x="706230" y="3846050"/>
              <a:ext cx="2509693" cy="2459054"/>
            </a:xfrm>
            <a:prstGeom prst="arc">
              <a:avLst>
                <a:gd name="adj1" fmla="val 16407752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74F91C-5380-46F0-9E29-33E75B918A38}"/>
                </a:ext>
              </a:extLst>
            </p:cNvPr>
            <p:cNvGrpSpPr/>
            <p:nvPr/>
          </p:nvGrpSpPr>
          <p:grpSpPr>
            <a:xfrm>
              <a:off x="393291" y="3956622"/>
              <a:ext cx="673504" cy="1125794"/>
              <a:chOff x="7452857" y="2610464"/>
              <a:chExt cx="673504" cy="11257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B51493-D254-44A2-A267-34959B0BB311}"/>
                  </a:ext>
                </a:extLst>
              </p:cNvPr>
              <p:cNvSpPr/>
              <p:nvPr/>
            </p:nvSpPr>
            <p:spPr>
              <a:xfrm>
                <a:off x="7472516" y="2610464"/>
                <a:ext cx="653845" cy="11257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924049-D794-4ED7-99F3-6402E522962C}"/>
                  </a:ext>
                </a:extLst>
              </p:cNvPr>
              <p:cNvCxnSpPr/>
              <p:nvPr/>
            </p:nvCxnSpPr>
            <p:spPr>
              <a:xfrm>
                <a:off x="7452857" y="3522391"/>
                <a:ext cx="6685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F1ECC1C-162E-4B9C-AEB6-73E13699B712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7799439" y="2610464"/>
                <a:ext cx="0" cy="1125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565FE2E-4B41-46D0-A000-649A41DC2EE0}"/>
                  </a:ext>
                </a:extLst>
              </p:cNvPr>
              <p:cNvSpPr/>
              <p:nvPr/>
            </p:nvSpPr>
            <p:spPr>
              <a:xfrm>
                <a:off x="7526594" y="2684206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7A2D4C6-067B-4C37-8006-EBCD8197E548}"/>
                  </a:ext>
                </a:extLst>
              </p:cNvPr>
              <p:cNvSpPr/>
              <p:nvPr/>
            </p:nvSpPr>
            <p:spPr>
              <a:xfrm>
                <a:off x="7993631" y="2679089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9BFA817-9446-4624-8754-9A589C61EDA5}"/>
                  </a:ext>
                </a:extLst>
              </p:cNvPr>
              <p:cNvSpPr/>
              <p:nvPr/>
            </p:nvSpPr>
            <p:spPr>
              <a:xfrm>
                <a:off x="7529054" y="3377380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34A02CC-00EA-484A-BDF6-C65FB3FAF3E5}"/>
                  </a:ext>
                </a:extLst>
              </p:cNvPr>
              <p:cNvSpPr/>
              <p:nvPr/>
            </p:nvSpPr>
            <p:spPr>
              <a:xfrm>
                <a:off x="7991171" y="3377380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91C6346C-E0AB-42A7-8F85-995CEB6B916C}"/>
              </a:ext>
            </a:extLst>
          </p:cNvPr>
          <p:cNvSpPr/>
          <p:nvPr/>
        </p:nvSpPr>
        <p:spPr>
          <a:xfrm>
            <a:off x="3224273" y="503076"/>
            <a:ext cx="2461887" cy="246188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C5BF9CB-AFC0-4FA3-B4C2-9BE010B4C6E7}"/>
              </a:ext>
            </a:extLst>
          </p:cNvPr>
          <p:cNvCxnSpPr>
            <a:cxnSpLocks/>
            <a:stCxn id="71" idx="2"/>
            <a:endCxn id="71" idx="6"/>
          </p:cNvCxnSpPr>
          <p:nvPr/>
        </p:nvCxnSpPr>
        <p:spPr>
          <a:xfrm>
            <a:off x="3224273" y="1734020"/>
            <a:ext cx="2461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249ED46-9014-4EBA-90A2-406FE8226E5C}"/>
              </a:ext>
            </a:extLst>
          </p:cNvPr>
          <p:cNvCxnSpPr>
            <a:cxnSpLocks/>
            <a:stCxn id="71" idx="0"/>
            <a:endCxn id="71" idx="4"/>
          </p:cNvCxnSpPr>
          <p:nvPr/>
        </p:nvCxnSpPr>
        <p:spPr>
          <a:xfrm>
            <a:off x="4455217" y="503076"/>
            <a:ext cx="0" cy="246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975265-7D4B-4286-B802-6FA91B8319DC}"/>
              </a:ext>
            </a:extLst>
          </p:cNvPr>
          <p:cNvGrpSpPr/>
          <p:nvPr/>
        </p:nvGrpSpPr>
        <p:grpSpPr>
          <a:xfrm rot="5400000">
            <a:off x="4451703" y="1325488"/>
            <a:ext cx="488805" cy="817061"/>
            <a:chOff x="7452857" y="2610464"/>
            <a:chExt cx="673504" cy="112579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F20DD47-F673-46A0-9019-14A6B9E0179F}"/>
                </a:ext>
              </a:extLst>
            </p:cNvPr>
            <p:cNvSpPr/>
            <p:nvPr/>
          </p:nvSpPr>
          <p:spPr>
            <a:xfrm>
              <a:off x="7472516" y="2610464"/>
              <a:ext cx="653845" cy="1125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27FEAF-7202-4F5A-8944-EAEA2F955320}"/>
                </a:ext>
              </a:extLst>
            </p:cNvPr>
            <p:cNvCxnSpPr/>
            <p:nvPr/>
          </p:nvCxnSpPr>
          <p:spPr>
            <a:xfrm>
              <a:off x="7452857" y="3522391"/>
              <a:ext cx="668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9257842-1F19-4AC6-868A-5F4B00AFD98C}"/>
                </a:ext>
              </a:extLst>
            </p:cNvPr>
            <p:cNvCxnSpPr>
              <a:stCxn id="76" idx="0"/>
              <a:endCxn id="76" idx="2"/>
            </p:cNvCxnSpPr>
            <p:nvPr/>
          </p:nvCxnSpPr>
          <p:spPr>
            <a:xfrm>
              <a:off x="7799439" y="2610464"/>
              <a:ext cx="0" cy="1125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0DDDD52-B013-4116-B3C1-49C6AFED2587}"/>
                </a:ext>
              </a:extLst>
            </p:cNvPr>
            <p:cNvSpPr/>
            <p:nvPr/>
          </p:nvSpPr>
          <p:spPr>
            <a:xfrm>
              <a:off x="7526594" y="2684206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61CDA9-7BFF-4206-9DD9-CACDF5B89048}"/>
                </a:ext>
              </a:extLst>
            </p:cNvPr>
            <p:cNvSpPr/>
            <p:nvPr/>
          </p:nvSpPr>
          <p:spPr>
            <a:xfrm>
              <a:off x="7993631" y="2679089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52599C9-8827-4A18-9A4E-3C37D5AF4D95}"/>
                </a:ext>
              </a:extLst>
            </p:cNvPr>
            <p:cNvSpPr/>
            <p:nvPr/>
          </p:nvSpPr>
          <p:spPr>
            <a:xfrm>
              <a:off x="7529054" y="3377380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26038E0-71D9-4A37-AFA9-478DDCF4CBD4}"/>
                </a:ext>
              </a:extLst>
            </p:cNvPr>
            <p:cNvSpPr/>
            <p:nvPr/>
          </p:nvSpPr>
          <p:spPr>
            <a:xfrm>
              <a:off x="7991171" y="3377380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61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4FE32A33-580C-4018-BE20-9B73DAE6BFEF}"/>
              </a:ext>
            </a:extLst>
          </p:cNvPr>
          <p:cNvGrpSpPr/>
          <p:nvPr/>
        </p:nvGrpSpPr>
        <p:grpSpPr>
          <a:xfrm>
            <a:off x="1812436" y="1661683"/>
            <a:ext cx="3043970" cy="1427713"/>
            <a:chOff x="1812436" y="1661683"/>
            <a:chExt cx="3043970" cy="14277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786B72-D955-470E-BC64-1875121A5786}"/>
                </a:ext>
              </a:extLst>
            </p:cNvPr>
            <p:cNvGrpSpPr/>
            <p:nvPr/>
          </p:nvGrpSpPr>
          <p:grpSpPr>
            <a:xfrm rot="2282775">
              <a:off x="1936879" y="1954906"/>
              <a:ext cx="488805" cy="817061"/>
              <a:chOff x="7452857" y="2610464"/>
              <a:chExt cx="673504" cy="112579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2E125A-2DC3-4299-A741-1D16495A5CCA}"/>
                  </a:ext>
                </a:extLst>
              </p:cNvPr>
              <p:cNvSpPr/>
              <p:nvPr/>
            </p:nvSpPr>
            <p:spPr>
              <a:xfrm>
                <a:off x="7472516" y="2610464"/>
                <a:ext cx="653845" cy="11257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D3120E-3CC4-43E7-9131-721E2C18BDCB}"/>
                  </a:ext>
                </a:extLst>
              </p:cNvPr>
              <p:cNvCxnSpPr/>
              <p:nvPr/>
            </p:nvCxnSpPr>
            <p:spPr>
              <a:xfrm>
                <a:off x="7452857" y="3522391"/>
                <a:ext cx="6685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BCB012C-B8A3-4FCD-9E33-CC529E275A55}"/>
                  </a:ext>
                </a:extLst>
              </p:cNvPr>
              <p:cNvCxnSpPr>
                <a:stCxn id="9" idx="0"/>
                <a:endCxn id="9" idx="2"/>
              </p:cNvCxnSpPr>
              <p:nvPr/>
            </p:nvCxnSpPr>
            <p:spPr>
              <a:xfrm>
                <a:off x="7799439" y="2610464"/>
                <a:ext cx="0" cy="1125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054451-69DC-49F0-ACA0-6A5108197A94}"/>
                  </a:ext>
                </a:extLst>
              </p:cNvPr>
              <p:cNvSpPr/>
              <p:nvPr/>
            </p:nvSpPr>
            <p:spPr>
              <a:xfrm>
                <a:off x="7526594" y="2684206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7785EE-E880-4D60-BA8F-019E35C7A0AF}"/>
                  </a:ext>
                </a:extLst>
              </p:cNvPr>
              <p:cNvSpPr/>
              <p:nvPr/>
            </p:nvSpPr>
            <p:spPr>
              <a:xfrm>
                <a:off x="7993631" y="2679089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75A4983-4E00-4212-9C9D-3582A221ED89}"/>
                  </a:ext>
                </a:extLst>
              </p:cNvPr>
              <p:cNvSpPr/>
              <p:nvPr/>
            </p:nvSpPr>
            <p:spPr>
              <a:xfrm>
                <a:off x="7529054" y="3377380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59C16B-3742-4B53-B817-567CE9259457}"/>
                  </a:ext>
                </a:extLst>
              </p:cNvPr>
              <p:cNvSpPr/>
              <p:nvPr/>
            </p:nvSpPr>
            <p:spPr>
              <a:xfrm>
                <a:off x="7991171" y="3377380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E8F23FF0-AC0C-4858-BEF8-6CA97DE7FD9D}"/>
                </a:ext>
              </a:extLst>
            </p:cNvPr>
            <p:cNvSpPr/>
            <p:nvPr/>
          </p:nvSpPr>
          <p:spPr>
            <a:xfrm rot="14553506">
              <a:off x="2620564" y="853555"/>
              <a:ext cx="1427713" cy="3043970"/>
            </a:xfrm>
            <a:prstGeom prst="arc">
              <a:avLst>
                <a:gd name="adj1" fmla="val 17315748"/>
                <a:gd name="adj2" fmla="val 392000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21BFCF8-FAE9-4A46-ACE6-0E325C9D941C}"/>
              </a:ext>
            </a:extLst>
          </p:cNvPr>
          <p:cNvGrpSpPr/>
          <p:nvPr/>
        </p:nvGrpSpPr>
        <p:grpSpPr>
          <a:xfrm>
            <a:off x="-4741" y="1708848"/>
            <a:ext cx="3043970" cy="1388415"/>
            <a:chOff x="527015" y="1693115"/>
            <a:chExt cx="3043970" cy="138841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D1DEB02-3EE1-4531-8261-D715412F892A}"/>
                </a:ext>
              </a:extLst>
            </p:cNvPr>
            <p:cNvGrpSpPr/>
            <p:nvPr/>
          </p:nvGrpSpPr>
          <p:grpSpPr>
            <a:xfrm rot="19225371">
              <a:off x="2943328" y="1954969"/>
              <a:ext cx="488805" cy="817061"/>
              <a:chOff x="7452857" y="2610464"/>
              <a:chExt cx="673504" cy="112579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045D85-8AD4-4F9E-A3B0-7BF04BC54B3A}"/>
                  </a:ext>
                </a:extLst>
              </p:cNvPr>
              <p:cNvSpPr/>
              <p:nvPr/>
            </p:nvSpPr>
            <p:spPr>
              <a:xfrm>
                <a:off x="7472516" y="2610464"/>
                <a:ext cx="653845" cy="11257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1C6A295-7B7A-4BA6-A7DB-2C3E0DC078A0}"/>
                  </a:ext>
                </a:extLst>
              </p:cNvPr>
              <p:cNvCxnSpPr/>
              <p:nvPr/>
            </p:nvCxnSpPr>
            <p:spPr>
              <a:xfrm>
                <a:off x="7452857" y="3522391"/>
                <a:ext cx="6685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9C57A03-B36D-476F-8C1F-72F3A297E57C}"/>
                  </a:ext>
                </a:extLst>
              </p:cNvPr>
              <p:cNvCxnSpPr>
                <a:stCxn id="17" idx="0"/>
                <a:endCxn id="17" idx="2"/>
              </p:cNvCxnSpPr>
              <p:nvPr/>
            </p:nvCxnSpPr>
            <p:spPr>
              <a:xfrm>
                <a:off x="7799439" y="2610464"/>
                <a:ext cx="0" cy="1125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5E8E3A-D5E9-4CB7-818B-DF7039D46DAE}"/>
                  </a:ext>
                </a:extLst>
              </p:cNvPr>
              <p:cNvSpPr/>
              <p:nvPr/>
            </p:nvSpPr>
            <p:spPr>
              <a:xfrm>
                <a:off x="7526594" y="2684206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151433-AF63-4BE3-96C8-34CBEBE6FD88}"/>
                  </a:ext>
                </a:extLst>
              </p:cNvPr>
              <p:cNvSpPr/>
              <p:nvPr/>
            </p:nvSpPr>
            <p:spPr>
              <a:xfrm>
                <a:off x="7993631" y="2679089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EA9E3C4-047B-4922-BCDE-07E6352C5039}"/>
                  </a:ext>
                </a:extLst>
              </p:cNvPr>
              <p:cNvSpPr/>
              <p:nvPr/>
            </p:nvSpPr>
            <p:spPr>
              <a:xfrm>
                <a:off x="7529054" y="3377380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CA0224-EE2D-4530-A8B4-DA947A37C7D7}"/>
                  </a:ext>
                </a:extLst>
              </p:cNvPr>
              <p:cNvSpPr/>
              <p:nvPr/>
            </p:nvSpPr>
            <p:spPr>
              <a:xfrm>
                <a:off x="7991171" y="3377380"/>
                <a:ext cx="78654" cy="290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4B6418C4-B38B-47AC-B9EF-B9EE720C3253}"/>
                </a:ext>
              </a:extLst>
            </p:cNvPr>
            <p:cNvSpPr/>
            <p:nvPr/>
          </p:nvSpPr>
          <p:spPr>
            <a:xfrm rot="6924470" flipH="1">
              <a:off x="1354792" y="865338"/>
              <a:ext cx="1388415" cy="3043970"/>
            </a:xfrm>
            <a:prstGeom prst="arc">
              <a:avLst>
                <a:gd name="adj1" fmla="val 17315748"/>
                <a:gd name="adj2" fmla="val 392000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A9E3C2E-83E3-4B9F-92CC-C93307AF6C41}"/>
              </a:ext>
            </a:extLst>
          </p:cNvPr>
          <p:cNvGrpSpPr/>
          <p:nvPr/>
        </p:nvGrpSpPr>
        <p:grpSpPr>
          <a:xfrm rot="2282775">
            <a:off x="5092969" y="2281026"/>
            <a:ext cx="488805" cy="817061"/>
            <a:chOff x="7452857" y="2610464"/>
            <a:chExt cx="673504" cy="112579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F809D7-C126-4B8B-8A2E-01974DAEEA12}"/>
                </a:ext>
              </a:extLst>
            </p:cNvPr>
            <p:cNvSpPr/>
            <p:nvPr/>
          </p:nvSpPr>
          <p:spPr>
            <a:xfrm>
              <a:off x="7472516" y="2610464"/>
              <a:ext cx="653845" cy="1125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D361160-4E01-4802-9671-88B24EA3B168}"/>
                </a:ext>
              </a:extLst>
            </p:cNvPr>
            <p:cNvCxnSpPr/>
            <p:nvPr/>
          </p:nvCxnSpPr>
          <p:spPr>
            <a:xfrm>
              <a:off x="7452857" y="3522391"/>
              <a:ext cx="668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AD5C84B-4C99-4158-BEE4-F07F80B4BDC2}"/>
                </a:ext>
              </a:extLst>
            </p:cNvPr>
            <p:cNvCxnSpPr>
              <a:stCxn id="111" idx="0"/>
              <a:endCxn id="111" idx="2"/>
            </p:cNvCxnSpPr>
            <p:nvPr/>
          </p:nvCxnSpPr>
          <p:spPr>
            <a:xfrm>
              <a:off x="7799439" y="2610464"/>
              <a:ext cx="0" cy="1125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36F088-8E30-4D64-B0F1-50337AB1FBB9}"/>
                </a:ext>
              </a:extLst>
            </p:cNvPr>
            <p:cNvSpPr/>
            <p:nvPr/>
          </p:nvSpPr>
          <p:spPr>
            <a:xfrm>
              <a:off x="7526594" y="2684206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F9AB749-4BEA-4842-BFF0-BAB49BEAAC8A}"/>
                </a:ext>
              </a:extLst>
            </p:cNvPr>
            <p:cNvSpPr/>
            <p:nvPr/>
          </p:nvSpPr>
          <p:spPr>
            <a:xfrm>
              <a:off x="7993631" y="2679089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8420C0D-8133-407B-AE9F-20543A01B70D}"/>
                </a:ext>
              </a:extLst>
            </p:cNvPr>
            <p:cNvSpPr/>
            <p:nvPr/>
          </p:nvSpPr>
          <p:spPr>
            <a:xfrm>
              <a:off x="7529054" y="3377380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5D6D196-CC0F-49BA-9C80-28518A687FAA}"/>
                </a:ext>
              </a:extLst>
            </p:cNvPr>
            <p:cNvSpPr/>
            <p:nvPr/>
          </p:nvSpPr>
          <p:spPr>
            <a:xfrm>
              <a:off x="7991171" y="3377380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E862039-9019-4B42-B6CF-7AF0702A5C1D}"/>
              </a:ext>
            </a:extLst>
          </p:cNvPr>
          <p:cNvGrpSpPr/>
          <p:nvPr/>
        </p:nvGrpSpPr>
        <p:grpSpPr>
          <a:xfrm rot="19225371">
            <a:off x="6306426" y="2285571"/>
            <a:ext cx="488805" cy="817061"/>
            <a:chOff x="7452857" y="2610464"/>
            <a:chExt cx="673504" cy="1125794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697F3D6-ADAA-44A5-9449-66D9BDF7AA8F}"/>
                </a:ext>
              </a:extLst>
            </p:cNvPr>
            <p:cNvSpPr/>
            <p:nvPr/>
          </p:nvSpPr>
          <p:spPr>
            <a:xfrm>
              <a:off x="7472516" y="2610464"/>
              <a:ext cx="653845" cy="1125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E76B529-515D-46AC-B415-2E3C861D7F80}"/>
                </a:ext>
              </a:extLst>
            </p:cNvPr>
            <p:cNvCxnSpPr/>
            <p:nvPr/>
          </p:nvCxnSpPr>
          <p:spPr>
            <a:xfrm>
              <a:off x="7452857" y="3522391"/>
              <a:ext cx="668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CA22311-EF67-4D07-8D2A-DD4AFB2B3EA5}"/>
                </a:ext>
              </a:extLst>
            </p:cNvPr>
            <p:cNvCxnSpPr>
              <a:stCxn id="121" idx="0"/>
              <a:endCxn id="121" idx="2"/>
            </p:cNvCxnSpPr>
            <p:nvPr/>
          </p:nvCxnSpPr>
          <p:spPr>
            <a:xfrm>
              <a:off x="7799439" y="2610464"/>
              <a:ext cx="0" cy="1125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9AB5AAB-20AC-47D8-9164-20BEE1AFB977}"/>
                </a:ext>
              </a:extLst>
            </p:cNvPr>
            <p:cNvSpPr/>
            <p:nvPr/>
          </p:nvSpPr>
          <p:spPr>
            <a:xfrm>
              <a:off x="7526594" y="2684206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47A199F-1305-4320-8B34-0C68C6EE5A5A}"/>
                </a:ext>
              </a:extLst>
            </p:cNvPr>
            <p:cNvSpPr/>
            <p:nvPr/>
          </p:nvSpPr>
          <p:spPr>
            <a:xfrm>
              <a:off x="7993631" y="2679089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B90E5B6-1B30-4650-91AC-64DAC4E17054}"/>
                </a:ext>
              </a:extLst>
            </p:cNvPr>
            <p:cNvSpPr/>
            <p:nvPr/>
          </p:nvSpPr>
          <p:spPr>
            <a:xfrm>
              <a:off x="7529054" y="3377380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AF6486C-3CEC-4260-8B28-04FBA58CACBB}"/>
                </a:ext>
              </a:extLst>
            </p:cNvPr>
            <p:cNvSpPr/>
            <p:nvPr/>
          </p:nvSpPr>
          <p:spPr>
            <a:xfrm>
              <a:off x="7991171" y="3377380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115BAC2-0D65-48DC-95CF-381E302AC6DC}"/>
              </a:ext>
            </a:extLst>
          </p:cNvPr>
          <p:cNvGrpSpPr/>
          <p:nvPr/>
        </p:nvGrpSpPr>
        <p:grpSpPr>
          <a:xfrm rot="2282775">
            <a:off x="8641784" y="2350717"/>
            <a:ext cx="488805" cy="817061"/>
            <a:chOff x="7452857" y="2610464"/>
            <a:chExt cx="673504" cy="1125794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B84AE3F-9D6B-43B3-8F61-328CD6B8F6D6}"/>
                </a:ext>
              </a:extLst>
            </p:cNvPr>
            <p:cNvSpPr/>
            <p:nvPr/>
          </p:nvSpPr>
          <p:spPr>
            <a:xfrm>
              <a:off x="7472516" y="2610464"/>
              <a:ext cx="653845" cy="1125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6049116-7ED1-4B76-9FAC-AB4AFA3A93BA}"/>
                </a:ext>
              </a:extLst>
            </p:cNvPr>
            <p:cNvCxnSpPr/>
            <p:nvPr/>
          </p:nvCxnSpPr>
          <p:spPr>
            <a:xfrm>
              <a:off x="7452857" y="3522391"/>
              <a:ext cx="668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D33AABA-B371-4283-8621-83DD3677A699}"/>
                </a:ext>
              </a:extLst>
            </p:cNvPr>
            <p:cNvCxnSpPr>
              <a:stCxn id="129" idx="0"/>
              <a:endCxn id="129" idx="2"/>
            </p:cNvCxnSpPr>
            <p:nvPr/>
          </p:nvCxnSpPr>
          <p:spPr>
            <a:xfrm>
              <a:off x="7799439" y="2610464"/>
              <a:ext cx="0" cy="1125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819C766-D943-45A0-97C9-9AD197DBDF56}"/>
                </a:ext>
              </a:extLst>
            </p:cNvPr>
            <p:cNvSpPr/>
            <p:nvPr/>
          </p:nvSpPr>
          <p:spPr>
            <a:xfrm>
              <a:off x="7526594" y="2684206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1632963-3C48-4148-8770-E61B1E6DD265}"/>
                </a:ext>
              </a:extLst>
            </p:cNvPr>
            <p:cNvSpPr/>
            <p:nvPr/>
          </p:nvSpPr>
          <p:spPr>
            <a:xfrm>
              <a:off x="7993631" y="2679089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FA35A7E-1705-4883-ABF4-8FBBCC74F2F3}"/>
                </a:ext>
              </a:extLst>
            </p:cNvPr>
            <p:cNvSpPr/>
            <p:nvPr/>
          </p:nvSpPr>
          <p:spPr>
            <a:xfrm>
              <a:off x="7529054" y="3377380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8D3A23A-1931-4035-884B-358B8BFEAA9B}"/>
                </a:ext>
              </a:extLst>
            </p:cNvPr>
            <p:cNvSpPr/>
            <p:nvPr/>
          </p:nvSpPr>
          <p:spPr>
            <a:xfrm>
              <a:off x="7991171" y="3377380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62B45B1-6E32-4078-8966-E3545218928C}"/>
              </a:ext>
            </a:extLst>
          </p:cNvPr>
          <p:cNvGrpSpPr/>
          <p:nvPr/>
        </p:nvGrpSpPr>
        <p:grpSpPr>
          <a:xfrm rot="19225371">
            <a:off x="9855241" y="2355262"/>
            <a:ext cx="488805" cy="817061"/>
            <a:chOff x="7452857" y="2610464"/>
            <a:chExt cx="673504" cy="1125794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C23778E-05C0-4232-A6AE-ECCE57876AF2}"/>
                </a:ext>
              </a:extLst>
            </p:cNvPr>
            <p:cNvSpPr/>
            <p:nvPr/>
          </p:nvSpPr>
          <p:spPr>
            <a:xfrm>
              <a:off x="7472516" y="2610464"/>
              <a:ext cx="653845" cy="1125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59FFC77-0795-48CB-A597-77C4D978440B}"/>
                </a:ext>
              </a:extLst>
            </p:cNvPr>
            <p:cNvCxnSpPr/>
            <p:nvPr/>
          </p:nvCxnSpPr>
          <p:spPr>
            <a:xfrm>
              <a:off x="7452857" y="3522391"/>
              <a:ext cx="668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1404597-C871-450C-B89A-9C27F6AC4D49}"/>
                </a:ext>
              </a:extLst>
            </p:cNvPr>
            <p:cNvCxnSpPr>
              <a:stCxn id="137" idx="0"/>
              <a:endCxn id="137" idx="2"/>
            </p:cNvCxnSpPr>
            <p:nvPr/>
          </p:nvCxnSpPr>
          <p:spPr>
            <a:xfrm>
              <a:off x="7799439" y="2610464"/>
              <a:ext cx="0" cy="1125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CD4043-E13A-4F73-BA4A-DDEF759E5164}"/>
                </a:ext>
              </a:extLst>
            </p:cNvPr>
            <p:cNvSpPr/>
            <p:nvPr/>
          </p:nvSpPr>
          <p:spPr>
            <a:xfrm>
              <a:off x="7526594" y="2684206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891BBAD-1FE7-48C6-86FE-55F40AEE0C18}"/>
                </a:ext>
              </a:extLst>
            </p:cNvPr>
            <p:cNvSpPr/>
            <p:nvPr/>
          </p:nvSpPr>
          <p:spPr>
            <a:xfrm>
              <a:off x="7993631" y="2679089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ADEB679-8546-4C31-94F6-5FD53D24BE7D}"/>
                </a:ext>
              </a:extLst>
            </p:cNvPr>
            <p:cNvSpPr/>
            <p:nvPr/>
          </p:nvSpPr>
          <p:spPr>
            <a:xfrm>
              <a:off x="7529054" y="3377380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BD90DE0-A7C5-49D1-A80E-9FFFBBFA8827}"/>
                </a:ext>
              </a:extLst>
            </p:cNvPr>
            <p:cNvSpPr/>
            <p:nvPr/>
          </p:nvSpPr>
          <p:spPr>
            <a:xfrm>
              <a:off x="7991171" y="3377380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Arc 143">
            <a:extLst>
              <a:ext uri="{FF2B5EF4-FFF2-40B4-BE49-F238E27FC236}">
                <a16:creationId xmlns:a16="http://schemas.microsoft.com/office/drawing/2014/main" id="{18838890-6837-4394-9C9E-85188B8293E3}"/>
              </a:ext>
            </a:extLst>
          </p:cNvPr>
          <p:cNvSpPr/>
          <p:nvPr/>
        </p:nvSpPr>
        <p:spPr>
          <a:xfrm rot="11127031">
            <a:off x="9924100" y="161144"/>
            <a:ext cx="1902023" cy="3043970"/>
          </a:xfrm>
          <a:prstGeom prst="arc">
            <a:avLst>
              <a:gd name="adj1" fmla="val 17315748"/>
              <a:gd name="adj2" fmla="val 1789376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Arc 144">
            <a:extLst>
              <a:ext uri="{FF2B5EF4-FFF2-40B4-BE49-F238E27FC236}">
                <a16:creationId xmlns:a16="http://schemas.microsoft.com/office/drawing/2014/main" id="{DD35B664-7B45-4DED-BA16-593B48459F96}"/>
              </a:ext>
            </a:extLst>
          </p:cNvPr>
          <p:cNvSpPr/>
          <p:nvPr/>
        </p:nvSpPr>
        <p:spPr>
          <a:xfrm rot="11793842" flipH="1">
            <a:off x="8023551" y="193691"/>
            <a:ext cx="1291096" cy="3052038"/>
          </a:xfrm>
          <a:prstGeom prst="arc">
            <a:avLst>
              <a:gd name="adj1" fmla="val 17315748"/>
              <a:gd name="adj2" fmla="val 337206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4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A9E3C2E-83E3-4B9F-92CC-C93307AF6C41}"/>
              </a:ext>
            </a:extLst>
          </p:cNvPr>
          <p:cNvGrpSpPr/>
          <p:nvPr/>
        </p:nvGrpSpPr>
        <p:grpSpPr>
          <a:xfrm>
            <a:off x="5676469" y="1779367"/>
            <a:ext cx="488805" cy="817061"/>
            <a:chOff x="7452857" y="2610464"/>
            <a:chExt cx="673504" cy="112579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F809D7-C126-4B8B-8A2E-01974DAEEA12}"/>
                </a:ext>
              </a:extLst>
            </p:cNvPr>
            <p:cNvSpPr/>
            <p:nvPr/>
          </p:nvSpPr>
          <p:spPr>
            <a:xfrm>
              <a:off x="7472516" y="2610464"/>
              <a:ext cx="653845" cy="1125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D361160-4E01-4802-9671-88B24EA3B168}"/>
                </a:ext>
              </a:extLst>
            </p:cNvPr>
            <p:cNvCxnSpPr/>
            <p:nvPr/>
          </p:nvCxnSpPr>
          <p:spPr>
            <a:xfrm>
              <a:off x="7452857" y="3522391"/>
              <a:ext cx="668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AD5C84B-4C99-4158-BEE4-F07F80B4BDC2}"/>
                </a:ext>
              </a:extLst>
            </p:cNvPr>
            <p:cNvCxnSpPr>
              <a:stCxn id="111" idx="0"/>
              <a:endCxn id="111" idx="2"/>
            </p:cNvCxnSpPr>
            <p:nvPr/>
          </p:nvCxnSpPr>
          <p:spPr>
            <a:xfrm>
              <a:off x="7799439" y="2610464"/>
              <a:ext cx="0" cy="1125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36F088-8E30-4D64-B0F1-50337AB1FBB9}"/>
                </a:ext>
              </a:extLst>
            </p:cNvPr>
            <p:cNvSpPr/>
            <p:nvPr/>
          </p:nvSpPr>
          <p:spPr>
            <a:xfrm>
              <a:off x="7526594" y="2684206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F9AB749-4BEA-4842-BFF0-BAB49BEAAC8A}"/>
                </a:ext>
              </a:extLst>
            </p:cNvPr>
            <p:cNvSpPr/>
            <p:nvPr/>
          </p:nvSpPr>
          <p:spPr>
            <a:xfrm>
              <a:off x="7993631" y="2679089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8420C0D-8133-407B-AE9F-20543A01B70D}"/>
                </a:ext>
              </a:extLst>
            </p:cNvPr>
            <p:cNvSpPr/>
            <p:nvPr/>
          </p:nvSpPr>
          <p:spPr>
            <a:xfrm>
              <a:off x="7529054" y="3377380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5D6D196-CC0F-49BA-9C80-28518A687FAA}"/>
                </a:ext>
              </a:extLst>
            </p:cNvPr>
            <p:cNvSpPr/>
            <p:nvPr/>
          </p:nvSpPr>
          <p:spPr>
            <a:xfrm>
              <a:off x="7991171" y="3377380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A51FFF2-557F-4919-A8E4-FA6C2E7D57B6}"/>
              </a:ext>
            </a:extLst>
          </p:cNvPr>
          <p:cNvGrpSpPr/>
          <p:nvPr/>
        </p:nvGrpSpPr>
        <p:grpSpPr>
          <a:xfrm rot="2329488">
            <a:off x="6448139" y="1804022"/>
            <a:ext cx="715440" cy="817128"/>
            <a:chOff x="6238026" y="2280959"/>
            <a:chExt cx="715440" cy="81712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697F3D6-ADAA-44A5-9449-66D9BDF7AA8F}"/>
                </a:ext>
              </a:extLst>
            </p:cNvPr>
            <p:cNvSpPr/>
            <p:nvPr/>
          </p:nvSpPr>
          <p:spPr>
            <a:xfrm rot="19225371">
              <a:off x="6319058" y="2281026"/>
              <a:ext cx="474537" cy="81706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E76B529-515D-46AC-B415-2E3C861D7F80}"/>
                </a:ext>
              </a:extLst>
            </p:cNvPr>
            <p:cNvCxnSpPr/>
            <p:nvPr/>
          </p:nvCxnSpPr>
          <p:spPr>
            <a:xfrm rot="19225371">
              <a:off x="6468225" y="2890483"/>
              <a:ext cx="48524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CA22311-EF67-4D07-8D2A-DD4AFB2B3EA5}"/>
                </a:ext>
              </a:extLst>
            </p:cNvPr>
            <p:cNvCxnSpPr>
              <a:stCxn id="121" idx="0"/>
              <a:endCxn id="121" idx="2"/>
            </p:cNvCxnSpPr>
            <p:nvPr/>
          </p:nvCxnSpPr>
          <p:spPr>
            <a:xfrm rot="19225371">
              <a:off x="6556327" y="2281026"/>
              <a:ext cx="0" cy="81706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9AB5AAB-20AC-47D8-9164-20BEE1AFB977}"/>
                </a:ext>
              </a:extLst>
            </p:cNvPr>
            <p:cNvSpPr/>
            <p:nvPr/>
          </p:nvSpPr>
          <p:spPr>
            <a:xfrm rot="19225371">
              <a:off x="6238026" y="2499778"/>
              <a:ext cx="57084" cy="2104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47A199F-1305-4320-8B34-0C68C6EE5A5A}"/>
                </a:ext>
              </a:extLst>
            </p:cNvPr>
            <p:cNvSpPr/>
            <p:nvPr/>
          </p:nvSpPr>
          <p:spPr>
            <a:xfrm rot="19225371">
              <a:off x="6496918" y="2280959"/>
              <a:ext cx="57084" cy="2104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B90E5B6-1B30-4650-91AC-64DAC4E17054}"/>
                </a:ext>
              </a:extLst>
            </p:cNvPr>
            <p:cNvSpPr/>
            <p:nvPr/>
          </p:nvSpPr>
          <p:spPr>
            <a:xfrm rot="19225371">
              <a:off x="6559923" y="2886398"/>
              <a:ext cx="57084" cy="2104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AF6486C-3CEC-4260-8B28-04FBA58CACBB}"/>
                </a:ext>
              </a:extLst>
            </p:cNvPr>
            <p:cNvSpPr/>
            <p:nvPr/>
          </p:nvSpPr>
          <p:spPr>
            <a:xfrm rot="19225371">
              <a:off x="6818429" y="2672717"/>
              <a:ext cx="57084" cy="2104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E84EA6-D841-431A-83D2-FC7D6B28454F}"/>
              </a:ext>
            </a:extLst>
          </p:cNvPr>
          <p:cNvCxnSpPr/>
          <p:nvPr/>
        </p:nvCxnSpPr>
        <p:spPr>
          <a:xfrm>
            <a:off x="2713703" y="1627239"/>
            <a:ext cx="63123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1E0ACE1-F73C-4333-9A00-886B3FBCB474}"/>
              </a:ext>
            </a:extLst>
          </p:cNvPr>
          <p:cNvCxnSpPr>
            <a:cxnSpLocks/>
          </p:cNvCxnSpPr>
          <p:nvPr/>
        </p:nvCxnSpPr>
        <p:spPr>
          <a:xfrm>
            <a:off x="5455707" y="1627239"/>
            <a:ext cx="0" cy="81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316B06-1C77-4CC2-9DCF-EEA338FAAF75}"/>
              </a:ext>
            </a:extLst>
          </p:cNvPr>
          <p:cNvCxnSpPr>
            <a:cxnSpLocks/>
          </p:cNvCxnSpPr>
          <p:nvPr/>
        </p:nvCxnSpPr>
        <p:spPr>
          <a:xfrm>
            <a:off x="6355620" y="1624781"/>
            <a:ext cx="0" cy="81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C36539-D052-4CA9-BB38-601B5A95E037}"/>
              </a:ext>
            </a:extLst>
          </p:cNvPr>
          <p:cNvCxnSpPr>
            <a:cxnSpLocks/>
          </p:cNvCxnSpPr>
          <p:nvPr/>
        </p:nvCxnSpPr>
        <p:spPr>
          <a:xfrm>
            <a:off x="6355620" y="1624780"/>
            <a:ext cx="0" cy="81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92D2AA7-D5D3-483D-AD61-442B0905A9CF}"/>
              </a:ext>
            </a:extLst>
          </p:cNvPr>
          <p:cNvCxnSpPr>
            <a:cxnSpLocks/>
          </p:cNvCxnSpPr>
          <p:nvPr/>
        </p:nvCxnSpPr>
        <p:spPr>
          <a:xfrm>
            <a:off x="7255533" y="1622322"/>
            <a:ext cx="0" cy="81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178ECA-D8BA-40DC-8322-C6FEB60BBBD2}"/>
              </a:ext>
            </a:extLst>
          </p:cNvPr>
          <p:cNvCxnSpPr>
            <a:cxnSpLocks/>
          </p:cNvCxnSpPr>
          <p:nvPr/>
        </p:nvCxnSpPr>
        <p:spPr>
          <a:xfrm>
            <a:off x="4555794" y="1624779"/>
            <a:ext cx="0" cy="81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B629F3-7328-486B-AA7B-3AAB5096B770}"/>
              </a:ext>
            </a:extLst>
          </p:cNvPr>
          <p:cNvCxnSpPr>
            <a:cxnSpLocks/>
          </p:cNvCxnSpPr>
          <p:nvPr/>
        </p:nvCxnSpPr>
        <p:spPr>
          <a:xfrm>
            <a:off x="5455707" y="1622321"/>
            <a:ext cx="0" cy="81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4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A9E3C2E-83E3-4B9F-92CC-C93307AF6C41}"/>
              </a:ext>
            </a:extLst>
          </p:cNvPr>
          <p:cNvGrpSpPr/>
          <p:nvPr/>
        </p:nvGrpSpPr>
        <p:grpSpPr>
          <a:xfrm>
            <a:off x="1728825" y="579831"/>
            <a:ext cx="488802" cy="817061"/>
            <a:chOff x="7452882" y="2610466"/>
            <a:chExt cx="673501" cy="112579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F809D7-C126-4B8B-8A2E-01974DAEEA12}"/>
                </a:ext>
              </a:extLst>
            </p:cNvPr>
            <p:cNvSpPr/>
            <p:nvPr/>
          </p:nvSpPr>
          <p:spPr>
            <a:xfrm>
              <a:off x="7472537" y="2610466"/>
              <a:ext cx="653846" cy="1125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D361160-4E01-4802-9671-88B24EA3B168}"/>
                </a:ext>
              </a:extLst>
            </p:cNvPr>
            <p:cNvCxnSpPr/>
            <p:nvPr/>
          </p:nvCxnSpPr>
          <p:spPr>
            <a:xfrm>
              <a:off x="7452882" y="3522394"/>
              <a:ext cx="6685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AD5C84B-4C99-4158-BEE4-F07F80B4BDC2}"/>
                </a:ext>
              </a:extLst>
            </p:cNvPr>
            <p:cNvCxnSpPr>
              <a:stCxn id="111" idx="0"/>
              <a:endCxn id="111" idx="2"/>
            </p:cNvCxnSpPr>
            <p:nvPr/>
          </p:nvCxnSpPr>
          <p:spPr>
            <a:xfrm>
              <a:off x="7799466" y="2610466"/>
              <a:ext cx="0" cy="1125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36F088-8E30-4D64-B0F1-50337AB1FBB9}"/>
                </a:ext>
              </a:extLst>
            </p:cNvPr>
            <p:cNvSpPr/>
            <p:nvPr/>
          </p:nvSpPr>
          <p:spPr>
            <a:xfrm>
              <a:off x="7526627" y="2684208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F9AB749-4BEA-4842-BFF0-BAB49BEAAC8A}"/>
                </a:ext>
              </a:extLst>
            </p:cNvPr>
            <p:cNvSpPr/>
            <p:nvPr/>
          </p:nvSpPr>
          <p:spPr>
            <a:xfrm>
              <a:off x="7993670" y="2679092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8420C0D-8133-407B-AE9F-20543A01B70D}"/>
                </a:ext>
              </a:extLst>
            </p:cNvPr>
            <p:cNvSpPr/>
            <p:nvPr/>
          </p:nvSpPr>
          <p:spPr>
            <a:xfrm>
              <a:off x="7529086" y="3377384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5D6D196-CC0F-49BA-9C80-28518A687FAA}"/>
                </a:ext>
              </a:extLst>
            </p:cNvPr>
            <p:cNvSpPr/>
            <p:nvPr/>
          </p:nvSpPr>
          <p:spPr>
            <a:xfrm>
              <a:off x="7991171" y="3377380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FC6648-4905-4DEC-BDD7-1984F89266D8}"/>
              </a:ext>
            </a:extLst>
          </p:cNvPr>
          <p:cNvGrpSpPr/>
          <p:nvPr/>
        </p:nvGrpSpPr>
        <p:grpSpPr>
          <a:xfrm rot="10800000">
            <a:off x="1682819" y="3952294"/>
            <a:ext cx="488802" cy="817061"/>
            <a:chOff x="7452882" y="2610466"/>
            <a:chExt cx="673501" cy="112579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075306-CCC8-4DB9-B332-49B4A2760F0B}"/>
                </a:ext>
              </a:extLst>
            </p:cNvPr>
            <p:cNvSpPr/>
            <p:nvPr/>
          </p:nvSpPr>
          <p:spPr>
            <a:xfrm>
              <a:off x="7472537" y="2610466"/>
              <a:ext cx="653846" cy="1125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9C13E9-778B-493B-872D-49DD905C5CDB}"/>
                </a:ext>
              </a:extLst>
            </p:cNvPr>
            <p:cNvCxnSpPr/>
            <p:nvPr/>
          </p:nvCxnSpPr>
          <p:spPr>
            <a:xfrm>
              <a:off x="7452882" y="3522394"/>
              <a:ext cx="6685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D65158-4098-4645-90EF-BEFEE6399391}"/>
                </a:ext>
              </a:extLst>
            </p:cNvPr>
            <p:cNvCxnSpPr>
              <a:stCxn id="34" idx="0"/>
              <a:endCxn id="34" idx="2"/>
            </p:cNvCxnSpPr>
            <p:nvPr/>
          </p:nvCxnSpPr>
          <p:spPr>
            <a:xfrm>
              <a:off x="7799466" y="2610466"/>
              <a:ext cx="0" cy="1125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8F1477-F483-471C-94B3-4D383BCCABA9}"/>
                </a:ext>
              </a:extLst>
            </p:cNvPr>
            <p:cNvSpPr/>
            <p:nvPr/>
          </p:nvSpPr>
          <p:spPr>
            <a:xfrm>
              <a:off x="7526627" y="2684208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E00509-7A8A-4831-A9EC-3359ECBCE673}"/>
                </a:ext>
              </a:extLst>
            </p:cNvPr>
            <p:cNvSpPr/>
            <p:nvPr/>
          </p:nvSpPr>
          <p:spPr>
            <a:xfrm>
              <a:off x="7993670" y="2679092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FD6EE2-6DC9-4F36-867A-9CC30394F8EA}"/>
                </a:ext>
              </a:extLst>
            </p:cNvPr>
            <p:cNvSpPr/>
            <p:nvPr/>
          </p:nvSpPr>
          <p:spPr>
            <a:xfrm>
              <a:off x="7529086" y="3377384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83AD56-26AD-4E07-B9B2-68F4BEDDC824}"/>
                </a:ext>
              </a:extLst>
            </p:cNvPr>
            <p:cNvSpPr/>
            <p:nvPr/>
          </p:nvSpPr>
          <p:spPr>
            <a:xfrm>
              <a:off x="7991171" y="3377380"/>
              <a:ext cx="78654" cy="290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B9B573-25A3-4BE8-983C-845DB92E4A37}"/>
              </a:ext>
            </a:extLst>
          </p:cNvPr>
          <p:cNvGrpSpPr/>
          <p:nvPr/>
        </p:nvGrpSpPr>
        <p:grpSpPr>
          <a:xfrm>
            <a:off x="3163085" y="579830"/>
            <a:ext cx="488802" cy="817061"/>
            <a:chOff x="3163085" y="579830"/>
            <a:chExt cx="488802" cy="81706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C63C133-F5F4-4B6A-B837-AAE162BBBCAA}"/>
                </a:ext>
              </a:extLst>
            </p:cNvPr>
            <p:cNvSpPr/>
            <p:nvPr/>
          </p:nvSpPr>
          <p:spPr>
            <a:xfrm rot="10800000">
              <a:off x="3163085" y="579830"/>
              <a:ext cx="474537" cy="81706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3205697-BD50-4D53-B31E-A7254EE296F4}"/>
                </a:ext>
              </a:extLst>
            </p:cNvPr>
            <p:cNvCxnSpPr/>
            <p:nvPr/>
          </p:nvCxnSpPr>
          <p:spPr>
            <a:xfrm rot="10800000">
              <a:off x="3166646" y="735047"/>
              <a:ext cx="4852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850737B-0040-419A-81C7-027C5AC57D12}"/>
                </a:ext>
              </a:extLst>
            </p:cNvPr>
            <p:cNvCxnSpPr>
              <a:stCxn id="51" idx="0"/>
              <a:endCxn id="51" idx="2"/>
            </p:cNvCxnSpPr>
            <p:nvPr/>
          </p:nvCxnSpPr>
          <p:spPr>
            <a:xfrm rot="10800000">
              <a:off x="3400349" y="579830"/>
              <a:ext cx="0" cy="8170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7FDB791-7D0B-453E-AC62-1E5E088548C9}"/>
                </a:ext>
              </a:extLst>
            </p:cNvPr>
            <p:cNvSpPr/>
            <p:nvPr/>
          </p:nvSpPr>
          <p:spPr>
            <a:xfrm rot="10800000">
              <a:off x="3541281" y="1132884"/>
              <a:ext cx="57084" cy="21048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10C11BC-4C09-4845-98FE-3018A6FD4FD3}"/>
                </a:ext>
              </a:extLst>
            </p:cNvPr>
            <p:cNvSpPr/>
            <p:nvPr/>
          </p:nvSpPr>
          <p:spPr>
            <a:xfrm rot="10800000">
              <a:off x="3202319" y="1136597"/>
              <a:ext cx="57084" cy="21048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419C2F9-F41B-405C-8083-E94C24242130}"/>
                </a:ext>
              </a:extLst>
            </p:cNvPr>
            <p:cNvSpPr/>
            <p:nvPr/>
          </p:nvSpPr>
          <p:spPr>
            <a:xfrm rot="10800000">
              <a:off x="3539497" y="629802"/>
              <a:ext cx="57084" cy="21048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53B02D1-35CA-4D4C-8564-3C38F4914381}"/>
                </a:ext>
              </a:extLst>
            </p:cNvPr>
            <p:cNvSpPr/>
            <p:nvPr/>
          </p:nvSpPr>
          <p:spPr>
            <a:xfrm rot="10800000">
              <a:off x="3204133" y="629805"/>
              <a:ext cx="57084" cy="21048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93D8605-681A-43A7-B2BB-E56729D04D38}"/>
              </a:ext>
            </a:extLst>
          </p:cNvPr>
          <p:cNvGrpSpPr/>
          <p:nvPr/>
        </p:nvGrpSpPr>
        <p:grpSpPr>
          <a:xfrm rot="10800000">
            <a:off x="3163053" y="3952293"/>
            <a:ext cx="488802" cy="817061"/>
            <a:chOff x="3163085" y="579830"/>
            <a:chExt cx="488802" cy="81706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B61F33-6A0C-484A-89D0-B2C45D16D191}"/>
                </a:ext>
              </a:extLst>
            </p:cNvPr>
            <p:cNvSpPr/>
            <p:nvPr/>
          </p:nvSpPr>
          <p:spPr>
            <a:xfrm rot="10800000">
              <a:off x="3163085" y="579830"/>
              <a:ext cx="474537" cy="81706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11F011-1F98-4153-8B32-653F4F2806BC}"/>
                </a:ext>
              </a:extLst>
            </p:cNvPr>
            <p:cNvCxnSpPr/>
            <p:nvPr/>
          </p:nvCxnSpPr>
          <p:spPr>
            <a:xfrm rot="10800000">
              <a:off x="3166646" y="735047"/>
              <a:ext cx="4852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1D5FDAA-BAFD-45C9-B1D9-9A3E954FA759}"/>
                </a:ext>
              </a:extLst>
            </p:cNvPr>
            <p:cNvCxnSpPr>
              <a:stCxn id="61" idx="0"/>
              <a:endCxn id="61" idx="2"/>
            </p:cNvCxnSpPr>
            <p:nvPr/>
          </p:nvCxnSpPr>
          <p:spPr>
            <a:xfrm rot="10800000">
              <a:off x="3400349" y="579830"/>
              <a:ext cx="0" cy="8170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456D0B0-035C-482D-9DB4-8443616E0B5D}"/>
                </a:ext>
              </a:extLst>
            </p:cNvPr>
            <p:cNvSpPr/>
            <p:nvPr/>
          </p:nvSpPr>
          <p:spPr>
            <a:xfrm rot="10800000">
              <a:off x="3541281" y="1132884"/>
              <a:ext cx="57084" cy="21048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44AAC3-9D77-42A6-BA49-6521010F5B37}"/>
                </a:ext>
              </a:extLst>
            </p:cNvPr>
            <p:cNvSpPr/>
            <p:nvPr/>
          </p:nvSpPr>
          <p:spPr>
            <a:xfrm rot="10800000">
              <a:off x="3202319" y="1136597"/>
              <a:ext cx="57084" cy="21048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611C408-3DCD-4C07-B5F8-B8169DE6BFE6}"/>
                </a:ext>
              </a:extLst>
            </p:cNvPr>
            <p:cNvSpPr/>
            <p:nvPr/>
          </p:nvSpPr>
          <p:spPr>
            <a:xfrm rot="10800000">
              <a:off x="3539497" y="629802"/>
              <a:ext cx="57084" cy="21048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277DA30-0091-4C69-84B6-D699AF5E47F4}"/>
                </a:ext>
              </a:extLst>
            </p:cNvPr>
            <p:cNvSpPr/>
            <p:nvPr/>
          </p:nvSpPr>
          <p:spPr>
            <a:xfrm rot="10800000">
              <a:off x="3204133" y="629805"/>
              <a:ext cx="57084" cy="21048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C72057A-EC5B-412F-8BB2-5509C7C2F5A6}"/>
              </a:ext>
            </a:extLst>
          </p:cNvPr>
          <p:cNvSpPr txBox="1"/>
          <p:nvPr/>
        </p:nvSpPr>
        <p:spPr>
          <a:xfrm>
            <a:off x="4173794" y="896874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如果原来的车头向上</a:t>
            </a:r>
            <a:r>
              <a:rPr lang="en-AU" altLang="zh-CN" dirty="0"/>
              <a:t>(90</a:t>
            </a:r>
            <a:r>
              <a:rPr lang="en-US" altLang="zh-CN" dirty="0"/>
              <a:t>°</a:t>
            </a:r>
            <a:r>
              <a:rPr lang="en-AU" altLang="zh-CN" dirty="0"/>
              <a:t>)</a:t>
            </a:r>
            <a:r>
              <a:rPr lang="zh-CN" altLang="en-US" dirty="0"/>
              <a:t>，调转后 </a:t>
            </a:r>
            <a:r>
              <a:rPr lang="en-US" altLang="zh-CN" dirty="0"/>
              <a:t>y + </a:t>
            </a:r>
            <a:r>
              <a:rPr lang="zh-CN" altLang="en-US" dirty="0"/>
              <a:t>轴承长度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19341A-E938-4FD6-A82A-CA86BA295BE9}"/>
              </a:ext>
            </a:extLst>
          </p:cNvPr>
          <p:cNvSpPr txBox="1"/>
          <p:nvPr/>
        </p:nvSpPr>
        <p:spPr>
          <a:xfrm>
            <a:off x="4173794" y="4026168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如果原来的车头向下</a:t>
            </a:r>
            <a:r>
              <a:rPr lang="en-US" altLang="zh-CN" dirty="0"/>
              <a:t>(</a:t>
            </a:r>
            <a:r>
              <a:rPr lang="zh-CN" altLang="en-US" dirty="0"/>
              <a:t>负</a:t>
            </a:r>
            <a:r>
              <a:rPr lang="en-US" altLang="zh-CN" dirty="0"/>
              <a:t>90°)</a:t>
            </a:r>
            <a:r>
              <a:rPr lang="zh-CN" altLang="en-US" dirty="0"/>
              <a:t>，调转后 </a:t>
            </a:r>
            <a:r>
              <a:rPr lang="en-US" altLang="zh-CN" dirty="0"/>
              <a:t>y - </a:t>
            </a:r>
            <a:r>
              <a:rPr lang="zh-CN" altLang="en-US" dirty="0"/>
              <a:t>轴承长度</a:t>
            </a:r>
          </a:p>
        </p:txBody>
      </p:sp>
    </p:spTree>
    <p:extLst>
      <p:ext uri="{BB962C8B-B14F-4D97-AF65-F5344CB8AC3E}">
        <p14:creationId xmlns:p14="http://schemas.microsoft.com/office/powerpoint/2010/main" val="350463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Python Coding? | Coding for Kids Ages 11+ | Juni Learning">
            <a:extLst>
              <a:ext uri="{FF2B5EF4-FFF2-40B4-BE49-F238E27FC236}">
                <a16:creationId xmlns:a16="http://schemas.microsoft.com/office/drawing/2014/main" id="{BE62878B-4EF0-084A-9E9C-F0C76D6DD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84" y="3429000"/>
            <a:ext cx="2920827" cy="29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6A4F75-6E5F-4D44-AC84-4377503F5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200" y="1301837"/>
            <a:ext cx="4876292" cy="1676225"/>
          </a:xfrm>
          <a:prstGeom prst="rect">
            <a:avLst/>
          </a:prstGeom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4F218043-228C-9042-BDC7-AD92F35F7F85}"/>
              </a:ext>
            </a:extLst>
          </p:cNvPr>
          <p:cNvSpPr/>
          <p:nvPr/>
        </p:nvSpPr>
        <p:spPr>
          <a:xfrm>
            <a:off x="6081472" y="3128375"/>
            <a:ext cx="601249" cy="601249"/>
          </a:xfrm>
          <a:prstGeom prst="plus">
            <a:avLst>
              <a:gd name="adj" fmla="val 41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2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Haohua Li</dc:creator>
  <cp:lastModifiedBy>Haohua Li</cp:lastModifiedBy>
  <cp:revision>33</cp:revision>
  <dcterms:created xsi:type="dcterms:W3CDTF">2021-04-10T15:02:12Z</dcterms:created>
  <dcterms:modified xsi:type="dcterms:W3CDTF">2021-05-26T01:58:30Z</dcterms:modified>
</cp:coreProperties>
</file>