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7538d6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7538d6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7538d66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7538d6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7538d66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7538d66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7538d66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7538d66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7538d66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7538d66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www.researchgate.net/figure/Testing-the-Perturbational-Complexity-Index-PCI-A-PCI-values-are-shown-for-152-TMS_fig4_25963100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s://www-sciencedirect-com.ezproxy.lib.monash.edu.au/science/article/pii/S096098221300936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www-sciencedirect-com.ezproxy.lib.monash.edu.au/science/article/pii/S1053811919300242?via%3Dihu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journals.aps.org/prresearch/abstract/10.1103/PhysRevResearch.2.0232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Correlates to level of consciousness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Supplement Report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“indices” of consciousness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section is prepared for myself (I am still new to neuroscience).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Indices </a:t>
            </a:r>
            <a:r>
              <a:rPr lang="en-GB"/>
              <a:t>that is associated with the </a:t>
            </a:r>
            <a:r>
              <a:rPr b="1" lang="en-GB"/>
              <a:t>degree of consciousness</a:t>
            </a:r>
            <a:r>
              <a:rPr lang="en-GB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start to have a sense of the "indices" of consciousness.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PCI (Thibaut et.al, 2015) is considered to be related to the level of consciousness. For example, higher values usually indicates higher level of consciousness.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wSMI (king et.al, 2013) is another paper I read in the summer. Similar to PCI.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Spectral exponent (Colombo et.al, 2019)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Epsilon machine (Muñoz et. al, 2019) statistical complexity may connect to level of conscious arousal. At least, this has been tested in flies.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Perturbational Complexity Index (PCI)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1854" l="0" r="0" t="0"/>
          <a:stretch/>
        </p:blipFill>
        <p:spPr>
          <a:xfrm>
            <a:off x="76200" y="1219175"/>
            <a:ext cx="6875900" cy="34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875900" y="0"/>
            <a:ext cx="28317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VS</a:t>
            </a:r>
            <a:r>
              <a:rPr lang="en-GB"/>
              <a:t>    : vegetative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MCS</a:t>
            </a:r>
            <a:r>
              <a:rPr lang="en-GB"/>
              <a:t> : minimally conscious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CS  </a:t>
            </a:r>
            <a:r>
              <a:rPr lang="en-GB"/>
              <a:t>  : conscious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 </a:t>
            </a:r>
            <a:r>
              <a:rPr lang="en-GB"/>
              <a:t>     : healthy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575" y="1463000"/>
            <a:ext cx="2208425" cy="29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1700" y="4619750"/>
            <a:ext cx="90621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https://www.researchgate.net/figure/Testing-the-Perturbational-Complexity-Index-PCI-A-PCI-values-are-shown-for-152-TMS_fig4_259631006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weighted Symbolic Mutual Information (wSMI)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2172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90398"/>
            <a:ext cx="5533745" cy="19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070125" y="3276775"/>
            <a:ext cx="28317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VS</a:t>
            </a:r>
            <a:r>
              <a:rPr lang="en-GB"/>
              <a:t>    : vegetative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MCS</a:t>
            </a:r>
            <a:r>
              <a:rPr lang="en-GB"/>
              <a:t> : minimally conscious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CS  </a:t>
            </a:r>
            <a:r>
              <a:rPr lang="en-GB"/>
              <a:t>  : conscious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 </a:t>
            </a:r>
            <a:r>
              <a:rPr lang="en-GB"/>
              <a:t>     : healthy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680875" y="4314300"/>
            <a:ext cx="36102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https://www-sciencedirect-com.ezproxy.lib.monash.edu.au/science/article/pii/S0960982213009366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Spectral Exponent of the Resting EEG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50" y="1104050"/>
            <a:ext cx="4039449" cy="40394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062925" y="1530950"/>
            <a:ext cx="28317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Wec</a:t>
            </a:r>
            <a:r>
              <a:rPr lang="en-GB"/>
              <a:t>    : wake, eye closed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X</a:t>
            </a:r>
            <a:r>
              <a:rPr lang="en-GB"/>
              <a:t> :  xenon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Weo</a:t>
            </a:r>
            <a:r>
              <a:rPr lang="en-GB"/>
              <a:t> : wake, eye open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</a:t>
            </a:r>
            <a:r>
              <a:rPr lang="en-GB"/>
              <a:t>      : propofol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</a:t>
            </a:r>
            <a:r>
              <a:rPr lang="en-GB"/>
              <a:t>      : ketamine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(Xenon and propofol result in deeper anesthesia if their claims are not wrong)   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5062925" y="4001975"/>
            <a:ext cx="3652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https://www-sciencedirect-com.ezproxy.lib.monash.edu.au/science/article/pii/S1053811919300242?via%3Dihub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Statistical Complexities and Epsilon Machine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437401" cy="206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4025" y="3091975"/>
            <a:ext cx="4437397" cy="19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062925" y="4001975"/>
            <a:ext cx="3652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https://journals.aps.org/prresearch/abstract/10.1103/PhysRevResearch.2.023219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062925" y="3437950"/>
            <a:ext cx="28317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Statistical complexities </a:t>
            </a:r>
            <a:r>
              <a:rPr b="1" lang="en-GB"/>
              <a:t>decrease </a:t>
            </a:r>
            <a:r>
              <a:rPr lang="en-GB"/>
              <a:t>during anesthesia?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