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f99dd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f99dd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f99ddc3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f99ddc3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f99ddc3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f99ddc3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f99ddc3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f99ddc3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f99ddc3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f99ddc3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f99ddc3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f99ddc3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f99ddc3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f99ddc3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f99ddc3d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f99ddc3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ZMax Headband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Bad channel and </a:t>
            </a:r>
            <a:r>
              <a:rPr lang="en-GB"/>
              <a:t>Noise</a:t>
            </a:r>
            <a:r>
              <a:rPr lang="en-GB"/>
              <a:t> Issues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FP2 (EEG R) Channel Behaviours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598100" y="0"/>
            <a:ext cx="3546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Subject : S12, night2, </a:t>
            </a:r>
            <a:r>
              <a:rPr b="1" lang="en-GB" sz="1800">
                <a:solidFill>
                  <a:srgbClr val="595959"/>
                </a:solidFill>
              </a:rPr>
              <a:t>FP2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269" l="7705" r="8717" t="0"/>
          <a:stretch/>
        </p:blipFill>
        <p:spPr>
          <a:xfrm>
            <a:off x="0" y="950575"/>
            <a:ext cx="9144001" cy="41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FP2 (EEG R) Channel Behaviours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598100" y="0"/>
            <a:ext cx="3546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Subject : S12, night3, </a:t>
            </a:r>
            <a:r>
              <a:rPr b="1" lang="en-GB" sz="1800">
                <a:solidFill>
                  <a:schemeClr val="dk2"/>
                </a:solidFill>
              </a:rPr>
              <a:t>FP2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269" l="7707" r="16580" t="0"/>
          <a:stretch/>
        </p:blipFill>
        <p:spPr>
          <a:xfrm>
            <a:off x="0" y="1017725"/>
            <a:ext cx="914400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FP2 (EEG R) Channel Behaviours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598100" y="0"/>
            <a:ext cx="3546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Subject : S15, night2, </a:t>
            </a:r>
            <a:r>
              <a:rPr b="1" lang="en-GB" sz="1800">
                <a:solidFill>
                  <a:schemeClr val="dk2"/>
                </a:solidFill>
              </a:rPr>
              <a:t>FP2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4095" l="8149" r="19155" t="0"/>
          <a:stretch/>
        </p:blipFill>
        <p:spPr>
          <a:xfrm>
            <a:off x="0" y="1017725"/>
            <a:ext cx="914400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FP2 (EEG R) Channel Behaviours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598100" y="0"/>
            <a:ext cx="3546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Subject : S15, night3, </a:t>
            </a:r>
            <a:r>
              <a:rPr b="1" lang="en-GB" sz="1800">
                <a:solidFill>
                  <a:schemeClr val="dk2"/>
                </a:solidFill>
              </a:rPr>
              <a:t>FP2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3044" l="7650" r="9099" t="0"/>
          <a:stretch/>
        </p:blipFill>
        <p:spPr>
          <a:xfrm>
            <a:off x="0" y="1017725"/>
            <a:ext cx="914400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ower Spectral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FP2 (EEG R) Channel Power Spectral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598100" y="0"/>
            <a:ext cx="3546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Subject : S12, night2, </a:t>
            </a:r>
            <a:r>
              <a:rPr b="1" lang="en-GB" sz="1800">
                <a:solidFill>
                  <a:srgbClr val="595959"/>
                </a:solidFill>
              </a:rPr>
              <a:t>FP2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390" l="8481" r="15386" t="0"/>
          <a:stretch/>
        </p:blipFill>
        <p:spPr>
          <a:xfrm>
            <a:off x="1034050" y="1017725"/>
            <a:ext cx="682220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FP2 (EEG R) Channel Closer Look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5517525" y="0"/>
            <a:ext cx="4044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Subject : S12, night2, </a:t>
            </a:r>
            <a:r>
              <a:rPr b="1" lang="en-GB" sz="1800">
                <a:solidFill>
                  <a:srgbClr val="595959"/>
                </a:solidFill>
              </a:rPr>
              <a:t>FP2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1.5 second data in the midway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5855" l="9557" r="7695" t="0"/>
          <a:stretch/>
        </p:blipFill>
        <p:spPr>
          <a:xfrm>
            <a:off x="767650" y="1017725"/>
            <a:ext cx="7608688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 noises are usually at 50 Hz and its harmonics (100 Hz, 150 Hz, etc.).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But the </a:t>
            </a:r>
            <a:r>
              <a:rPr lang="en-GB" sz="1800"/>
              <a:t>frequencies of noises are mainly distributed at around 83 Hz. </a:t>
            </a:r>
            <a:r>
              <a:rPr lang="en-GB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ZMax headband need to charge?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conductivity issues?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skin preparation or gels? -&gt; </a:t>
            </a:r>
            <a:r>
              <a:rPr lang="en-GB" sz="1800"/>
              <a:t>impedance? fasten loosely?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FP2/EEG R channel -&gt; damage?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