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4b74ea56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4b74ea56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4b74ea562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4b74ea562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4b74ea562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4b74ea562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4b74ea562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4b74ea562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4b74ea5625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4b74ea5625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2873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MD5 and SHA-1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072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Weakness and Alternative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HAO XU (32767919) 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HAOCHEN LI (28619773)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KAI LI (32746741)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1517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MD5 (M</a:t>
            </a:r>
            <a:r>
              <a:rPr lang="en-GB"/>
              <a:t>essage-Digest Algorithm 5</a:t>
            </a:r>
            <a:r>
              <a:rPr lang="en-GB"/>
              <a:t>)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886800"/>
            <a:ext cx="8520600" cy="416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cryptographic algorithm, a one-way hash function, often used to store passwords in a database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that produce a 128-bit hash value (32 characters) string from any password, phrase or text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not secure any more.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Weakness: 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Brute force attacks on MD5 hashes are fast: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The MD5 algorithm is fast to use, so in a few seconds the attacker can try so many combinations.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An NVIDIA GeForce 8800 Ultra can calculate more than </a:t>
            </a:r>
            <a:r>
              <a:rPr b="1" lang="en-GB" sz="13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200 million</a:t>
            </a: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hashes per second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MD5 has collisions: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collision is when two words have the same hash generated. However, MD5 is proved to have a low collision resistance, meaning that the attacker may be able to produce the same hash for two different inputs.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363940"/>
              </a:buClr>
              <a:buSzPts val="1300"/>
              <a:buFont typeface="Times New Roman"/>
              <a:buChar char="-"/>
            </a:pP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A collision attack exists that can find collisions </a:t>
            </a:r>
            <a:r>
              <a:rPr b="1" lang="en-GB" sz="1300">
                <a:solidFill>
                  <a:srgbClr val="FF000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within seconds</a:t>
            </a:r>
            <a:r>
              <a:rPr b="1" lang="en-GB" sz="1300">
                <a:solidFill>
                  <a:srgbClr val="363940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on a computer with a 2.6 GHz Pentium 4 processor</a:t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200">
              <a:solidFill>
                <a:srgbClr val="363940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SHA1 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SHA-1 stands for </a:t>
            </a:r>
            <a:r>
              <a:rPr b="1" lang="en-GB">
                <a:solidFill>
                  <a:schemeClr val="dk1"/>
                </a:solidFill>
              </a:rPr>
              <a:t>Secure Hash Algorithm 1</a:t>
            </a:r>
            <a:r>
              <a:rPr lang="en-GB">
                <a:solidFill>
                  <a:schemeClr val="dk1"/>
                </a:solidFill>
              </a:rPr>
              <a:t>, it was designed by the United States National Security Agency.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SHA-1 is one of several </a:t>
            </a:r>
            <a:r>
              <a:rPr b="1" lang="en-GB">
                <a:solidFill>
                  <a:schemeClr val="dk1"/>
                </a:solidFill>
              </a:rPr>
              <a:t>cryptographic hash functions</a:t>
            </a:r>
            <a:r>
              <a:rPr lang="en-GB">
                <a:solidFill>
                  <a:schemeClr val="dk1"/>
                </a:solidFill>
              </a:rPr>
              <a:t> which takes an input and produces a 160-bite (20-byte) hash value.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This hash value is known as a </a:t>
            </a:r>
            <a:r>
              <a:rPr b="1" lang="en-GB">
                <a:solidFill>
                  <a:schemeClr val="dk1"/>
                </a:solidFill>
              </a:rPr>
              <a:t>message digest</a:t>
            </a:r>
            <a:r>
              <a:rPr lang="en-GB">
                <a:solidFill>
                  <a:schemeClr val="dk1"/>
                </a:solidFill>
              </a:rPr>
              <a:t>. This message digest is usually then rendered as a hexadecimal number </a:t>
            </a:r>
            <a:r>
              <a:rPr lang="en-GB">
                <a:solidFill>
                  <a:schemeClr val="dk1"/>
                </a:solidFill>
              </a:rPr>
              <a:t>which is 40 digits long.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However, SHA-1 is now considered insecure since 2005. And major tech giants browsers like Microsoft, Google, Apple have stopped accepting SHA-1 SSL certificates by 2017.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SHA-1 Weakness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Collision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chemeClr val="dk1"/>
                </a:solidFill>
              </a:rPr>
              <a:t>Security researchers have achieved the first real-world </a:t>
            </a:r>
            <a:r>
              <a:rPr lang="en-GB">
                <a:solidFill>
                  <a:schemeClr val="dk1"/>
                </a:solidFill>
              </a:rPr>
              <a:t>collision attack against the SHA-1 hash function, producing two different PDF files with the same SHA-1 signature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SHA-256 (alternative of MD5 and SHA - 1)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/>
              <a:t>MD5 produces 32 chars hash, SHA-1 produces 40 chars hash, SHA-256 produces 64 chars hash which is harder to crack.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Use SHA-256 alternative because this 256-bit key is much more secure than other common hashing algorithms: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It’s a secure and trusted industry standard: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SHA-256 is an industry standard that is trusted by leading public-sector agencies and used widely by technology leaders.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Collisions are incredibly unlikely: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There are SHA-256 possible hash values when using SHA-256, which makes it nearly impossible for two different documents to coincidentally have the exact same hash value.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GB" sz="1200"/>
              <a:t>The </a:t>
            </a:r>
            <a:r>
              <a:rPr b="1" lang="en-GB" sz="1200"/>
              <a:t>a</a:t>
            </a:r>
            <a:r>
              <a:rPr b="1" lang="en-GB" sz="1200"/>
              <a:t>valanche effect:</a:t>
            </a:r>
            <a:endParaRPr b="1"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/>
              <a:t>Unlike some older hashing algorithms, even a very minor change to the original information completely changes the hash value</a:t>
            </a:r>
            <a:endParaRPr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idx="1" type="body"/>
          </p:nvPr>
        </p:nvSpPr>
        <p:spPr>
          <a:xfrm>
            <a:off x="311700" y="1152475"/>
            <a:ext cx="8520600" cy="101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100"/>
              <a:t>Thanks for your listening!</a:t>
            </a:r>
            <a:endParaRPr sz="31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