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0D0B-0C9E-4228-A761-EEB3FBB3E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31441-3F52-4301-A13C-D584AAAE7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92696-32B6-4512-B109-F8D47D42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0F3B2-D5AD-4FB9-A392-708AAE6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42AD9-F814-42B1-BF26-642090B8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0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8E2C7-B3AC-4363-AAFD-91E84AA0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E864B-126E-4069-A3EF-F138B82CE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57560-CCFA-42ED-B526-29B8442E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5A929-2657-4CD0-B08B-67B7C426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2E0C8-673F-41DB-86A1-6E69DFF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6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0313B9-56C3-48B8-AB99-67D102333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BEEE8-267A-43EF-A38D-E2199ED0E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ABAC4-104A-4003-BA2F-8489F48A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6F9D4-E3E4-4810-8563-91908A70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51902-741C-43DF-97B6-C432DEA8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B7E2B-E473-47FF-B984-05F0D585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B3AA3-256C-49A1-8E30-610B6C5F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7B065-3415-411A-8252-C9541744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03ABF-95C8-4C69-A951-D4CB5524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5D42E-E144-427E-B2E4-CE7F57E8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F07D2-0DB6-4435-9684-C6A1E64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1EE77-1145-404B-A0DC-A82F29C9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432D3-6590-45B3-A0A4-0988E220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677FB-B1A5-49BC-9234-A4BC6006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D1736-872C-4C4F-8836-9F9DDE32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5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AE080-CB02-43F5-B956-F5F3D8BC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8BEE5-E2CE-4373-B412-1326CAD8B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45502-1149-467F-9E8A-916698A91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675E49-6808-43AF-8A59-CF40FF16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C1F09-FBEA-4B5D-AE9E-BF488168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E9684-4C10-4ACA-A61D-8E2B0C82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7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C4304-C38C-433A-87F2-CB977F8E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6F801-4D25-43C8-93EC-360D47AB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6FE480-E2D6-4ACC-88CA-AEEAF1388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49547F-B387-4FF7-A653-7A7B2171E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9AF91-9FEC-4438-A8F8-722B57C1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7E9C7-9BD0-4824-83C8-F325A4E7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C06510-96EB-44F5-A8DB-3B655E46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6AA022-63CF-43B7-A2F4-637F32C5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7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9A7B0-4456-4B52-9474-8413D21C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80981A-194F-45BC-990C-5CE610FB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B255B2-8C9E-40BA-AAE1-FACFB4C5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26051-F046-4DF4-8FE9-01025C06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3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A8673-086C-49C7-8021-6BCD411C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419B46-2577-465A-851E-165F97B1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9C235-390A-4BB0-B049-30D0C5BD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43EF0-A3C1-40D7-90EB-961964C1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D3656-60B5-4790-AF10-B17FB0EB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63922-65C5-4EE0-80B2-DE643D03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CC98F-DF93-4A59-8863-35B3B870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9FF21-7E78-42D1-93E9-3204FDDF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F2674E-2BD5-42B1-85DE-FCCB9EC8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4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97A94-1B75-4FD3-B17F-A2B6D0E3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09510-2301-4094-B581-C4499D2FA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C7778-0070-417B-82F3-82A08469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6105C-DE5C-43E5-B957-D8500A2B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D82E1-B408-4A60-B257-D56B22DB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F9EFA-EAB9-40F5-8E86-86F8DC58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3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971ACC-97A8-477B-8B40-DB66FF6D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925FE-4D01-4140-B2AB-683CB51C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9DAA3-D389-444C-92A5-004FBEDD8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1769-E272-461C-BABE-B97C98B0E185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E560F-3805-4C46-8FB8-3BB6C56A5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363E9-0808-47C4-B78C-9A7738C4B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B4C8-3EF4-4C7E-8A24-41775EA34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0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7FB26-13EE-44D7-BF7D-D5185B1A5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90FF1F-E6BA-4B82-9E53-001FFC327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12121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1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d</dc:creator>
  <cp:lastModifiedBy>w d</cp:lastModifiedBy>
  <cp:revision>1</cp:revision>
  <dcterms:created xsi:type="dcterms:W3CDTF">2020-02-22T00:53:26Z</dcterms:created>
  <dcterms:modified xsi:type="dcterms:W3CDTF">2020-02-22T00:53:30Z</dcterms:modified>
</cp:coreProperties>
</file>