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85"/>
          <p:cNvPicPr>
            <a:picLocks noChangeAspect="1"/>
          </p:cNvPicPr>
          <p:nvPr/>
        </p:nvPicPr>
        <p:blipFill>
          <a:blip r:embed="rId1"/>
          <a:srcRect l="21848" t="19989" r="21099" b="30548"/>
          <a:stretch>
            <a:fillRect/>
          </a:stretch>
        </p:blipFill>
        <p:spPr>
          <a:xfrm>
            <a:off x="2115185" y="332740"/>
            <a:ext cx="6971030" cy="6096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JH</cp:lastModifiedBy>
  <cp:revision>25</cp:revision>
  <dcterms:created xsi:type="dcterms:W3CDTF">2019-06-19T02:08:00Z</dcterms:created>
  <dcterms:modified xsi:type="dcterms:W3CDTF">2020-02-09T02:09:34Z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