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647BF-8BFC-4ACC-B3A2-D761A26F8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CA0730-B519-4E3C-AE3D-9CC962F8C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A7DCA-1110-424F-9721-27585A95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584B-1951-47FB-8CAC-51EFA4E27FFC}" type="datetimeFigureOut">
              <a:rPr lang="zh-CN" altLang="en-US" smtClean="0"/>
              <a:t>2021/8/15/Sun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8FF84-1276-47DB-B7C2-46EE34C98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DF5D6-2B78-414B-A04D-BD0D9E16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50A4-9782-440E-872B-E3CB0777F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79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D98A8-2AC1-4ACA-936B-72D3D74D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6710F2-800E-402E-92ED-69FCF5F9A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75308E-C164-4E5D-B77D-9EC5D07A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584B-1951-47FB-8CAC-51EFA4E27FFC}" type="datetimeFigureOut">
              <a:rPr lang="zh-CN" altLang="en-US" smtClean="0"/>
              <a:t>2021/8/15/Sun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FF22D-1749-4409-BC3F-5D110FB4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33D10-58C4-4FFE-9B0E-882AE5EA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50A4-9782-440E-872B-E3CB0777F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95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0D2A30-517C-41B9-AA02-032F8B479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317DE8-C2B6-4C52-9AF8-047AB799C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2A1402-87A1-4CEE-860D-0546EFD1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584B-1951-47FB-8CAC-51EFA4E27FFC}" type="datetimeFigureOut">
              <a:rPr lang="zh-CN" altLang="en-US" smtClean="0"/>
              <a:t>2021/8/15/Sun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490D58-20AD-4C23-A0D7-F6AEE965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9FDB06-4484-43AC-B334-C719D58C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50A4-9782-440E-872B-E3CB0777F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48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26107-8B11-49DB-BE8D-0D096312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0E584-59B0-4672-BD55-642F0561D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93378-992C-427F-9AE9-61F1D325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584B-1951-47FB-8CAC-51EFA4E27FFC}" type="datetimeFigureOut">
              <a:rPr lang="zh-CN" altLang="en-US" smtClean="0"/>
              <a:t>2021/8/15/Sun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A537A-E4F6-4096-B19F-70CB0C83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F8C4BB-1BB8-4A0F-86A9-1FB408E0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50A4-9782-440E-872B-E3CB0777F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07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9F9C5-17C3-4FDB-8AED-AFC34451D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245B55-15DF-4BC0-B50B-108A67B1C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FAD1D-1CE6-4C20-A50F-7FA4E677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584B-1951-47FB-8CAC-51EFA4E27FFC}" type="datetimeFigureOut">
              <a:rPr lang="zh-CN" altLang="en-US" smtClean="0"/>
              <a:t>2021/8/15/Sun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B2DDB0-9DCF-411F-9B8F-045EE223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22CB8-E8D7-45BC-B70E-262CA52F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50A4-9782-440E-872B-E3CB0777F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15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48632-7B9D-4E5C-A01A-6D5485B1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CEED7-A70E-492A-99FA-4E2F28EAD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6325D-5455-45EB-88E1-270F53D31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A6FEC5-3539-4CD7-A6C1-CF5937D2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584B-1951-47FB-8CAC-51EFA4E27FFC}" type="datetimeFigureOut">
              <a:rPr lang="zh-CN" altLang="en-US" smtClean="0"/>
              <a:t>2021/8/15/Sun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15996E-BCC1-4B87-9D1A-2E7AEA3E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6B6756-5E8F-40FC-9DB2-32C535E0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50A4-9782-440E-872B-E3CB0777F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80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9D885-C695-4A9B-A5EC-C557D15F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BAC868-7360-45E5-96E0-D4A292D8D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FF5C82-84DA-416E-B8FF-59E563562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1E932C-D764-401D-93FB-DA09E0648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5A3C5E-F70F-4FF0-88F8-91DB25D53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640293-9A95-404A-9FDE-D5FFB94C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584B-1951-47FB-8CAC-51EFA4E27FFC}" type="datetimeFigureOut">
              <a:rPr lang="zh-CN" altLang="en-US" smtClean="0"/>
              <a:t>2021/8/15/Sun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433DCD-1CE7-4B2F-8144-F9CCBE7D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AF5830-5CD2-4A62-A36B-F7803B72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50A4-9782-440E-872B-E3CB0777F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38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C196D-7F1D-41E5-9987-8E494769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C320B9-7F2A-46E1-BC13-42D0C684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584B-1951-47FB-8CAC-51EFA4E27FFC}" type="datetimeFigureOut">
              <a:rPr lang="zh-CN" altLang="en-US" smtClean="0"/>
              <a:t>2021/8/15/Sun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7E4820-13B5-4C2F-A83D-35869880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B6171E-96B6-495A-93A1-7B859D89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50A4-9782-440E-872B-E3CB0777F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79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46DF05-DC97-4EAC-BFC7-5DE580BC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584B-1951-47FB-8CAC-51EFA4E27FFC}" type="datetimeFigureOut">
              <a:rPr lang="zh-CN" altLang="en-US" smtClean="0"/>
              <a:t>2021/8/15/Sun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88FF30-9278-484F-BFAD-FC6FFE96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562E51-5048-42CE-98B2-5E7E2735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50A4-9782-440E-872B-E3CB0777F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56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9DF69-6D70-4807-93F7-7E958DBF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376E9-1E84-4C6A-95B4-821124CC4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0702CC-9AA5-4C0E-9CB1-4A920095E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068184-ABA8-4CF0-AC3E-93396834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584B-1951-47FB-8CAC-51EFA4E27FFC}" type="datetimeFigureOut">
              <a:rPr lang="zh-CN" altLang="en-US" smtClean="0"/>
              <a:t>2021/8/15/Sun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468B96-E233-4ACD-8401-E7E6298B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552C60-FE25-4F13-AF5A-B1C0A1219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50A4-9782-440E-872B-E3CB0777F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56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0944E-695B-42F8-B474-FBC3F0F3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5BD8AA-0752-4D64-ADDD-5993DC793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15F303-5838-4C33-83B6-85CAA5753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84A59-55AA-47C5-89AE-B1B47085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584B-1951-47FB-8CAC-51EFA4E27FFC}" type="datetimeFigureOut">
              <a:rPr lang="zh-CN" altLang="en-US" smtClean="0"/>
              <a:t>2021/8/15/Sun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F4F3B5-B4FA-4855-9F9A-E07AE727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D703C1-06B4-47A4-8BBF-75FA351E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50A4-9782-440E-872B-E3CB0777F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90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03BE1-9AB9-4B95-B9AE-36029A415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82D217-475D-40ED-B8FA-B8C019F1E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47680-E2D4-4E08-B251-5A5CDCBEA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2584B-1951-47FB-8CAC-51EFA4E27FFC}" type="datetimeFigureOut">
              <a:rPr lang="zh-CN" altLang="en-US" smtClean="0"/>
              <a:t>2021/8/15/Sun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3D7892-122A-4B72-8476-6A449853C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78039-A824-47B5-92B1-E0441FF31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450A4-9782-440E-872B-E3CB0777F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4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97525-C3AC-4793-BCD3-A9D13BB02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15DE95-9D60-455D-878D-3995D3F0E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80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 超</dc:creator>
  <cp:lastModifiedBy>马 超</cp:lastModifiedBy>
  <cp:revision>1</cp:revision>
  <dcterms:created xsi:type="dcterms:W3CDTF">2021-08-15T11:14:30Z</dcterms:created>
  <dcterms:modified xsi:type="dcterms:W3CDTF">2021-08-15T11:14:38Z</dcterms:modified>
</cp:coreProperties>
</file>