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94" r:id="rId19"/>
    <p:sldId id="276" r:id="rId20"/>
    <p:sldId id="277" r:id="rId21"/>
    <p:sldId id="278" r:id="rId22"/>
    <p:sldId id="279" r:id="rId23"/>
    <p:sldId id="280" r:id="rId24"/>
    <p:sldId id="295" r:id="rId25"/>
    <p:sldId id="281" r:id="rId26"/>
    <p:sldId id="282" r:id="rId27"/>
    <p:sldId id="283" r:id="rId28"/>
    <p:sldId id="296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70" r:id="rId39"/>
    <p:sldId id="29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806571"/>
            <a:ext cx="8915399" cy="101360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Project 1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	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67642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83" y="2006090"/>
            <a:ext cx="1425575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0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454040"/>
              </p:ext>
            </p:extLst>
          </p:nvPr>
        </p:nvGraphicFramePr>
        <p:xfrm>
          <a:off x="9829739" y="2306367"/>
          <a:ext cx="619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Packager Shell Object" showAsIcon="1" r:id="rId3" imgW="619200" imgH="437400" progId="Package">
                  <p:embed/>
                </p:oleObj>
              </mc:Choice>
              <mc:Fallback>
                <p:oleObj name="Packager Shell Object" showAsIcon="1" r:id="rId3" imgW="6192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9739" y="2306367"/>
                        <a:ext cx="6191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98768"/>
              </p:ext>
            </p:extLst>
          </p:nvPr>
        </p:nvGraphicFramePr>
        <p:xfrm>
          <a:off x="2982911" y="3044494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17598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323838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1814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4444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8028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2792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8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9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7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9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0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0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1 3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3 3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3 6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5 6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3 3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1 1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7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NKTRIO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91" y="2549346"/>
            <a:ext cx="7410090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049" y="2615959"/>
            <a:ext cx="960203" cy="1950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13" y="2615959"/>
            <a:ext cx="891617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>
              <a:buFontTx/>
              <a:buChar char="-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không,nếu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ng</a:t>
            </a:r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DFS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lvl="1">
              <a:buFontTx/>
              <a:buChar char="-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DFS: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v2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quay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vi-1. </a:t>
            </a:r>
          </a:p>
          <a:p>
            <a:pPr lvl="2"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02947" y="212497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90800"/>
              </p:ext>
            </p:extLst>
          </p:nvPr>
        </p:nvGraphicFramePr>
        <p:xfrm>
          <a:off x="2502947" y="3272104"/>
          <a:ext cx="880628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040">
                  <a:extLst>
                    <a:ext uri="{9D8B030D-6E8A-4147-A177-3AD203B41FA5}">
                      <a16:colId xmlns:a16="http://schemas.microsoft.com/office/drawing/2014/main" val="1231209755"/>
                    </a:ext>
                  </a:extLst>
                </a:gridCol>
                <a:gridCol w="1258040">
                  <a:extLst>
                    <a:ext uri="{9D8B030D-6E8A-4147-A177-3AD203B41FA5}">
                      <a16:colId xmlns:a16="http://schemas.microsoft.com/office/drawing/2014/main" val="1741495441"/>
                    </a:ext>
                  </a:extLst>
                </a:gridCol>
                <a:gridCol w="1258040">
                  <a:extLst>
                    <a:ext uri="{9D8B030D-6E8A-4147-A177-3AD203B41FA5}">
                      <a16:colId xmlns:a16="http://schemas.microsoft.com/office/drawing/2014/main" val="244020216"/>
                    </a:ext>
                  </a:extLst>
                </a:gridCol>
                <a:gridCol w="1400442">
                  <a:extLst>
                    <a:ext uri="{9D8B030D-6E8A-4147-A177-3AD203B41FA5}">
                      <a16:colId xmlns:a16="http://schemas.microsoft.com/office/drawing/2014/main" val="1685851438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3998924132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1312691911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3724221828"/>
                    </a:ext>
                  </a:extLst>
                </a:gridCol>
              </a:tblGrid>
              <a:tr h="192099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0 1 0 0</a:t>
                      </a:r>
                    </a:p>
                    <a:p>
                      <a:r>
                        <a:rPr lang="en-US" dirty="0" smtClean="0"/>
                        <a:t>0 0 0 0</a:t>
                      </a:r>
                    </a:p>
                    <a:p>
                      <a:r>
                        <a:rPr lang="en-US" dirty="0" smtClean="0"/>
                        <a:t>1 1 0 1</a:t>
                      </a:r>
                    </a:p>
                    <a:p>
                      <a:r>
                        <a:rPr lang="en-US" dirty="0" smtClean="0"/>
                        <a:t>1 1 0 0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0 0 0 0 1</a:t>
                      </a:r>
                    </a:p>
                    <a:p>
                      <a:r>
                        <a:rPr lang="en-US" dirty="0" smtClean="0"/>
                        <a:t>1 0 0 0 1</a:t>
                      </a:r>
                    </a:p>
                    <a:p>
                      <a:r>
                        <a:rPr lang="en-US" dirty="0" smtClean="0"/>
                        <a:t>1 1 0 0 1</a:t>
                      </a:r>
                    </a:p>
                    <a:p>
                      <a:r>
                        <a:rPr lang="en-US" dirty="0" smtClean="0"/>
                        <a:t>1 1 1 0 0</a:t>
                      </a:r>
                    </a:p>
                    <a:p>
                      <a:r>
                        <a:rPr lang="en-US" dirty="0" smtClean="0"/>
                        <a:t>0 0 0 1 0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0 0 0 1 0</a:t>
                      </a:r>
                    </a:p>
                    <a:p>
                      <a:r>
                        <a:rPr lang="en-US" dirty="0" smtClean="0"/>
                        <a:t>1 0 0 0 0</a:t>
                      </a:r>
                    </a:p>
                    <a:p>
                      <a:r>
                        <a:rPr lang="en-US" dirty="0" smtClean="0"/>
                        <a:t>1 1 0 1 0</a:t>
                      </a:r>
                    </a:p>
                    <a:p>
                      <a:r>
                        <a:rPr lang="en-US" dirty="0" smtClean="0"/>
                        <a:t>0 1 0 0 0</a:t>
                      </a:r>
                    </a:p>
                    <a:p>
                      <a:r>
                        <a:rPr lang="en-US" dirty="0" smtClean="0"/>
                        <a:t>1 1 1 1 0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dirty="0" smtClean="0"/>
                        <a:t>0 0 1 1 0 1</a:t>
                      </a:r>
                    </a:p>
                    <a:p>
                      <a:r>
                        <a:rPr lang="en-US" dirty="0" smtClean="0"/>
                        <a:t>1 0 0 1 1 1</a:t>
                      </a:r>
                    </a:p>
                    <a:p>
                      <a:r>
                        <a:rPr lang="en-US" dirty="0" smtClean="0"/>
                        <a:t>0 1 0 1 1 1</a:t>
                      </a:r>
                    </a:p>
                    <a:p>
                      <a:r>
                        <a:rPr lang="en-US" dirty="0" smtClean="0"/>
                        <a:t>0 0 0 0 1 1</a:t>
                      </a:r>
                    </a:p>
                    <a:p>
                      <a:r>
                        <a:rPr lang="en-US" dirty="0" smtClean="0"/>
                        <a:t>1 0 0 0 0 0</a:t>
                      </a:r>
                    </a:p>
                    <a:p>
                      <a:r>
                        <a:rPr lang="en-US" dirty="0" smtClean="0"/>
                        <a:t>0 0 0 0 1 0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0 1 0</a:t>
                      </a:r>
                    </a:p>
                    <a:p>
                      <a:r>
                        <a:rPr lang="en-US" dirty="0" smtClean="0"/>
                        <a:t>0 0 1</a:t>
                      </a:r>
                    </a:p>
                    <a:p>
                      <a:r>
                        <a:rPr lang="en-US" dirty="0" smtClean="0"/>
                        <a:t>1 0 0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0 1 0 0</a:t>
                      </a:r>
                    </a:p>
                    <a:p>
                      <a:r>
                        <a:rPr lang="en-US" dirty="0" smtClean="0"/>
                        <a:t>0 0 0 1</a:t>
                      </a:r>
                    </a:p>
                    <a:p>
                      <a:r>
                        <a:rPr lang="en-US" dirty="0" smtClean="0"/>
                        <a:t>1 1 0 1</a:t>
                      </a:r>
                    </a:p>
                    <a:p>
                      <a:r>
                        <a:rPr lang="en-US" dirty="0" smtClean="0"/>
                        <a:t>1 0 0 0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0 0 1 0 1</a:t>
                      </a:r>
                    </a:p>
                    <a:p>
                      <a:r>
                        <a:rPr lang="en-US" dirty="0" smtClean="0"/>
                        <a:t>1 0 1 0 1</a:t>
                      </a:r>
                    </a:p>
                    <a:p>
                      <a:r>
                        <a:rPr lang="en-US" dirty="0" smtClean="0"/>
                        <a:t>0 0 0 1 1</a:t>
                      </a:r>
                    </a:p>
                    <a:p>
                      <a:r>
                        <a:rPr lang="en-US" dirty="0" smtClean="0"/>
                        <a:t>1 1 0 0 0</a:t>
                      </a:r>
                    </a:p>
                    <a:p>
                      <a:r>
                        <a:rPr lang="en-US" dirty="0" smtClean="0"/>
                        <a:t>0 0 0 1 0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-1 -1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1 4 5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-1 -1 -1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3 5 1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-1 -1 -1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-1 -1 -1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3 4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857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718463"/>
              </p:ext>
            </p:extLst>
          </p:nvPr>
        </p:nvGraphicFramePr>
        <p:xfrm>
          <a:off x="9630464" y="2298611"/>
          <a:ext cx="650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Packager Shell Object" showAsIcon="1" r:id="rId3" imgW="651600" imgH="437400" progId="Package">
                  <p:embed/>
                </p:oleObj>
              </mc:Choice>
              <mc:Fallback>
                <p:oleObj name="Packager Shell Object" showAsIcon="1" r:id="rId3" imgW="651600" imgH="437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0464" y="2298611"/>
                        <a:ext cx="6508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8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err="1" smtClean="0"/>
              <a:t>Bài</a:t>
            </a:r>
            <a:r>
              <a:rPr lang="en-US" dirty="0" smtClean="0"/>
              <a:t> 3:</a:t>
            </a:r>
            <a:r>
              <a:rPr lang="en-US" b="1" dirty="0" smtClean="0"/>
              <a:t>Number</a:t>
            </a:r>
          </a:p>
          <a:p>
            <a:pPr marL="342900" lvl="1" indent="-342900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32" y="2576530"/>
            <a:ext cx="7386817" cy="34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583" y="2412890"/>
            <a:ext cx="77730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68105"/>
            <a:ext cx="8915400" cy="377762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3:Tìm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33758"/>
              </p:ext>
            </p:extLst>
          </p:nvPr>
        </p:nvGraphicFramePr>
        <p:xfrm>
          <a:off x="2838448" y="2857769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17598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323838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1814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414444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8028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2792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5 4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6 5  6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7 6 3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6 2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6 6 3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5 5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8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9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7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9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0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0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7428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46765"/>
              </p:ext>
            </p:extLst>
          </p:nvPr>
        </p:nvGraphicFramePr>
        <p:xfrm>
          <a:off x="9734130" y="2145759"/>
          <a:ext cx="715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Packager Shell Object" showAsIcon="1" r:id="rId3" imgW="716040" imgH="437400" progId="Package">
                  <p:embed/>
                </p:oleObj>
              </mc:Choice>
              <mc:Fallback>
                <p:oleObj name="Packager Shell Object" showAsIcon="1" r:id="rId3" imgW="7160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4130" y="2145759"/>
                        <a:ext cx="7159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8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TJALG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31297"/>
            <a:ext cx="7655800" cy="25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17" y="2916840"/>
            <a:ext cx="624894" cy="1204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71" y="2946063"/>
            <a:ext cx="525826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26974"/>
              </p:ext>
            </p:extLst>
          </p:nvPr>
        </p:nvGraphicFramePr>
        <p:xfrm>
          <a:off x="9656283" y="2195064"/>
          <a:ext cx="5476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Packager Shell Object" showAsIcon="1" r:id="rId3" imgW="548280" imgH="437400" progId="Package">
                  <p:embed/>
                </p:oleObj>
              </mc:Choice>
              <mc:Fallback>
                <p:oleObj name="Packager Shell Object" showAsIcon="1" r:id="rId3" imgW="548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6283" y="2195064"/>
                        <a:ext cx="54768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50686"/>
              </p:ext>
            </p:extLst>
          </p:nvPr>
        </p:nvGraphicFramePr>
        <p:xfrm>
          <a:off x="3227567" y="3228709"/>
          <a:ext cx="738292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731">
                  <a:extLst>
                    <a:ext uri="{9D8B030D-6E8A-4147-A177-3AD203B41FA5}">
                      <a16:colId xmlns:a16="http://schemas.microsoft.com/office/drawing/2014/main" val="3979488185"/>
                    </a:ext>
                  </a:extLst>
                </a:gridCol>
                <a:gridCol w="1845731">
                  <a:extLst>
                    <a:ext uri="{9D8B030D-6E8A-4147-A177-3AD203B41FA5}">
                      <a16:colId xmlns:a16="http://schemas.microsoft.com/office/drawing/2014/main" val="2243622508"/>
                    </a:ext>
                  </a:extLst>
                </a:gridCol>
                <a:gridCol w="1845731">
                  <a:extLst>
                    <a:ext uri="{9D8B030D-6E8A-4147-A177-3AD203B41FA5}">
                      <a16:colId xmlns:a16="http://schemas.microsoft.com/office/drawing/2014/main" val="2789371496"/>
                    </a:ext>
                  </a:extLst>
                </a:gridCol>
                <a:gridCol w="1845731">
                  <a:extLst>
                    <a:ext uri="{9D8B030D-6E8A-4147-A177-3AD203B41FA5}">
                      <a16:colId xmlns:a16="http://schemas.microsoft.com/office/drawing/2014/main" val="3352779749"/>
                    </a:ext>
                  </a:extLst>
                </a:gridCol>
              </a:tblGrid>
              <a:tr h="1904263">
                <a:tc>
                  <a:txBody>
                    <a:bodyPr/>
                    <a:lstStyle/>
                    <a:p>
                      <a:r>
                        <a:rPr lang="en-US" dirty="0" smtClean="0"/>
                        <a:t>5 6</a:t>
                      </a:r>
                    </a:p>
                    <a:p>
                      <a:r>
                        <a:rPr lang="en-US" dirty="0" smtClean="0"/>
                        <a:t>1 2</a:t>
                      </a:r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3</a:t>
                      </a:r>
                    </a:p>
                    <a:p>
                      <a:r>
                        <a:rPr lang="en-US" baseline="0" dirty="0" smtClean="0"/>
                        <a:t>3 1</a:t>
                      </a:r>
                    </a:p>
                    <a:p>
                      <a:r>
                        <a:rPr lang="en-US" baseline="0" dirty="0" smtClean="0"/>
                        <a:t>3 4</a:t>
                      </a:r>
                    </a:p>
                    <a:p>
                      <a:r>
                        <a:rPr lang="en-US" baseline="0" dirty="0" smtClean="0"/>
                        <a:t>4 5</a:t>
                      </a:r>
                    </a:p>
                    <a:p>
                      <a:r>
                        <a:rPr lang="en-US" baseline="0" dirty="0" smtClean="0"/>
                        <a:t>5 1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7</a:t>
                      </a:r>
                    </a:p>
                    <a:p>
                      <a:r>
                        <a:rPr lang="en-US" baseline="0" dirty="0" smtClean="0"/>
                        <a:t>1 2 </a:t>
                      </a:r>
                    </a:p>
                    <a:p>
                      <a:r>
                        <a:rPr lang="en-US" baseline="0" dirty="0" smtClean="0"/>
                        <a:t>3 4</a:t>
                      </a:r>
                    </a:p>
                    <a:p>
                      <a:r>
                        <a:rPr lang="en-US" baseline="0" dirty="0" smtClean="0"/>
                        <a:t>1 5</a:t>
                      </a:r>
                    </a:p>
                    <a:p>
                      <a:r>
                        <a:rPr lang="en-US" baseline="0" dirty="0" smtClean="0"/>
                        <a:t>5 3</a:t>
                      </a:r>
                    </a:p>
                    <a:p>
                      <a:r>
                        <a:rPr lang="en-US" baseline="0" dirty="0" smtClean="0"/>
                        <a:t>4 1</a:t>
                      </a:r>
                    </a:p>
                    <a:p>
                      <a:r>
                        <a:rPr lang="en-US" baseline="0" dirty="0" smtClean="0"/>
                        <a:t>6 1</a:t>
                      </a:r>
                    </a:p>
                    <a:p>
                      <a:r>
                        <a:rPr lang="en-US" baseline="0" dirty="0" smtClean="0"/>
                        <a:t>5 6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5 5</a:t>
                      </a:r>
                    </a:p>
                    <a:p>
                      <a:r>
                        <a:rPr lang="en-US" dirty="0" smtClean="0"/>
                        <a:t>1 2</a:t>
                      </a:r>
                    </a:p>
                    <a:p>
                      <a:r>
                        <a:rPr lang="en-US" dirty="0" smtClean="0"/>
                        <a:t>2 3</a:t>
                      </a:r>
                    </a:p>
                    <a:p>
                      <a:r>
                        <a:rPr lang="en-US" dirty="0" smtClean="0"/>
                        <a:t>4 1</a:t>
                      </a:r>
                    </a:p>
                    <a:p>
                      <a:r>
                        <a:rPr lang="en-US" dirty="0" smtClean="0"/>
                        <a:t>3 1</a:t>
                      </a:r>
                    </a:p>
                    <a:p>
                      <a:r>
                        <a:rPr lang="en-US" dirty="0" smtClean="0"/>
                        <a:t>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6 9</a:t>
                      </a:r>
                    </a:p>
                    <a:p>
                      <a:r>
                        <a:rPr lang="en-US" dirty="0" smtClean="0"/>
                        <a:t>1 3 </a:t>
                      </a:r>
                    </a:p>
                    <a:p>
                      <a:r>
                        <a:rPr lang="en-US" dirty="0" smtClean="0"/>
                        <a:t>3 5</a:t>
                      </a:r>
                    </a:p>
                    <a:p>
                      <a:r>
                        <a:rPr lang="en-US" dirty="0" smtClean="0"/>
                        <a:t>2 4</a:t>
                      </a:r>
                    </a:p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6</a:t>
                      </a:r>
                    </a:p>
                    <a:p>
                      <a:r>
                        <a:rPr lang="en-US" baseline="0" dirty="0" smtClean="0"/>
                        <a:t>6 3</a:t>
                      </a:r>
                    </a:p>
                    <a:p>
                      <a:r>
                        <a:rPr lang="en-US" baseline="0" dirty="0" smtClean="0"/>
                        <a:t>6 5</a:t>
                      </a:r>
                    </a:p>
                    <a:p>
                      <a:r>
                        <a:rPr lang="en-US" baseline="0" dirty="0" smtClean="0"/>
                        <a:t>2 3</a:t>
                      </a:r>
                    </a:p>
                    <a:p>
                      <a:r>
                        <a:rPr lang="en-US" baseline="0" dirty="0" smtClean="0"/>
                        <a:t>1 6</a:t>
                      </a:r>
                    </a:p>
                    <a:p>
                      <a:r>
                        <a:rPr lang="en-US" baseline="0" dirty="0" smtClean="0"/>
                        <a:t>5 4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02592"/>
                  </a:ext>
                </a:extLst>
              </a:tr>
              <a:tr h="2240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VMUNCH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25" y="2499360"/>
            <a:ext cx="6771915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779" y="2510073"/>
            <a:ext cx="777307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BFS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chuồng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44517"/>
              </p:ext>
            </p:extLst>
          </p:nvPr>
        </p:nvGraphicFramePr>
        <p:xfrm>
          <a:off x="2805344" y="2967566"/>
          <a:ext cx="712876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284">
                  <a:extLst>
                    <a:ext uri="{9D8B030D-6E8A-4147-A177-3AD203B41FA5}">
                      <a16:colId xmlns:a16="http://schemas.microsoft.com/office/drawing/2014/main" val="819042513"/>
                    </a:ext>
                  </a:extLst>
                </a:gridCol>
                <a:gridCol w="1834101">
                  <a:extLst>
                    <a:ext uri="{9D8B030D-6E8A-4147-A177-3AD203B41FA5}">
                      <a16:colId xmlns:a16="http://schemas.microsoft.com/office/drawing/2014/main" val="3463824657"/>
                    </a:ext>
                  </a:extLst>
                </a:gridCol>
                <a:gridCol w="1782192">
                  <a:extLst>
                    <a:ext uri="{9D8B030D-6E8A-4147-A177-3AD203B41FA5}">
                      <a16:colId xmlns:a16="http://schemas.microsoft.com/office/drawing/2014/main" val="3073983721"/>
                    </a:ext>
                  </a:extLst>
                </a:gridCol>
                <a:gridCol w="1782192">
                  <a:extLst>
                    <a:ext uri="{9D8B030D-6E8A-4147-A177-3AD203B41FA5}">
                      <a16:colId xmlns:a16="http://schemas.microsoft.com/office/drawing/2014/main" val="201473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5 6</a:t>
                      </a:r>
                    </a:p>
                    <a:p>
                      <a:pPr algn="l"/>
                      <a:r>
                        <a:rPr lang="en-US" dirty="0" smtClean="0"/>
                        <a:t>B...*.</a:t>
                      </a:r>
                    </a:p>
                    <a:p>
                      <a:pPr algn="l"/>
                      <a:r>
                        <a:rPr lang="en-US" dirty="0" smtClean="0"/>
                        <a:t>..*...</a:t>
                      </a:r>
                    </a:p>
                    <a:p>
                      <a:pPr algn="l"/>
                      <a:r>
                        <a:rPr lang="en-US" dirty="0" smtClean="0"/>
                        <a:t>.**.*.</a:t>
                      </a:r>
                    </a:p>
                    <a:p>
                      <a:pPr algn="l"/>
                      <a:r>
                        <a:rPr lang="en-US" dirty="0" smtClean="0"/>
                        <a:t>..***.</a:t>
                      </a:r>
                    </a:p>
                    <a:p>
                      <a:pPr algn="l"/>
                      <a:r>
                        <a:rPr lang="en-US" dirty="0" smtClean="0"/>
                        <a:t>*..*.C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5 7</a:t>
                      </a:r>
                    </a:p>
                    <a:p>
                      <a:r>
                        <a:rPr lang="en-US" dirty="0" smtClean="0"/>
                        <a:t>.B...*.</a:t>
                      </a:r>
                    </a:p>
                    <a:p>
                      <a:r>
                        <a:rPr lang="en-US" dirty="0" smtClean="0"/>
                        <a:t>*..*...</a:t>
                      </a:r>
                    </a:p>
                    <a:p>
                      <a:r>
                        <a:rPr lang="en-US" dirty="0" smtClean="0"/>
                        <a:t>*.**.*.</a:t>
                      </a:r>
                    </a:p>
                    <a:p>
                      <a:r>
                        <a:rPr lang="en-US" dirty="0" smtClean="0"/>
                        <a:t>...**..</a:t>
                      </a:r>
                    </a:p>
                    <a:p>
                      <a:r>
                        <a:rPr lang="en-US" dirty="0" smtClean="0"/>
                        <a:t>**..*.C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6</a:t>
                      </a:r>
                    </a:p>
                    <a:p>
                      <a:r>
                        <a:rPr lang="en-US" baseline="0" dirty="0" smtClean="0"/>
                        <a:t>B.*...</a:t>
                      </a:r>
                    </a:p>
                    <a:p>
                      <a:r>
                        <a:rPr lang="en-US" baseline="0" dirty="0" smtClean="0"/>
                        <a:t>*...*.</a:t>
                      </a:r>
                    </a:p>
                    <a:p>
                      <a:r>
                        <a:rPr lang="en-US" baseline="0" dirty="0" smtClean="0"/>
                        <a:t>*.***.</a:t>
                      </a:r>
                    </a:p>
                    <a:p>
                      <a:r>
                        <a:rPr lang="en-US" baseline="0" dirty="0" smtClean="0"/>
                        <a:t>.*....</a:t>
                      </a:r>
                    </a:p>
                    <a:p>
                      <a:r>
                        <a:rPr lang="en-US" baseline="0" dirty="0" smtClean="0"/>
                        <a:t>*****C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6 6</a:t>
                      </a:r>
                    </a:p>
                    <a:p>
                      <a:r>
                        <a:rPr lang="en-US" dirty="0" smtClean="0"/>
                        <a:t>B.....</a:t>
                      </a:r>
                    </a:p>
                    <a:p>
                      <a:r>
                        <a:rPr lang="en-US" dirty="0" smtClean="0"/>
                        <a:t>......</a:t>
                      </a:r>
                    </a:p>
                    <a:p>
                      <a:r>
                        <a:rPr lang="en-US" dirty="0" smtClean="0"/>
                        <a:t>......</a:t>
                      </a:r>
                    </a:p>
                    <a:p>
                      <a:r>
                        <a:rPr lang="en-US" dirty="0" smtClean="0"/>
                        <a:t>......</a:t>
                      </a:r>
                    </a:p>
                    <a:p>
                      <a:r>
                        <a:rPr lang="en-US" dirty="0" smtClean="0"/>
                        <a:t>......</a:t>
                      </a:r>
                    </a:p>
                    <a:p>
                      <a:r>
                        <a:rPr lang="en-US" dirty="0" smtClean="0"/>
                        <a:t>*****C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0536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60333"/>
              </p:ext>
            </p:extLst>
          </p:nvPr>
        </p:nvGraphicFramePr>
        <p:xfrm>
          <a:off x="8802657" y="2112433"/>
          <a:ext cx="7413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Packager Shell Object" showAsIcon="1" r:id="rId3" imgW="741600" imgH="437400" progId="Package">
                  <p:embed/>
                </p:oleObj>
              </mc:Choice>
              <mc:Fallback>
                <p:oleObj name="Packager Shell Object" showAsIcon="1" r:id="rId3" imgW="7416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02657" y="2112433"/>
                        <a:ext cx="7413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err="1" smtClean="0"/>
              <a:t>Bài</a:t>
            </a:r>
            <a:r>
              <a:rPr lang="en-US" dirty="0" smtClean="0"/>
              <a:t> 6:</a:t>
            </a:r>
            <a:r>
              <a:rPr lang="en-US" b="1" dirty="0" smtClean="0"/>
              <a:t>MTWALK</a:t>
            </a:r>
          </a:p>
          <a:p>
            <a:pPr marL="342900" lvl="1" indent="-342900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2" y="2721148"/>
            <a:ext cx="7466120" cy="31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776" y="2641500"/>
            <a:ext cx="967824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9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57043"/>
              </p:ext>
            </p:extLst>
          </p:nvPr>
        </p:nvGraphicFramePr>
        <p:xfrm>
          <a:off x="2589212" y="306337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4655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8110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57709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207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1 2 1 3 4</a:t>
                      </a:r>
                    </a:p>
                    <a:p>
                      <a:r>
                        <a:rPr lang="en-US" dirty="0" smtClean="0"/>
                        <a:t>1 2 1 3 3</a:t>
                      </a:r>
                    </a:p>
                    <a:p>
                      <a:r>
                        <a:rPr lang="en-US" dirty="0" smtClean="0"/>
                        <a:t>4 5 1 1 2 </a:t>
                      </a:r>
                    </a:p>
                    <a:p>
                      <a:r>
                        <a:rPr lang="en-US" dirty="0" smtClean="0"/>
                        <a:t>9 1 3 2 9</a:t>
                      </a:r>
                    </a:p>
                    <a:p>
                      <a:r>
                        <a:rPr lang="en-US" dirty="0" smtClean="0"/>
                        <a:t>1 2 3 4 5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5 4 2 1 3</a:t>
                      </a:r>
                    </a:p>
                    <a:p>
                      <a:r>
                        <a:rPr lang="en-US" dirty="0" smtClean="0"/>
                        <a:t>1 2 3 1 1</a:t>
                      </a:r>
                    </a:p>
                    <a:p>
                      <a:r>
                        <a:rPr lang="en-US" dirty="0" smtClean="0"/>
                        <a:t>6 1 3 2 1</a:t>
                      </a:r>
                    </a:p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5 5 1 1</a:t>
                      </a:r>
                    </a:p>
                    <a:p>
                      <a:r>
                        <a:rPr lang="en-US" baseline="0" dirty="0" smtClean="0"/>
                        <a:t>2 3 4 1 1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1 2 3 4</a:t>
                      </a:r>
                    </a:p>
                    <a:p>
                      <a:r>
                        <a:rPr lang="en-US" dirty="0" smtClean="0"/>
                        <a:t>4 3 2 1</a:t>
                      </a:r>
                    </a:p>
                    <a:p>
                      <a:r>
                        <a:rPr lang="en-US" dirty="0" smtClean="0"/>
                        <a:t>1 1 2 2</a:t>
                      </a:r>
                    </a:p>
                    <a:p>
                      <a:r>
                        <a:rPr lang="en-US" dirty="0" smtClean="0"/>
                        <a:t>3 4 1 1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1 2 3 4 4</a:t>
                      </a:r>
                    </a:p>
                    <a:p>
                      <a:r>
                        <a:rPr lang="en-US" baseline="0" dirty="0" smtClean="0"/>
                        <a:t>4 4 1 2 1 1</a:t>
                      </a:r>
                    </a:p>
                    <a:p>
                      <a:r>
                        <a:rPr lang="en-US" baseline="0" dirty="0" smtClean="0"/>
                        <a:t>5 6 1 2 3 4</a:t>
                      </a:r>
                    </a:p>
                    <a:p>
                      <a:r>
                        <a:rPr lang="en-US" baseline="0" dirty="0" smtClean="0"/>
                        <a:t>1 5 6 7 3 4</a:t>
                      </a:r>
                    </a:p>
                    <a:p>
                      <a:r>
                        <a:rPr lang="en-US" baseline="0" dirty="0" smtClean="0"/>
                        <a:t>1 2 8 8 9 2</a:t>
                      </a:r>
                    </a:p>
                    <a:p>
                      <a:r>
                        <a:rPr lang="en-US" baseline="0" dirty="0" smtClean="0"/>
                        <a:t>1 1 3 4 5 6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8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00200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20606"/>
              </p:ext>
            </p:extLst>
          </p:nvPr>
        </p:nvGraphicFramePr>
        <p:xfrm>
          <a:off x="8345697" y="2160335"/>
          <a:ext cx="715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Packager Shell Object" showAsIcon="1" r:id="rId3" imgW="716040" imgH="437400" progId="Package">
                  <p:embed/>
                </p:oleObj>
              </mc:Choice>
              <mc:Fallback>
                <p:oleObj name="Packager Shell Object" showAsIcon="1" r:id="rId3" imgW="7160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5697" y="2160335"/>
                        <a:ext cx="7159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VCOLDWAT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22" y="2550481"/>
            <a:ext cx="8401707" cy="39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384" y="2151355"/>
            <a:ext cx="32199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E,B1,B2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EB1,EB2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deep[child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deep[parent]+1;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17947"/>
              </p:ext>
            </p:extLst>
          </p:nvPr>
        </p:nvGraphicFramePr>
        <p:xfrm>
          <a:off x="2787619" y="2953739"/>
          <a:ext cx="770888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221">
                  <a:extLst>
                    <a:ext uri="{9D8B030D-6E8A-4147-A177-3AD203B41FA5}">
                      <a16:colId xmlns:a16="http://schemas.microsoft.com/office/drawing/2014/main" val="4204484478"/>
                    </a:ext>
                  </a:extLst>
                </a:gridCol>
                <a:gridCol w="1927221">
                  <a:extLst>
                    <a:ext uri="{9D8B030D-6E8A-4147-A177-3AD203B41FA5}">
                      <a16:colId xmlns:a16="http://schemas.microsoft.com/office/drawing/2014/main" val="2385099219"/>
                    </a:ext>
                  </a:extLst>
                </a:gridCol>
                <a:gridCol w="1927221">
                  <a:extLst>
                    <a:ext uri="{9D8B030D-6E8A-4147-A177-3AD203B41FA5}">
                      <a16:colId xmlns:a16="http://schemas.microsoft.com/office/drawing/2014/main" val="1621622475"/>
                    </a:ext>
                  </a:extLst>
                </a:gridCol>
                <a:gridCol w="1927221">
                  <a:extLst>
                    <a:ext uri="{9D8B030D-6E8A-4147-A177-3AD203B41FA5}">
                      <a16:colId xmlns:a16="http://schemas.microsoft.com/office/drawing/2014/main" val="1010764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5 2</a:t>
                      </a:r>
                    </a:p>
                    <a:p>
                      <a:r>
                        <a:rPr lang="en-US" dirty="0" smtClean="0"/>
                        <a:t>3 5 4</a:t>
                      </a:r>
                    </a:p>
                    <a:p>
                      <a:r>
                        <a:rPr lang="en-US" dirty="0" smtClean="0"/>
                        <a:t>1 2 3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3</a:t>
                      </a:r>
                    </a:p>
                    <a:p>
                      <a:r>
                        <a:rPr lang="en-US" baseline="0" dirty="0" smtClean="0"/>
                        <a:t>1 2 3</a:t>
                      </a:r>
                    </a:p>
                    <a:p>
                      <a:r>
                        <a:rPr lang="en-US" baseline="0" dirty="0" smtClean="0"/>
                        <a:t>2 4 5</a:t>
                      </a:r>
                    </a:p>
                    <a:p>
                      <a:r>
                        <a:rPr lang="en-US" baseline="0" dirty="0" smtClean="0"/>
                        <a:t>5 6 7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5 6 7</a:t>
                      </a:r>
                    </a:p>
                    <a:p>
                      <a:r>
                        <a:rPr lang="en-US" dirty="0" smtClean="0"/>
                        <a:t>1 2 3</a:t>
                      </a:r>
                    </a:p>
                    <a:p>
                      <a:r>
                        <a:rPr lang="en-US" dirty="0" smtClean="0"/>
                        <a:t>7 8 9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2 4 5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9 4</a:t>
                      </a:r>
                    </a:p>
                    <a:p>
                      <a:r>
                        <a:rPr lang="en-US" dirty="0" smtClean="0"/>
                        <a:t>3 4 5</a:t>
                      </a:r>
                    </a:p>
                    <a:p>
                      <a:r>
                        <a:rPr lang="en-US" dirty="0" smtClean="0"/>
                        <a:t>4 6 7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1 2 3</a:t>
                      </a:r>
                    </a:p>
                    <a:p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8 9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1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1 2 2 3 3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1 2 2 3 3 4 4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1 2 2 3 3 4 4 5 5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1 2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2 3 3 4 4 5 5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41757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23486"/>
              </p:ext>
            </p:extLst>
          </p:nvPr>
        </p:nvGraphicFramePr>
        <p:xfrm>
          <a:off x="9225592" y="2133600"/>
          <a:ext cx="850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Packager Shell Object" showAsIcon="1" r:id="rId3" imgW="851400" imgH="437400" progId="Package">
                  <p:embed/>
                </p:oleObj>
              </mc:Choice>
              <mc:Fallback>
                <p:oleObj name="Packager Shell Object" showAsIcon="1" r:id="rId3" imgW="8514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5592" y="2133600"/>
                        <a:ext cx="8509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0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NKGUARD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98" y="2558841"/>
            <a:ext cx="8024083" cy="38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923" y="2392572"/>
            <a:ext cx="1417443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	h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62039"/>
              </p:ext>
            </p:extLst>
          </p:nvPr>
        </p:nvGraphicFramePr>
        <p:xfrm>
          <a:off x="2656936" y="3152314"/>
          <a:ext cx="8060276" cy="24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069">
                  <a:extLst>
                    <a:ext uri="{9D8B030D-6E8A-4147-A177-3AD203B41FA5}">
                      <a16:colId xmlns:a16="http://schemas.microsoft.com/office/drawing/2014/main" val="742585103"/>
                    </a:ext>
                  </a:extLst>
                </a:gridCol>
                <a:gridCol w="2015069">
                  <a:extLst>
                    <a:ext uri="{9D8B030D-6E8A-4147-A177-3AD203B41FA5}">
                      <a16:colId xmlns:a16="http://schemas.microsoft.com/office/drawing/2014/main" val="106754523"/>
                    </a:ext>
                  </a:extLst>
                </a:gridCol>
                <a:gridCol w="2015069">
                  <a:extLst>
                    <a:ext uri="{9D8B030D-6E8A-4147-A177-3AD203B41FA5}">
                      <a16:colId xmlns:a16="http://schemas.microsoft.com/office/drawing/2014/main" val="2192231344"/>
                    </a:ext>
                  </a:extLst>
                </a:gridCol>
                <a:gridCol w="2015069">
                  <a:extLst>
                    <a:ext uri="{9D8B030D-6E8A-4147-A177-3AD203B41FA5}">
                      <a16:colId xmlns:a16="http://schemas.microsoft.com/office/drawing/2014/main" val="3527751580"/>
                    </a:ext>
                  </a:extLst>
                </a:gridCol>
              </a:tblGrid>
              <a:tr h="787190">
                <a:tc>
                  <a:txBody>
                    <a:bodyPr/>
                    <a:lstStyle/>
                    <a:p>
                      <a:r>
                        <a:rPr lang="en-US" dirty="0" smtClean="0"/>
                        <a:t>6 6</a:t>
                      </a:r>
                    </a:p>
                    <a:p>
                      <a:r>
                        <a:rPr lang="en-US" dirty="0" smtClean="0"/>
                        <a:t>1 2 1 2 2 2</a:t>
                      </a:r>
                    </a:p>
                    <a:p>
                      <a:r>
                        <a:rPr lang="en-US" dirty="0" smtClean="0"/>
                        <a:t>3 2 1</a:t>
                      </a:r>
                      <a:r>
                        <a:rPr lang="en-US" baseline="0" dirty="0" smtClean="0"/>
                        <a:t> 1 1 1</a:t>
                      </a:r>
                    </a:p>
                    <a:p>
                      <a:r>
                        <a:rPr lang="en-US" baseline="0" dirty="0" smtClean="0"/>
                        <a:t>2 2 3 1 3 4</a:t>
                      </a:r>
                    </a:p>
                    <a:p>
                      <a:r>
                        <a:rPr lang="en-US" baseline="0" dirty="0" smtClean="0"/>
                        <a:t>4 4 4 4 5 3</a:t>
                      </a:r>
                    </a:p>
                    <a:p>
                      <a:r>
                        <a:rPr lang="en-US" baseline="0" dirty="0" smtClean="0"/>
                        <a:t>3 2 3 1 3 2</a:t>
                      </a:r>
                    </a:p>
                    <a:p>
                      <a:r>
                        <a:rPr lang="en-US" baseline="0" dirty="0" smtClean="0"/>
                        <a:t>1 2 1 1 2 3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5</a:t>
                      </a:r>
                    </a:p>
                    <a:p>
                      <a:r>
                        <a:rPr lang="en-US" baseline="0" dirty="0" smtClean="0"/>
                        <a:t>1 2 3 4 5</a:t>
                      </a:r>
                    </a:p>
                    <a:p>
                      <a:r>
                        <a:rPr lang="en-US" baseline="0" dirty="0" smtClean="0"/>
                        <a:t>1 2 1 1 1</a:t>
                      </a:r>
                    </a:p>
                    <a:p>
                      <a:r>
                        <a:rPr lang="en-US" baseline="0" dirty="0" smtClean="0"/>
                        <a:t>3 4 2 4 5</a:t>
                      </a:r>
                    </a:p>
                    <a:p>
                      <a:r>
                        <a:rPr lang="en-US" baseline="0" dirty="0" smtClean="0"/>
                        <a:t>1 2 3 4 5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5 5</a:t>
                      </a:r>
                    </a:p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4 2 5 6 </a:t>
                      </a:r>
                    </a:p>
                    <a:p>
                      <a:r>
                        <a:rPr lang="en-US" baseline="0" dirty="0" smtClean="0"/>
                        <a:t>2 4 5 2 2</a:t>
                      </a:r>
                    </a:p>
                    <a:p>
                      <a:r>
                        <a:rPr lang="en-US" baseline="0" dirty="0" smtClean="0"/>
                        <a:t>1 2 3 1 2</a:t>
                      </a:r>
                    </a:p>
                    <a:p>
                      <a:r>
                        <a:rPr lang="en-US" baseline="0" dirty="0" smtClean="0"/>
                        <a:t>3 4 5 1 2</a:t>
                      </a:r>
                    </a:p>
                    <a:p>
                      <a:r>
                        <a:rPr lang="en-US" baseline="0" dirty="0" smtClean="0"/>
                        <a:t>2 4 5 6 4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5 5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2 3 5 3</a:t>
                      </a:r>
                    </a:p>
                    <a:p>
                      <a:r>
                        <a:rPr lang="en-US" baseline="0" dirty="0" smtClean="0"/>
                        <a:t>2 3 4 1 1</a:t>
                      </a:r>
                    </a:p>
                    <a:p>
                      <a:r>
                        <a:rPr lang="en-US" baseline="0" dirty="0" smtClean="0"/>
                        <a:t>2 3 1 2 2 </a:t>
                      </a:r>
                    </a:p>
                    <a:p>
                      <a:r>
                        <a:rPr lang="en-US" baseline="0" dirty="0" smtClean="0"/>
                        <a:t>3 4 5 6 2 </a:t>
                      </a:r>
                    </a:p>
                    <a:p>
                      <a:r>
                        <a:rPr lang="en-US" baseline="0" dirty="0" smtClean="0"/>
                        <a:t>3 4 2 1 1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34668"/>
                  </a:ext>
                </a:extLst>
              </a:tr>
              <a:tr h="4168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3545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76763"/>
              </p:ext>
            </p:extLst>
          </p:nvPr>
        </p:nvGraphicFramePr>
        <p:xfrm>
          <a:off x="9165177" y="2204807"/>
          <a:ext cx="787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Packager Shell Object" showAsIcon="1" r:id="rId3" imgW="786960" imgH="437400" progId="Package">
                  <p:embed/>
                </p:oleObj>
              </mc:Choice>
              <mc:Fallback>
                <p:oleObj name="Packager Shell Object" showAsIcon="1" r:id="rId3" imgW="7869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5177" y="2204807"/>
                        <a:ext cx="7874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8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85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học.Muốn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niệm đồ thị	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đỉnh	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đi, chu trình, dồ thị liên thông	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EULER, đồ thị HAMILTON	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cây khung của đồ thị	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 đặc biệt	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diễn đồ thị trên máy tính	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1386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 theo chiều sâu(DFS-Depth First Search)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 theo chiều rộng (BFS-Breadth First Search)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tìm đường đi ngắng nhất (Dijkstra)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Floyd-Warshall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tìm thành phần liên thông mạnh , cung , cầu (Tarjan)	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tìm cây khung nhỏ nhất Prim,Kruskal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1:Graph-Tìm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39" y="2549317"/>
            <a:ext cx="7479213" cy="37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807" y="2250691"/>
            <a:ext cx="2789162" cy="2232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04" y="2256297"/>
            <a:ext cx="845893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back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1153</TotalTime>
  <Words>1581</Words>
  <Application>Microsoft Office PowerPoint</Application>
  <PresentationFormat>Widescreen</PresentationFormat>
  <Paragraphs>396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Century Gothic</vt:lpstr>
      <vt:lpstr>Times New Roman</vt:lpstr>
      <vt:lpstr>Wingdings</vt:lpstr>
      <vt:lpstr>Wingdings 3</vt:lpstr>
      <vt:lpstr>Wisp</vt:lpstr>
      <vt:lpstr>Packager Shell Object</vt:lpstr>
      <vt:lpstr> Project 1</vt:lpstr>
      <vt:lpstr>Nội dung</vt:lpstr>
      <vt:lpstr>Giới thiệu và lí do chọn đề tài</vt:lpstr>
      <vt:lpstr>Giới thiệu và lí do chọn đề tài</vt:lpstr>
      <vt:lpstr>Tóm tắt lý thuyết</vt:lpstr>
      <vt:lpstr>Tóm tắt lý thuyết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Hướng giải quyết và code một số bài</vt:lpstr>
      <vt:lpstr>Lời 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1</dc:title>
  <dc:creator>Hoang Quoc Hao</dc:creator>
  <cp:lastModifiedBy>Hoang Quoc Hao</cp:lastModifiedBy>
  <cp:revision>50</cp:revision>
  <dcterms:created xsi:type="dcterms:W3CDTF">2018-12-20T04:16:00Z</dcterms:created>
  <dcterms:modified xsi:type="dcterms:W3CDTF">2019-01-16T16:37:27Z</dcterms:modified>
</cp:coreProperties>
</file>