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A837-EFD2-D193-4B49-EFECFB593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1AABB-D77E-EB89-4A60-D460E2179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2622-5168-069B-0DB4-E6574789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90EA-B88A-6FB6-C0BC-5EF61AF8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DBA3-17F2-B078-BAEC-7767323D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AC7A-CEC5-01CC-7868-D6FB08CA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3DB1-FEF9-DA68-5AB2-BBEC69BB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9483-9FDF-5782-3DC5-06C924F4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05C4-457A-6402-6D4B-9E3F302B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EA82-7C7D-7CD8-7892-66009EAB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6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4E43A-0388-7641-4329-63ECD4F9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93E36-6C0B-44C3-91F4-6649E751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1C19-64F9-D334-2A66-12BDFB8D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8BF5-D15F-74DA-920B-01F73550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2EF3-D88B-E218-417C-22DC25DA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887E-B6F8-1A81-CC5E-EB9DCB20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20C2-8F76-2A2F-9F97-F7EF1F60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3C3-A81C-4941-B7E6-9AE0729B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8E34-B82E-70BE-A3A4-C45EC0D1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5E8F-C56A-1B25-C857-B078982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C351-FB80-74B7-4267-88ABA75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843B-F453-5394-F047-91F846EE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D148-2647-7AD5-180B-CC57184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0B96-C61A-29F1-3974-65E1DDB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D14C-CE8B-FB97-40DC-FDF10CB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2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6E1B-F019-11CB-2D6B-0EA2BECA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3595-FF46-E3AF-7C27-BADF0CA7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88367-29A9-B96A-78F8-89E291016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A287-A2A2-08CD-BBA7-7C915A97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502D-D2A0-369F-5555-FD107DA0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F856-5B51-8437-52BF-35639043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E9D7-A2F3-3BA3-85BB-CFF59285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4774-F906-1BFA-C8B7-3D705651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6335-2A4C-2B63-191B-F0C0CBEC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70086-E2C3-494D-6FED-2ABB3F36F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0D92-D809-43A6-8252-C9E55F45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5F2AC-D950-702F-95E8-4B561F0B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21B55-C356-79AE-8941-51F8F324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2B88E-9C84-310A-4D65-D7D1A6BC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E5FC-2709-443D-C676-E8E2D625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FFCE7-1B57-14DF-5B9D-C816A57D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48E89-F6FC-A3F1-9AE4-ABB820B0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14A5-E291-D80B-5198-B43A1ED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E5DE-624B-9D9B-C7AA-9EAEA2A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0E42-0008-4C38-6AF8-B01A9B61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07C79-15BE-1ACA-B249-F6D43898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49C9-3E1C-6C0A-F163-A600544A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5B3A-8726-51C7-2BC1-E64E2D68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CA69-BFD3-E027-D68C-7E34DF9C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4243-5DE9-1F34-3BCF-F7A55E1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2690-048C-D55F-102F-4441F8DD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9DA4-5F6E-E61D-C092-58133755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3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20DC-642A-8929-E114-0D1807D5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543B-2013-9A38-7A52-79A667480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2D32-37FE-5F36-455D-819A6831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7DB0-C5F0-97F9-8245-DD72035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55C9-F891-8E44-DD99-B103E04E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6454-CB32-7F11-761F-CC79194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925D3-E793-B23B-82EB-3D44BF05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C760-6DC7-41A9-C759-BDCF830E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ADDF-45B7-03CB-A159-A0B8D277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C8C58-5DE2-40C6-A646-A4AC7B8799E7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6D09-7ADB-6AF8-95AA-7A3C6F67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7132-5587-B24B-38AA-C481734A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CE369-90CE-430B-B4E5-8523DF7185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A03AF5-31FA-A586-4A6F-D5C8FA60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9" y="1439939"/>
            <a:ext cx="1396784" cy="911376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AC91D3C0-EC17-24CE-E713-364BE68AD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5" y="2676330"/>
            <a:ext cx="1315592" cy="651218"/>
          </a:xfrm>
          <a:prstGeom prst="rect">
            <a:avLst/>
          </a:prstGeom>
        </p:spPr>
      </p:pic>
      <p:pic>
        <p:nvPicPr>
          <p:cNvPr id="10" name="Picture 9" descr="A blue and grey logo&#10;&#10;Description automatically generated">
            <a:extLst>
              <a:ext uri="{FF2B5EF4-FFF2-40B4-BE49-F238E27FC236}">
                <a16:creationId xmlns:a16="http://schemas.microsoft.com/office/drawing/2014/main" id="{11535B9B-04B2-A345-6030-803A8B072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3162002"/>
            <a:ext cx="947866" cy="734596"/>
          </a:xfrm>
          <a:prstGeom prst="rect">
            <a:avLst/>
          </a:prstGeom>
        </p:spPr>
      </p:pic>
      <p:pic>
        <p:nvPicPr>
          <p:cNvPr id="14" name="Picture 13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9B269423-679C-34FB-A1EF-421F1A1CB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24" y="3123119"/>
            <a:ext cx="784704" cy="741310"/>
          </a:xfrm>
          <a:prstGeom prst="rect">
            <a:avLst/>
          </a:prstGeom>
        </p:spPr>
      </p:pic>
      <p:pic>
        <p:nvPicPr>
          <p:cNvPr id="16" name="Picture 15" descr="A logo of a mail&#10;&#10;Description automatically generated">
            <a:extLst>
              <a:ext uri="{FF2B5EF4-FFF2-40B4-BE49-F238E27FC236}">
                <a16:creationId xmlns:a16="http://schemas.microsoft.com/office/drawing/2014/main" id="{A4C420CA-684A-34FE-2C3C-3B03AB16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8" y="3493774"/>
            <a:ext cx="1024122" cy="1024122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6AB7DDCA-A421-A14D-2D31-429FBA51F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9" y="4684122"/>
            <a:ext cx="1535756" cy="4931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B8671B-73E9-E6AF-B6BF-2FE2168BF9EA}"/>
              </a:ext>
            </a:extLst>
          </p:cNvPr>
          <p:cNvCxnSpPr>
            <a:cxnSpLocks/>
          </p:cNvCxnSpPr>
          <p:nvPr/>
        </p:nvCxnSpPr>
        <p:spPr>
          <a:xfrm>
            <a:off x="2399625" y="3493774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Quarto">
            <a:extLst>
              <a:ext uri="{FF2B5EF4-FFF2-40B4-BE49-F238E27FC236}">
                <a16:creationId xmlns:a16="http://schemas.microsoft.com/office/drawing/2014/main" id="{1E7477FD-3F47-932F-2C13-E5DEEF05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04" y="4691994"/>
            <a:ext cx="1602418" cy="3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E2BECCC7-F03B-698F-8614-F1225E1A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34" y="3123119"/>
            <a:ext cx="784704" cy="741310"/>
          </a:xfrm>
          <a:prstGeom prst="rect">
            <a:avLst/>
          </a:prstGeom>
        </p:spPr>
      </p:pic>
      <p:pic>
        <p:nvPicPr>
          <p:cNvPr id="1032" name="Picture 8" descr="Power BI Logo and sign, new logo meaning and history, PNG, SVG">
            <a:extLst>
              <a:ext uri="{FF2B5EF4-FFF2-40B4-BE49-F238E27FC236}">
                <a16:creationId xmlns:a16="http://schemas.microsoft.com/office/drawing/2014/main" id="{A0844F38-4289-DD31-2611-0A6698D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65" y="1137890"/>
            <a:ext cx="2051354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E75A3A-D19B-A0D1-C04F-8CFE6C05F1D9}"/>
              </a:ext>
            </a:extLst>
          </p:cNvPr>
          <p:cNvSpPr txBox="1"/>
          <p:nvPr/>
        </p:nvSpPr>
        <p:spPr>
          <a:xfrm>
            <a:off x="8063481" y="2305210"/>
            <a:ext cx="1460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 / 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Publishing</a:t>
            </a:r>
          </a:p>
        </p:txBody>
      </p:sp>
      <p:pic>
        <p:nvPicPr>
          <p:cNvPr id="1036" name="Picture 12" descr="PDF Reader App : Read All PDF - Apps on Google Play">
            <a:extLst>
              <a:ext uri="{FF2B5EF4-FFF2-40B4-BE49-F238E27FC236}">
                <a16:creationId xmlns:a16="http://schemas.microsoft.com/office/drawing/2014/main" id="{32DAAB51-858F-4463-338B-A95A1179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162" y="4497604"/>
            <a:ext cx="774362" cy="7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D39132-9D13-17C3-D292-36B75A28DAB9}"/>
              </a:ext>
            </a:extLst>
          </p:cNvPr>
          <p:cNvCxnSpPr>
            <a:cxnSpLocks/>
          </p:cNvCxnSpPr>
          <p:nvPr/>
        </p:nvCxnSpPr>
        <p:spPr>
          <a:xfrm>
            <a:off x="4054254" y="3493774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B5FD7A-296D-810A-6CF7-AC95EDB36026}"/>
              </a:ext>
            </a:extLst>
          </p:cNvPr>
          <p:cNvCxnSpPr>
            <a:cxnSpLocks/>
          </p:cNvCxnSpPr>
          <p:nvPr/>
        </p:nvCxnSpPr>
        <p:spPr>
          <a:xfrm>
            <a:off x="5893940" y="3505200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548D28-6F74-4A09-90F6-B95FC4C0675B}"/>
              </a:ext>
            </a:extLst>
          </p:cNvPr>
          <p:cNvSpPr txBox="1"/>
          <p:nvPr/>
        </p:nvSpPr>
        <p:spPr>
          <a:xfrm>
            <a:off x="4672381" y="4001059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Cleaning &amp;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B0E7B-E564-E499-A7EF-51D2A76CB507}"/>
              </a:ext>
            </a:extLst>
          </p:cNvPr>
          <p:cNvSpPr txBox="1"/>
          <p:nvPr/>
        </p:nvSpPr>
        <p:spPr>
          <a:xfrm>
            <a:off x="2924614" y="3967265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735B8-0C9C-D44C-8BC4-D9DD9FF2D45F}"/>
              </a:ext>
            </a:extLst>
          </p:cNvPr>
          <p:cNvSpPr txBox="1"/>
          <p:nvPr/>
        </p:nvSpPr>
        <p:spPr>
          <a:xfrm>
            <a:off x="1112378" y="5291023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4FC4E3-DC0F-E573-3522-B215E1B322BD}"/>
              </a:ext>
            </a:extLst>
          </p:cNvPr>
          <p:cNvCxnSpPr>
            <a:cxnSpLocks/>
          </p:cNvCxnSpPr>
          <p:nvPr/>
        </p:nvCxnSpPr>
        <p:spPr>
          <a:xfrm>
            <a:off x="7548569" y="3505200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6C1185-6ABD-A8BA-890B-1C21B8E9472C}"/>
              </a:ext>
            </a:extLst>
          </p:cNvPr>
          <p:cNvSpPr txBox="1"/>
          <p:nvPr/>
        </p:nvSpPr>
        <p:spPr>
          <a:xfrm>
            <a:off x="6321370" y="3967265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</a:t>
            </a:r>
          </a:p>
        </p:txBody>
      </p:sp>
      <p:pic>
        <p:nvPicPr>
          <p:cNvPr id="34" name="Picture 33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C68B5730-771A-BA33-829A-3159B3BD3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44" y="3162002"/>
            <a:ext cx="784704" cy="7413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D919AB1-905E-A6A2-E0E0-1A9974022A5D}"/>
              </a:ext>
            </a:extLst>
          </p:cNvPr>
          <p:cNvSpPr txBox="1"/>
          <p:nvPr/>
        </p:nvSpPr>
        <p:spPr>
          <a:xfrm>
            <a:off x="8306521" y="4005835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2680738-B046-45B9-2DEA-8399FEDB35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6840" y="4656148"/>
            <a:ext cx="701098" cy="81846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06FB81-6A0E-8068-8F42-BB0E65C559F6}"/>
              </a:ext>
            </a:extLst>
          </p:cNvPr>
          <p:cNvCxnSpPr>
            <a:cxnSpLocks/>
          </p:cNvCxnSpPr>
          <p:nvPr/>
        </p:nvCxnSpPr>
        <p:spPr>
          <a:xfrm rot="2520000">
            <a:off x="5927981" y="4543781"/>
            <a:ext cx="53038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817C9A-D91B-EAA7-D905-CE97AB44C9D9}"/>
              </a:ext>
            </a:extLst>
          </p:cNvPr>
          <p:cNvSpPr txBox="1"/>
          <p:nvPr/>
        </p:nvSpPr>
        <p:spPr>
          <a:xfrm>
            <a:off x="6558519" y="5499988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4D62FC-2111-10F2-8BC3-65431E46EDF9}"/>
              </a:ext>
            </a:extLst>
          </p:cNvPr>
          <p:cNvSpPr txBox="1"/>
          <p:nvPr/>
        </p:nvSpPr>
        <p:spPr>
          <a:xfrm>
            <a:off x="8291140" y="5130656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Publishing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A827B-838A-204B-1247-5B2DD7BC6DA6}"/>
              </a:ext>
            </a:extLst>
          </p:cNvPr>
          <p:cNvSpPr txBox="1"/>
          <p:nvPr/>
        </p:nvSpPr>
        <p:spPr>
          <a:xfrm>
            <a:off x="10388982" y="527196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0FDF60-F00F-E7D7-41DF-391E876C7C5C}"/>
              </a:ext>
            </a:extLst>
          </p:cNvPr>
          <p:cNvCxnSpPr>
            <a:cxnSpLocks/>
          </p:cNvCxnSpPr>
          <p:nvPr/>
        </p:nvCxnSpPr>
        <p:spPr>
          <a:xfrm>
            <a:off x="9786619" y="4873900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67509F49-A7BE-6A75-1A87-4F7F3B4C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9" y="1224253"/>
            <a:ext cx="1760444" cy="11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5D0B12C-9C6F-085F-71C4-D9B86F13C551}"/>
              </a:ext>
            </a:extLst>
          </p:cNvPr>
          <p:cNvSpPr txBox="1"/>
          <p:nvPr/>
        </p:nvSpPr>
        <p:spPr>
          <a:xfrm>
            <a:off x="9941482" y="239788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451EC4-40DC-30C5-ED97-BC43078A84D2}"/>
              </a:ext>
            </a:extLst>
          </p:cNvPr>
          <p:cNvCxnSpPr>
            <a:cxnSpLocks/>
          </p:cNvCxnSpPr>
          <p:nvPr/>
        </p:nvCxnSpPr>
        <p:spPr>
          <a:xfrm flipV="1">
            <a:off x="7533017" y="3069964"/>
            <a:ext cx="402382" cy="3404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67D92B-ED87-F76D-29DB-E615484C690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850" y="3570177"/>
            <a:ext cx="332688" cy="40840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32CCAC-B54A-ED4B-4396-D87C36DE270B}"/>
              </a:ext>
            </a:extLst>
          </p:cNvPr>
          <p:cNvCxnSpPr>
            <a:cxnSpLocks/>
          </p:cNvCxnSpPr>
          <p:nvPr/>
        </p:nvCxnSpPr>
        <p:spPr>
          <a:xfrm>
            <a:off x="9505960" y="1873856"/>
            <a:ext cx="47422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blue and grey logo&#10;&#10;Description automatically generated">
            <a:extLst>
              <a:ext uri="{FF2B5EF4-FFF2-40B4-BE49-F238E27FC236}">
                <a16:creationId xmlns:a16="http://schemas.microsoft.com/office/drawing/2014/main" id="{934F8ED9-BB80-14B4-5C69-05AC3DCB1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01" y="1818937"/>
            <a:ext cx="947866" cy="7345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0AF1756-F257-69B5-0823-118D795067A6}"/>
              </a:ext>
            </a:extLst>
          </p:cNvPr>
          <p:cNvSpPr txBox="1"/>
          <p:nvPr/>
        </p:nvSpPr>
        <p:spPr>
          <a:xfrm>
            <a:off x="6595946" y="2555852"/>
            <a:ext cx="86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.RData</a:t>
            </a:r>
          </a:p>
        </p:txBody>
      </p:sp>
    </p:spTree>
    <p:extLst>
      <p:ext uri="{BB962C8B-B14F-4D97-AF65-F5344CB8AC3E}">
        <p14:creationId xmlns:p14="http://schemas.microsoft.com/office/powerpoint/2010/main" val="19011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Hao-Kai Tseng</dc:creator>
  <cp:lastModifiedBy>Hao-Kai Tseng</cp:lastModifiedBy>
  <cp:revision>9</cp:revision>
  <dcterms:created xsi:type="dcterms:W3CDTF">2024-12-31T21:55:25Z</dcterms:created>
  <dcterms:modified xsi:type="dcterms:W3CDTF">2024-12-31T23:30:22Z</dcterms:modified>
</cp:coreProperties>
</file>