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tags/tag7.xml" ContentType="application/vnd.openxmlformats-officedocument.presentationml.tags+xml"/>
  <Override PartName="/ppt/ink/ink2.xml" ContentType="application/inkml+xml"/>
  <Override PartName="/ppt/ink/ink3.xml" ContentType="application/inkml+xml"/>
  <Override PartName="/ppt/tags/tag8.xml" ContentType="application/vnd.openxmlformats-officedocument.presentationml.tags+xml"/>
  <Override PartName="/ppt/ink/ink4.xml" ContentType="application/inkml+xml"/>
  <Override PartName="/ppt/ink/ink5.xml" ContentType="application/inkml+xml"/>
  <Override PartName="/ppt/tags/tag9.xml" ContentType="application/vnd.openxmlformats-officedocument.presentationml.tags+xml"/>
  <Override PartName="/ppt/ink/ink6.xml" ContentType="application/inkml+xml"/>
  <Override PartName="/ppt/ink/ink7.xml" ContentType="application/inkml+xml"/>
  <Override PartName="/ppt/tags/tag10.xml" ContentType="application/vnd.openxmlformats-officedocument.presentationml.tags+xml"/>
  <Override PartName="/ppt/ink/ink8.xml" ContentType="application/inkml+xml"/>
  <Override PartName="/ppt/ink/ink9.xml" ContentType="application/inkml+xml"/>
  <Override PartName="/ppt/tags/tag11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12.xml" ContentType="application/vnd.openxmlformats-officedocument.presentationml.tags+xml"/>
  <Override PartName="/ppt/ink/ink12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3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5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6.xml" ContentType="application/vnd.openxmlformats-officedocument.themeOverr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58" r:id="rId4"/>
    <p:sldId id="273" r:id="rId5"/>
    <p:sldId id="274" r:id="rId6"/>
    <p:sldId id="275" r:id="rId7"/>
    <p:sldId id="276" r:id="rId8"/>
    <p:sldId id="278" r:id="rId9"/>
    <p:sldId id="282" r:id="rId10"/>
    <p:sldId id="283" r:id="rId11"/>
    <p:sldId id="279" r:id="rId12"/>
    <p:sldId id="280" r:id="rId13"/>
    <p:sldId id="281" r:id="rId14"/>
    <p:sldId id="284" r:id="rId15"/>
    <p:sldId id="294" r:id="rId16"/>
    <p:sldId id="295" r:id="rId17"/>
    <p:sldId id="272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D1151-15E6-49AA-8E03-DC0CA34268E4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zh-Hans-HK" altLang="en-US"/>
        </a:p>
      </dgm:t>
    </dgm:pt>
    <dgm:pt modelId="{AE2E4FF4-7F58-4521-85EB-D5363EE3D461}">
      <dgm:prSet phldrT="[文本]" custT="1"/>
      <dgm:spPr/>
      <dgm:t>
        <a:bodyPr anchor="ctr"/>
        <a:lstStyle/>
        <a:p>
          <a:pPr algn="ctr"/>
          <a:r>
            <a:rPr lang="zh-CN" altLang="en-US" sz="2000" b="0" i="0" kern="1200">
              <a:effectLst/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没有</a:t>
          </a:r>
          <a:r>
            <a:rPr lang="zh-CN" altLang="en-US" sz="2000" b="1" i="0" u="sng" kern="1200">
              <a:effectLst/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测试驱动开发</a:t>
          </a:r>
          <a:r>
            <a:rPr lang="zh-CN" altLang="en-US" sz="2000" b="0" i="0" kern="1200">
              <a:effectLst/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，每次验证测试结果需要人工编写测试案例，人工验证测试结果，基于验证结果修改代码。</a:t>
          </a:r>
          <a:endParaRPr lang="zh-Hans-HK" altLang="en-US" sz="2000" b="0" i="0" kern="1200" dirty="0">
            <a:effectLst/>
            <a:latin typeface="仿宋" panose="02010609060101010101" pitchFamily="49" charset="-122"/>
            <a:ea typeface="仿宋" panose="02010609060101010101" pitchFamily="49" charset="-122"/>
            <a:cs typeface="+mn-cs"/>
          </a:endParaRPr>
        </a:p>
      </dgm:t>
    </dgm:pt>
    <dgm:pt modelId="{2C9896A1-ACDD-4C3B-BBFC-61D39BB465ED}" type="parTrans" cxnId="{D24FD03E-51AF-4671-93E2-520D4F3A880D}">
      <dgm:prSet/>
      <dgm:spPr/>
      <dgm:t>
        <a:bodyPr/>
        <a:lstStyle/>
        <a:p>
          <a:endParaRPr lang="zh-Hans-HK" altLang="en-US"/>
        </a:p>
      </dgm:t>
    </dgm:pt>
    <dgm:pt modelId="{BF23557F-9525-439A-A2FF-8704E2DCBE4C}" type="sibTrans" cxnId="{D24FD03E-51AF-4671-93E2-520D4F3A880D}">
      <dgm:prSet/>
      <dgm:spPr/>
      <dgm:t>
        <a:bodyPr/>
        <a:lstStyle/>
        <a:p>
          <a:endParaRPr lang="zh-Hans-HK" altLang="en-US"/>
        </a:p>
      </dgm:t>
    </dgm:pt>
    <dgm:pt modelId="{64733515-2E43-4A05-A729-BD7708CDA9AF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仿宋" panose="02010609060101010101" pitchFamily="49" charset="-122"/>
              <a:ea typeface="仿宋" panose="02010609060101010101" pitchFamily="49" charset="-122"/>
            </a:rPr>
            <a:t>可以将侧边栏书签显示和页面显示书签结构的实现方法采用</a:t>
          </a:r>
          <a:r>
            <a:rPr lang="en-US" altLang="zh-CN" sz="2000" b="1" i="0" u="sng" dirty="0">
              <a:latin typeface="仿宋" panose="02010609060101010101" pitchFamily="49" charset="-122"/>
              <a:ea typeface="仿宋" panose="02010609060101010101" pitchFamily="49" charset="-122"/>
            </a:rPr>
            <a:t>Observer</a:t>
          </a:r>
          <a:r>
            <a:rPr lang="zh-CN" altLang="zh-CN" sz="2000" b="1" i="0" u="sng" dirty="0">
              <a:latin typeface="仿宋" panose="02010609060101010101" pitchFamily="49" charset="-122"/>
              <a:ea typeface="仿宋" panose="02010609060101010101" pitchFamily="49" charset="-122"/>
            </a:rPr>
            <a:t>模式</a:t>
          </a:r>
          <a:r>
            <a:rPr lang="zh-CN" altLang="en-US" sz="2000" dirty="0">
              <a:latin typeface="仿宋" panose="02010609060101010101" pitchFamily="49" charset="-122"/>
              <a:ea typeface="仿宋" panose="02010609060101010101" pitchFamily="49" charset="-122"/>
            </a:rPr>
            <a:t>，能够进行对侧边栏和页面同步更新。</a:t>
          </a:r>
          <a:endParaRPr lang="zh-Hans-HK" altLang="en-US" sz="2000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896446D-31C3-4774-BFA9-18862C540CDE}" type="parTrans" cxnId="{26D0D72F-570D-4C31-BB19-C3888D95A015}">
      <dgm:prSet/>
      <dgm:spPr/>
      <dgm:t>
        <a:bodyPr/>
        <a:lstStyle/>
        <a:p>
          <a:endParaRPr lang="zh-Hans-HK" altLang="en-US"/>
        </a:p>
      </dgm:t>
    </dgm:pt>
    <dgm:pt modelId="{7DF16E7F-B135-46B4-8FE2-5D1931ADDF09}" type="sibTrans" cxnId="{26D0D72F-570D-4C31-BB19-C3888D95A015}">
      <dgm:prSet/>
      <dgm:spPr/>
      <dgm:t>
        <a:bodyPr/>
        <a:lstStyle/>
        <a:p>
          <a:endParaRPr lang="zh-Hans-HK" altLang="en-US"/>
        </a:p>
      </dgm:t>
    </dgm:pt>
    <dgm:pt modelId="{04608E55-351C-42CB-A67D-9C5762AC7BCA}">
      <dgm:prSet phldrT="[文本]" custT="1"/>
      <dgm:spPr/>
      <dgm:t>
        <a:bodyPr/>
        <a:lstStyle/>
        <a:p>
          <a:r>
            <a:rPr lang="zh-CN" alt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可以基于侧</a:t>
          </a:r>
          <a:r>
            <a:rPr lang="zh-CN" alt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边栏标签项或者文件夹项右</a:t>
          </a:r>
          <a:r>
            <a:rPr lang="zh-CN" alt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击添加、删除等选项</a:t>
          </a:r>
          <a:endParaRPr lang="zh-Hans-HK" altLang="en-US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仿宋" panose="02010609060101010101" pitchFamily="49" charset="-122"/>
            <a:ea typeface="仿宋" panose="02010609060101010101" pitchFamily="49" charset="-122"/>
            <a:cs typeface="+mn-cs"/>
          </a:endParaRPr>
        </a:p>
      </dgm:t>
    </dgm:pt>
    <dgm:pt modelId="{4631031C-C4CB-425E-8B1E-39D5FE1A054E}" type="parTrans" cxnId="{713432FA-7ECA-469F-BF28-2E036DC7012C}">
      <dgm:prSet/>
      <dgm:spPr/>
      <dgm:t>
        <a:bodyPr/>
        <a:lstStyle/>
        <a:p>
          <a:endParaRPr lang="zh-Hans-HK" altLang="en-US"/>
        </a:p>
      </dgm:t>
    </dgm:pt>
    <dgm:pt modelId="{9D104CCD-6692-4345-9B2C-C261D93F59D5}" type="sibTrans" cxnId="{713432FA-7ECA-469F-BF28-2E036DC7012C}">
      <dgm:prSet/>
      <dgm:spPr/>
      <dgm:t>
        <a:bodyPr/>
        <a:lstStyle/>
        <a:p>
          <a:endParaRPr lang="zh-Hans-HK" altLang="en-US"/>
        </a:p>
      </dgm:t>
    </dgm:pt>
    <dgm:pt modelId="{46EF2B42-027F-4697-B001-E7A834FD3C18}" type="pres">
      <dgm:prSet presAssocID="{D84D1151-15E6-49AA-8E03-DC0CA34268E4}" presName="Name0" presStyleCnt="0">
        <dgm:presLayoutVars>
          <dgm:chMax val="7"/>
          <dgm:chPref val="7"/>
          <dgm:dir/>
        </dgm:presLayoutVars>
      </dgm:prSet>
      <dgm:spPr/>
    </dgm:pt>
    <dgm:pt modelId="{4ED5C7EC-210F-4A9F-9253-B03639DA888C}" type="pres">
      <dgm:prSet presAssocID="{D84D1151-15E6-49AA-8E03-DC0CA34268E4}" presName="Name1" presStyleCnt="0"/>
      <dgm:spPr/>
    </dgm:pt>
    <dgm:pt modelId="{D222D77B-092D-4389-A44D-1CB702E9BB02}" type="pres">
      <dgm:prSet presAssocID="{D84D1151-15E6-49AA-8E03-DC0CA34268E4}" presName="cycle" presStyleCnt="0"/>
      <dgm:spPr/>
    </dgm:pt>
    <dgm:pt modelId="{F9E4A188-DB91-4836-9262-8B70F8003ECE}" type="pres">
      <dgm:prSet presAssocID="{D84D1151-15E6-49AA-8E03-DC0CA34268E4}" presName="srcNode" presStyleLbl="node1" presStyleIdx="0" presStyleCnt="3"/>
      <dgm:spPr/>
    </dgm:pt>
    <dgm:pt modelId="{556193CD-A719-4713-A924-BB6A1CC5045F}" type="pres">
      <dgm:prSet presAssocID="{D84D1151-15E6-49AA-8E03-DC0CA34268E4}" presName="conn" presStyleLbl="parChTrans1D2" presStyleIdx="0" presStyleCnt="1"/>
      <dgm:spPr/>
    </dgm:pt>
    <dgm:pt modelId="{4F1957F6-ECE4-47C8-9B3F-E0956500D9E4}" type="pres">
      <dgm:prSet presAssocID="{D84D1151-15E6-49AA-8E03-DC0CA34268E4}" presName="extraNode" presStyleLbl="node1" presStyleIdx="0" presStyleCnt="3"/>
      <dgm:spPr/>
    </dgm:pt>
    <dgm:pt modelId="{10029D05-8008-4F8B-B8CA-84661CFAC0A4}" type="pres">
      <dgm:prSet presAssocID="{D84D1151-15E6-49AA-8E03-DC0CA34268E4}" presName="dstNode" presStyleLbl="node1" presStyleIdx="0" presStyleCnt="3"/>
      <dgm:spPr/>
    </dgm:pt>
    <dgm:pt modelId="{D700CFA3-6361-4B1B-BC45-591F516E4861}" type="pres">
      <dgm:prSet presAssocID="{AE2E4FF4-7F58-4521-85EB-D5363EE3D461}" presName="text_1" presStyleLbl="node1" presStyleIdx="0" presStyleCnt="3">
        <dgm:presLayoutVars>
          <dgm:bulletEnabled val="1"/>
        </dgm:presLayoutVars>
      </dgm:prSet>
      <dgm:spPr/>
    </dgm:pt>
    <dgm:pt modelId="{EDFE17B0-B6B0-4BF8-B888-60FCA66D2906}" type="pres">
      <dgm:prSet presAssocID="{AE2E4FF4-7F58-4521-85EB-D5363EE3D461}" presName="accent_1" presStyleCnt="0"/>
      <dgm:spPr/>
    </dgm:pt>
    <dgm:pt modelId="{8F735547-10BE-4111-9B3C-B2663C9FEBC8}" type="pres">
      <dgm:prSet presAssocID="{AE2E4FF4-7F58-4521-85EB-D5363EE3D461}" presName="accentRepeatNode" presStyleLbl="solidFgAcc1" presStyleIdx="0" presStyleCnt="3"/>
      <dgm:spPr/>
    </dgm:pt>
    <dgm:pt modelId="{2BA83870-B737-4ECC-82B0-E41B7D8AB926}" type="pres">
      <dgm:prSet presAssocID="{64733515-2E43-4A05-A729-BD7708CDA9AF}" presName="text_2" presStyleLbl="node1" presStyleIdx="1" presStyleCnt="3">
        <dgm:presLayoutVars>
          <dgm:bulletEnabled val="1"/>
        </dgm:presLayoutVars>
      </dgm:prSet>
      <dgm:spPr/>
    </dgm:pt>
    <dgm:pt modelId="{844190F7-F005-45F3-8757-36B388739CB1}" type="pres">
      <dgm:prSet presAssocID="{64733515-2E43-4A05-A729-BD7708CDA9AF}" presName="accent_2" presStyleCnt="0"/>
      <dgm:spPr/>
    </dgm:pt>
    <dgm:pt modelId="{ECBDD61C-5E75-4577-8AD9-070DD2FFEF2A}" type="pres">
      <dgm:prSet presAssocID="{64733515-2E43-4A05-A729-BD7708CDA9AF}" presName="accentRepeatNode" presStyleLbl="solidFgAcc1" presStyleIdx="1" presStyleCnt="3"/>
      <dgm:spPr/>
    </dgm:pt>
    <dgm:pt modelId="{C296A560-32CC-4D26-B566-845B6909C15C}" type="pres">
      <dgm:prSet presAssocID="{04608E55-351C-42CB-A67D-9C5762AC7BCA}" presName="text_3" presStyleLbl="node1" presStyleIdx="2" presStyleCnt="3">
        <dgm:presLayoutVars>
          <dgm:bulletEnabled val="1"/>
        </dgm:presLayoutVars>
      </dgm:prSet>
      <dgm:spPr/>
    </dgm:pt>
    <dgm:pt modelId="{65809627-7558-4DBA-BD9C-25581B9261A4}" type="pres">
      <dgm:prSet presAssocID="{04608E55-351C-42CB-A67D-9C5762AC7BCA}" presName="accent_3" presStyleCnt="0"/>
      <dgm:spPr/>
    </dgm:pt>
    <dgm:pt modelId="{53BB7AAE-47E0-491C-AC43-25800D2AEB9F}" type="pres">
      <dgm:prSet presAssocID="{04608E55-351C-42CB-A67D-9C5762AC7BCA}" presName="accentRepeatNode" presStyleLbl="solidFgAcc1" presStyleIdx="2" presStyleCnt="3"/>
      <dgm:spPr/>
    </dgm:pt>
  </dgm:ptLst>
  <dgm:cxnLst>
    <dgm:cxn modelId="{E526AC2B-3302-4F55-B626-E16685E3E252}" type="presOf" srcId="{AE2E4FF4-7F58-4521-85EB-D5363EE3D461}" destId="{D700CFA3-6361-4B1B-BC45-591F516E4861}" srcOrd="0" destOrd="0" presId="urn:microsoft.com/office/officeart/2008/layout/VerticalCurvedList"/>
    <dgm:cxn modelId="{26D0D72F-570D-4C31-BB19-C3888D95A015}" srcId="{D84D1151-15E6-49AA-8E03-DC0CA34268E4}" destId="{64733515-2E43-4A05-A729-BD7708CDA9AF}" srcOrd="1" destOrd="0" parTransId="{1896446D-31C3-4774-BFA9-18862C540CDE}" sibTransId="{7DF16E7F-B135-46B4-8FE2-5D1931ADDF09}"/>
    <dgm:cxn modelId="{D24FD03E-51AF-4671-93E2-520D4F3A880D}" srcId="{D84D1151-15E6-49AA-8E03-DC0CA34268E4}" destId="{AE2E4FF4-7F58-4521-85EB-D5363EE3D461}" srcOrd="0" destOrd="0" parTransId="{2C9896A1-ACDD-4C3B-BBFC-61D39BB465ED}" sibTransId="{BF23557F-9525-439A-A2FF-8704E2DCBE4C}"/>
    <dgm:cxn modelId="{B0853F57-3150-4DE3-A534-A813BD104209}" type="presOf" srcId="{64733515-2E43-4A05-A729-BD7708CDA9AF}" destId="{2BA83870-B737-4ECC-82B0-E41B7D8AB926}" srcOrd="0" destOrd="0" presId="urn:microsoft.com/office/officeart/2008/layout/VerticalCurvedList"/>
    <dgm:cxn modelId="{A1C1ACB3-0894-4E70-BA4D-CEB8B9A49ABD}" type="presOf" srcId="{BF23557F-9525-439A-A2FF-8704E2DCBE4C}" destId="{556193CD-A719-4713-A924-BB6A1CC5045F}" srcOrd="0" destOrd="0" presId="urn:microsoft.com/office/officeart/2008/layout/VerticalCurvedList"/>
    <dgm:cxn modelId="{9FCB60F4-BABB-4C3D-B033-5491F5D084BE}" type="presOf" srcId="{D84D1151-15E6-49AA-8E03-DC0CA34268E4}" destId="{46EF2B42-027F-4697-B001-E7A834FD3C18}" srcOrd="0" destOrd="0" presId="urn:microsoft.com/office/officeart/2008/layout/VerticalCurvedList"/>
    <dgm:cxn modelId="{3B2BE6F8-893C-4B9D-8A6B-C57D324C7ADD}" type="presOf" srcId="{04608E55-351C-42CB-A67D-9C5762AC7BCA}" destId="{C296A560-32CC-4D26-B566-845B6909C15C}" srcOrd="0" destOrd="0" presId="urn:microsoft.com/office/officeart/2008/layout/VerticalCurvedList"/>
    <dgm:cxn modelId="{713432FA-7ECA-469F-BF28-2E036DC7012C}" srcId="{D84D1151-15E6-49AA-8E03-DC0CA34268E4}" destId="{04608E55-351C-42CB-A67D-9C5762AC7BCA}" srcOrd="2" destOrd="0" parTransId="{4631031C-C4CB-425E-8B1E-39D5FE1A054E}" sibTransId="{9D104CCD-6692-4345-9B2C-C261D93F59D5}"/>
    <dgm:cxn modelId="{A40246FC-0F5B-4334-9A62-4A66F110454B}" type="presParOf" srcId="{46EF2B42-027F-4697-B001-E7A834FD3C18}" destId="{4ED5C7EC-210F-4A9F-9253-B03639DA888C}" srcOrd="0" destOrd="0" presId="urn:microsoft.com/office/officeart/2008/layout/VerticalCurvedList"/>
    <dgm:cxn modelId="{39948CB2-6114-496E-BA59-2EBCF94A479E}" type="presParOf" srcId="{4ED5C7EC-210F-4A9F-9253-B03639DA888C}" destId="{D222D77B-092D-4389-A44D-1CB702E9BB02}" srcOrd="0" destOrd="0" presId="urn:microsoft.com/office/officeart/2008/layout/VerticalCurvedList"/>
    <dgm:cxn modelId="{F6496914-FC96-4BE7-B3A5-DF7C410BFEDD}" type="presParOf" srcId="{D222D77B-092D-4389-A44D-1CB702E9BB02}" destId="{F9E4A188-DB91-4836-9262-8B70F8003ECE}" srcOrd="0" destOrd="0" presId="urn:microsoft.com/office/officeart/2008/layout/VerticalCurvedList"/>
    <dgm:cxn modelId="{F03E6646-10B3-420C-B48F-9F0977AA1FD3}" type="presParOf" srcId="{D222D77B-092D-4389-A44D-1CB702E9BB02}" destId="{556193CD-A719-4713-A924-BB6A1CC5045F}" srcOrd="1" destOrd="0" presId="urn:microsoft.com/office/officeart/2008/layout/VerticalCurvedList"/>
    <dgm:cxn modelId="{2700D0D5-E8A5-44E2-9EB3-67BE00D63D98}" type="presParOf" srcId="{D222D77B-092D-4389-A44D-1CB702E9BB02}" destId="{4F1957F6-ECE4-47C8-9B3F-E0956500D9E4}" srcOrd="2" destOrd="0" presId="urn:microsoft.com/office/officeart/2008/layout/VerticalCurvedList"/>
    <dgm:cxn modelId="{5EAE1CE1-2013-417B-B7C5-4A8BAB3C6F9A}" type="presParOf" srcId="{D222D77B-092D-4389-A44D-1CB702E9BB02}" destId="{10029D05-8008-4F8B-B8CA-84661CFAC0A4}" srcOrd="3" destOrd="0" presId="urn:microsoft.com/office/officeart/2008/layout/VerticalCurvedList"/>
    <dgm:cxn modelId="{2C705F01-E685-4EEA-A634-526722E4E091}" type="presParOf" srcId="{4ED5C7EC-210F-4A9F-9253-B03639DA888C}" destId="{D700CFA3-6361-4B1B-BC45-591F516E4861}" srcOrd="1" destOrd="0" presId="urn:microsoft.com/office/officeart/2008/layout/VerticalCurvedList"/>
    <dgm:cxn modelId="{F04128E6-3F6C-4F68-8258-758DF386A3AE}" type="presParOf" srcId="{4ED5C7EC-210F-4A9F-9253-B03639DA888C}" destId="{EDFE17B0-B6B0-4BF8-B888-60FCA66D2906}" srcOrd="2" destOrd="0" presId="urn:microsoft.com/office/officeart/2008/layout/VerticalCurvedList"/>
    <dgm:cxn modelId="{CBD6BB10-AF3C-4F41-B8B1-4E1D791CC7D8}" type="presParOf" srcId="{EDFE17B0-B6B0-4BF8-B888-60FCA66D2906}" destId="{8F735547-10BE-4111-9B3C-B2663C9FEBC8}" srcOrd="0" destOrd="0" presId="urn:microsoft.com/office/officeart/2008/layout/VerticalCurvedList"/>
    <dgm:cxn modelId="{C48D450D-A6A8-4388-85A8-DA48E1D9755D}" type="presParOf" srcId="{4ED5C7EC-210F-4A9F-9253-B03639DA888C}" destId="{2BA83870-B737-4ECC-82B0-E41B7D8AB926}" srcOrd="3" destOrd="0" presId="urn:microsoft.com/office/officeart/2008/layout/VerticalCurvedList"/>
    <dgm:cxn modelId="{E96C28CD-B5D9-4079-83D7-457ABBB777C2}" type="presParOf" srcId="{4ED5C7EC-210F-4A9F-9253-B03639DA888C}" destId="{844190F7-F005-45F3-8757-36B388739CB1}" srcOrd="4" destOrd="0" presId="urn:microsoft.com/office/officeart/2008/layout/VerticalCurvedList"/>
    <dgm:cxn modelId="{A9084178-B8F9-44C0-83A9-280318E33B3B}" type="presParOf" srcId="{844190F7-F005-45F3-8757-36B388739CB1}" destId="{ECBDD61C-5E75-4577-8AD9-070DD2FFEF2A}" srcOrd="0" destOrd="0" presId="urn:microsoft.com/office/officeart/2008/layout/VerticalCurvedList"/>
    <dgm:cxn modelId="{F12FE6F4-537E-4CD6-B056-59A8E0F63F91}" type="presParOf" srcId="{4ED5C7EC-210F-4A9F-9253-B03639DA888C}" destId="{C296A560-32CC-4D26-B566-845B6909C15C}" srcOrd="5" destOrd="0" presId="urn:microsoft.com/office/officeart/2008/layout/VerticalCurvedList"/>
    <dgm:cxn modelId="{124BF776-2448-4FEC-AA6C-BB8A1925E9CB}" type="presParOf" srcId="{4ED5C7EC-210F-4A9F-9253-B03639DA888C}" destId="{65809627-7558-4DBA-BD9C-25581B9261A4}" srcOrd="6" destOrd="0" presId="urn:microsoft.com/office/officeart/2008/layout/VerticalCurvedList"/>
    <dgm:cxn modelId="{F12C2493-12D4-4A24-ABC8-B0E102D27075}" type="presParOf" srcId="{65809627-7558-4DBA-BD9C-25581B9261A4}" destId="{53BB7AAE-47E0-491C-AC43-25800D2AEB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93CD-A719-4713-A924-BB6A1CC5045F}">
      <dsp:nvSpPr>
        <dsp:cNvPr id="0" name=""/>
        <dsp:cNvSpPr/>
      </dsp:nvSpPr>
      <dsp:spPr>
        <a:xfrm>
          <a:off x="-5438946" y="-832901"/>
          <a:ext cx="6476856" cy="647685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0CFA3-6361-4B1B-BC45-591F516E4861}">
      <dsp:nvSpPr>
        <dsp:cNvPr id="0" name=""/>
        <dsp:cNvSpPr/>
      </dsp:nvSpPr>
      <dsp:spPr>
        <a:xfrm>
          <a:off x="667774" y="481105"/>
          <a:ext cx="9203081" cy="9622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375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>
              <a:effectLst/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没有</a:t>
          </a:r>
          <a:r>
            <a:rPr lang="zh-CN" altLang="en-US" sz="2000" b="1" i="0" u="sng" kern="1200">
              <a:effectLst/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测试驱动开发</a:t>
          </a:r>
          <a:r>
            <a:rPr lang="zh-CN" altLang="en-US" sz="2000" b="0" i="0" kern="1200">
              <a:effectLst/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，每次验证测试结果需要人工编写测试案例，人工验证测试结果，基于验证结果修改代码。</a:t>
          </a:r>
          <a:endParaRPr lang="zh-Hans-HK" altLang="en-US" sz="2000" b="0" i="0" kern="1200" dirty="0">
            <a:effectLst/>
            <a:latin typeface="仿宋" panose="02010609060101010101" pitchFamily="49" charset="-122"/>
            <a:ea typeface="仿宋" panose="02010609060101010101" pitchFamily="49" charset="-122"/>
            <a:cs typeface="+mn-cs"/>
          </a:endParaRPr>
        </a:p>
      </dsp:txBody>
      <dsp:txXfrm>
        <a:off x="667774" y="481105"/>
        <a:ext cx="9203081" cy="962210"/>
      </dsp:txXfrm>
    </dsp:sp>
    <dsp:sp modelId="{8F735547-10BE-4111-9B3C-B2663C9FEBC8}">
      <dsp:nvSpPr>
        <dsp:cNvPr id="0" name=""/>
        <dsp:cNvSpPr/>
      </dsp:nvSpPr>
      <dsp:spPr>
        <a:xfrm>
          <a:off x="66392" y="360829"/>
          <a:ext cx="1202763" cy="1202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A83870-B737-4ECC-82B0-E41B7D8AB926}">
      <dsp:nvSpPr>
        <dsp:cNvPr id="0" name=""/>
        <dsp:cNvSpPr/>
      </dsp:nvSpPr>
      <dsp:spPr>
        <a:xfrm>
          <a:off x="1017537" y="1924421"/>
          <a:ext cx="8853317" cy="9622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3755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仿宋" panose="02010609060101010101" pitchFamily="49" charset="-122"/>
              <a:ea typeface="仿宋" panose="02010609060101010101" pitchFamily="49" charset="-122"/>
            </a:rPr>
            <a:t>可以将侧边栏书签显示和页面显示书签结构的实现方法采用</a:t>
          </a:r>
          <a:r>
            <a:rPr lang="en-US" altLang="zh-CN" sz="2000" b="1" i="0" u="sng" kern="1200" dirty="0">
              <a:latin typeface="仿宋" panose="02010609060101010101" pitchFamily="49" charset="-122"/>
              <a:ea typeface="仿宋" panose="02010609060101010101" pitchFamily="49" charset="-122"/>
            </a:rPr>
            <a:t>Observer</a:t>
          </a:r>
          <a:r>
            <a:rPr lang="zh-CN" altLang="zh-CN" sz="2000" b="1" i="0" u="sng" kern="1200" dirty="0">
              <a:latin typeface="仿宋" panose="02010609060101010101" pitchFamily="49" charset="-122"/>
              <a:ea typeface="仿宋" panose="02010609060101010101" pitchFamily="49" charset="-122"/>
            </a:rPr>
            <a:t>模式</a:t>
          </a:r>
          <a:r>
            <a:rPr lang="zh-CN" altLang="en-US" sz="2000" kern="1200" dirty="0">
              <a:latin typeface="仿宋" panose="02010609060101010101" pitchFamily="49" charset="-122"/>
              <a:ea typeface="仿宋" panose="02010609060101010101" pitchFamily="49" charset="-122"/>
            </a:rPr>
            <a:t>，能够进行对侧边栏和页面同步更新。</a:t>
          </a:r>
          <a:endParaRPr lang="zh-Hans-HK" altLang="en-US" sz="2000" kern="1200" dirty="0"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1017537" y="1924421"/>
        <a:ext cx="8853317" cy="962210"/>
      </dsp:txXfrm>
    </dsp:sp>
    <dsp:sp modelId="{ECBDD61C-5E75-4577-8AD9-070DD2FFEF2A}">
      <dsp:nvSpPr>
        <dsp:cNvPr id="0" name=""/>
        <dsp:cNvSpPr/>
      </dsp:nvSpPr>
      <dsp:spPr>
        <a:xfrm>
          <a:off x="416156" y="1804145"/>
          <a:ext cx="1202763" cy="1202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6A560-32CC-4D26-B566-845B6909C15C}">
      <dsp:nvSpPr>
        <dsp:cNvPr id="0" name=""/>
        <dsp:cNvSpPr/>
      </dsp:nvSpPr>
      <dsp:spPr>
        <a:xfrm>
          <a:off x="667774" y="3367737"/>
          <a:ext cx="9203081" cy="9622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375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可以基于侧</a:t>
          </a:r>
          <a:r>
            <a:rPr lang="zh-CN" altLang="en-US" sz="20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边栏标签项或者文件夹项右</a:t>
          </a:r>
          <a:r>
            <a:rPr lang="zh-CN" alt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击添加、删除等选项</a:t>
          </a:r>
          <a:endParaRPr lang="zh-Hans-HK" altLang="en-US" sz="2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仿宋" panose="02010609060101010101" pitchFamily="49" charset="-122"/>
            <a:ea typeface="仿宋" panose="02010609060101010101" pitchFamily="49" charset="-122"/>
            <a:cs typeface="+mn-cs"/>
          </a:endParaRPr>
        </a:p>
      </dsp:txBody>
      <dsp:txXfrm>
        <a:off x="667774" y="3367737"/>
        <a:ext cx="9203081" cy="962210"/>
      </dsp:txXfrm>
    </dsp:sp>
    <dsp:sp modelId="{53BB7AAE-47E0-491C-AC43-25800D2AEB9F}">
      <dsp:nvSpPr>
        <dsp:cNvPr id="0" name=""/>
        <dsp:cNvSpPr/>
      </dsp:nvSpPr>
      <dsp:spPr>
        <a:xfrm>
          <a:off x="66392" y="3247461"/>
          <a:ext cx="1202763" cy="12027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24:07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24575,'13'-1'0,"1"0"0,24-6 0,10-1 0,154-3 0,61-7 0,-125 7 0,193 10 0,-151 3 0,36 13 0,11-1 0,20-15-1365,-219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54:37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24575,'28'2'0,"0"1"0,0 1 0,45 13 0,-37-8 0,46 5 0,-8-7 0,-2 0 0,86 18 0,-85-1 0,-59-18 0,1-1 0,1 0 0,-1-1 0,1 0 0,21 1 0,265 24 0,-167-17 0,147 4 0,158-45 0,35-1 0,-387 30 0,86-10 0,46-24 0,-138 25 0,1 3 0,101 7 0,-83 1 0,-53-2-1365,-11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54:40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24575,'744'0'0,"-711"2"0,0 1 0,36 9 0,-15-3 0,-31-4 0,-1 1 0,-1 1 0,1 0 0,21 12 0,-26-11 0,1 0 0,0-1 0,1-1 0,-1-1 0,1-1 0,24 3 0,79 6 0,38 0 0,126-13 0,76 2 0,-184 10 0,34 2 0,276-12 48,-265-3-1461,-175 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42:01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24575,'1521'0'0,"-1495"1"0,1 2 0,31 7 0,-27-5 0,42 4 0,91-8 0,-72-2 0,104 12 0,58 24 0,-143-25 0,198-7 0,-166-6 0,-125 3 0,109-1 0,149 19 0,-149-7 0,195-8 0,-164-6 0,2824 3 0,-2945 2 0,60 10 0,-57-5 0,46 1 0,639-7 0,-350-3 0,642 2 0,-970-2 0,57-10 0,36-3 0,395 14 0,-257 3 0,-229-4 0,59-10 0,36-3 0,692 14 0,-403 3 0,1281-2 0,-1701 0-455,0 0 0,23-5 0,-13-1-6371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4:05:0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24575,'1001'-17'0,"-234"6"-1296,-760 11 1227,34 0-6757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26:25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24575,'865'0'0,"-683"14"0,-8 1 0,-30-16 0,56 2 0,-172 2 0,37 8 0,-40-6 0,47 4 0,-47-9-1365,-2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27:20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 24575,'706'0'0,"-535"14"0,-27 0 0,315-15 0,-307-12 0,29-2 0,-39 17 0,-57 0 0,96-10 0,-164 6-273,0-1 0,0-1 0,0 0 0,25-11 0,-19 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31:14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31:21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1074 24575,'1482'0'0,"-1439"2"0,58 11 0,16 0 0,-93-11 0,-1 2 0,1 1 0,37 12 0,-38-9 0,0-2 0,-1-1 0,44 5 0,-5-8 0,-22-2 0,61 9 0,4 3 0,1-5 0,135-8 0,-92-1 0,28 4 0,188-4 0,-335-2 0,0 0 0,1-2 0,41-15 0,-16 5 0,-38 11 0,0 0 0,-1-2 0,0 0 0,0 0 0,0-2 0,-1 0 0,0-1 0,-1 0 0,23-21 0,8-12 0,-36 35 0,1 0 0,-2-1 0,1 0 0,-1 0 0,0-1 0,-1 0 0,11-19 0,-17 26 0,43-103 0,-40 91 0,1-1 0,-2 0 0,0 0 0,-1 0 0,0-17 0,-1-8 0,-5-145 0,3 177 0,-1 0 0,-1 0 0,1 0 0,-1 1 0,-1-1 0,0 1 0,0 0 0,0 0 0,-7-8 0,-53-65 0,60 77 0,-17-21 0,-36-32 0,47 50 0,1-1 0,-2 1 0,1 0 0,-1 1 0,0 1 0,0-1 0,-14-3 0,-31-10 0,0 3 0,-1 2 0,-110-11 0,-72 21 0,30 2 0,66-12 0,-33-1 0,-620 15 0,343 1 0,244-15 0,15-1 0,-303 16 0,477-1 0,0 1 0,1 1 0,-1 1 0,1 1 0,-1 0 0,1 2 0,0 0 0,1 1 0,-19 9 0,24-8 0,-1 0 0,1 0 0,1 1 0,0 1 0,0 0 0,0 1 0,2 0 0,-1 1 0,1 0 0,1 1 0,-15 26 0,15-24 0,1 1 0,1-1 0,1 1 0,0 0 0,1 1 0,0-1 0,2 1 0,0 0 0,-1 34 0,3 28 0,5 154 0,0-212-195,1 0 0,0-1 0,2 1 0,1-1 0,0-1 0,14 25 0,-13-28-6631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33:59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24575,'69'0'0,"102"3"0,-140-1 0,-1 2 0,0 1 0,47 14 0,-47-10 0,51 6 0,-49-10 0,44 13 0,-38-8 0,0-1 0,0-2 0,74 3 0,122-11 0,-94-2 0,-11 5 0,141-4 0,-149-11 0,10-1 0,58 0 0,63-2 0,-225 18 0,0 1 0,29 7 0,-26-4 0,40 2 0,337-6 0,-205-4 0,-195 2-97,1 0-1,-1 0 1,0-1-1,1 0 1,-1-1-1,0 0 1,0 0-1,0 0 1,0-1-1,-1 0 1,1-1-1,-1 1 0,8-6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35:47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24575,'651'0'0,"-627"1"0,1 2 0,30 6 0,27 3 0,354-7 0,-240-7 0,107 2-1365,-275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50:46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24575,'2979'0'0,"-2929"-2"0,61-11 0,39-2 0,-124 15-82,-6 0-346,0 0 1,22-5-1,-17-1-6398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3:50:48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24575,'2114'0'0,"-2090"0"-682,38-5-1,-31-1-6143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832D05B-EBA0-4FB9-B7D7-E322EA299278}"/>
              </a:ext>
            </a:extLst>
          </p:cNvPr>
          <p:cNvSpPr>
            <a:spLocks/>
          </p:cNvSpPr>
          <p:nvPr userDrawn="1"/>
        </p:nvSpPr>
        <p:spPr bwMode="auto">
          <a:xfrm>
            <a:off x="9625013" y="1588"/>
            <a:ext cx="1252538" cy="1233488"/>
          </a:xfrm>
          <a:custGeom>
            <a:avLst/>
            <a:gdLst>
              <a:gd name="T0" fmla="*/ 767 w 789"/>
              <a:gd name="T1" fmla="*/ 0 h 777"/>
              <a:gd name="T2" fmla="*/ 0 w 789"/>
              <a:gd name="T3" fmla="*/ 766 h 777"/>
              <a:gd name="T4" fmla="*/ 11 w 789"/>
              <a:gd name="T5" fmla="*/ 777 h 777"/>
              <a:gd name="T6" fmla="*/ 789 w 789"/>
              <a:gd name="T7" fmla="*/ 0 h 777"/>
              <a:gd name="T8" fmla="*/ 767 w 789"/>
              <a:gd name="T9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777">
                <a:moveTo>
                  <a:pt x="767" y="0"/>
                </a:moveTo>
                <a:lnTo>
                  <a:pt x="0" y="766"/>
                </a:lnTo>
                <a:lnTo>
                  <a:pt x="11" y="777"/>
                </a:lnTo>
                <a:lnTo>
                  <a:pt x="789" y="0"/>
                </a:lnTo>
                <a:lnTo>
                  <a:pt x="76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89753AC-44A5-48F8-B4BE-C68EB929424C}"/>
              </a:ext>
            </a:extLst>
          </p:cNvPr>
          <p:cNvSpPr>
            <a:spLocks/>
          </p:cNvSpPr>
          <p:nvPr userDrawn="1"/>
        </p:nvSpPr>
        <p:spPr bwMode="auto">
          <a:xfrm>
            <a:off x="8894763" y="1588"/>
            <a:ext cx="1690688" cy="1671638"/>
          </a:xfrm>
          <a:custGeom>
            <a:avLst/>
            <a:gdLst>
              <a:gd name="T0" fmla="*/ 1043 w 1065"/>
              <a:gd name="T1" fmla="*/ 0 h 1053"/>
              <a:gd name="T2" fmla="*/ 0 w 1065"/>
              <a:gd name="T3" fmla="*/ 1042 h 1053"/>
              <a:gd name="T4" fmla="*/ 11 w 1065"/>
              <a:gd name="T5" fmla="*/ 1053 h 1053"/>
              <a:gd name="T6" fmla="*/ 1065 w 1065"/>
              <a:gd name="T7" fmla="*/ 0 h 1053"/>
              <a:gd name="T8" fmla="*/ 1043 w 1065"/>
              <a:gd name="T9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53">
                <a:moveTo>
                  <a:pt x="1043" y="0"/>
                </a:moveTo>
                <a:lnTo>
                  <a:pt x="0" y="1042"/>
                </a:lnTo>
                <a:lnTo>
                  <a:pt x="11" y="1053"/>
                </a:lnTo>
                <a:lnTo>
                  <a:pt x="1065" y="0"/>
                </a:lnTo>
                <a:lnTo>
                  <a:pt x="10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787C7E8-A755-4ACC-B814-0E22220071F7}"/>
              </a:ext>
            </a:extLst>
          </p:cNvPr>
          <p:cNvSpPr>
            <a:spLocks/>
          </p:cNvSpPr>
          <p:nvPr userDrawn="1"/>
        </p:nvSpPr>
        <p:spPr bwMode="auto">
          <a:xfrm>
            <a:off x="3751262" y="1588"/>
            <a:ext cx="611188" cy="593725"/>
          </a:xfrm>
          <a:custGeom>
            <a:avLst/>
            <a:gdLst>
              <a:gd name="T0" fmla="*/ 363 w 385"/>
              <a:gd name="T1" fmla="*/ 0 h 374"/>
              <a:gd name="T2" fmla="*/ 0 w 385"/>
              <a:gd name="T3" fmla="*/ 363 h 374"/>
              <a:gd name="T4" fmla="*/ 11 w 385"/>
              <a:gd name="T5" fmla="*/ 374 h 374"/>
              <a:gd name="T6" fmla="*/ 385 w 385"/>
              <a:gd name="T7" fmla="*/ 0 h 374"/>
              <a:gd name="T8" fmla="*/ 363 w 385"/>
              <a:gd name="T9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74">
                <a:moveTo>
                  <a:pt x="363" y="0"/>
                </a:moveTo>
                <a:lnTo>
                  <a:pt x="0" y="363"/>
                </a:lnTo>
                <a:lnTo>
                  <a:pt x="11" y="374"/>
                </a:lnTo>
                <a:lnTo>
                  <a:pt x="385" y="0"/>
                </a:lnTo>
                <a:lnTo>
                  <a:pt x="3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00BFF21-FC36-4782-ACA1-B097100EEC3D}"/>
              </a:ext>
            </a:extLst>
          </p:cNvPr>
          <p:cNvSpPr>
            <a:spLocks/>
          </p:cNvSpPr>
          <p:nvPr userDrawn="1"/>
        </p:nvSpPr>
        <p:spPr bwMode="auto">
          <a:xfrm>
            <a:off x="3427412" y="1588"/>
            <a:ext cx="1150938" cy="1131888"/>
          </a:xfrm>
          <a:custGeom>
            <a:avLst/>
            <a:gdLst>
              <a:gd name="T0" fmla="*/ 703 w 725"/>
              <a:gd name="T1" fmla="*/ 0 h 713"/>
              <a:gd name="T2" fmla="*/ 0 w 725"/>
              <a:gd name="T3" fmla="*/ 702 h 713"/>
              <a:gd name="T4" fmla="*/ 11 w 725"/>
              <a:gd name="T5" fmla="*/ 713 h 713"/>
              <a:gd name="T6" fmla="*/ 725 w 725"/>
              <a:gd name="T7" fmla="*/ 0 h 713"/>
              <a:gd name="T8" fmla="*/ 703 w 725"/>
              <a:gd name="T9" fmla="*/ 0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13">
                <a:moveTo>
                  <a:pt x="703" y="0"/>
                </a:moveTo>
                <a:lnTo>
                  <a:pt x="0" y="702"/>
                </a:lnTo>
                <a:lnTo>
                  <a:pt x="11" y="713"/>
                </a:lnTo>
                <a:lnTo>
                  <a:pt x="725" y="0"/>
                </a:lnTo>
                <a:lnTo>
                  <a:pt x="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9B5DFBE2-9B60-4FAF-9E8F-3F5930A50B86}"/>
              </a:ext>
            </a:extLst>
          </p:cNvPr>
          <p:cNvSpPr>
            <a:spLocks/>
          </p:cNvSpPr>
          <p:nvPr userDrawn="1"/>
        </p:nvSpPr>
        <p:spPr bwMode="auto">
          <a:xfrm>
            <a:off x="1587" y="1588"/>
            <a:ext cx="2197100" cy="2271713"/>
          </a:xfrm>
          <a:custGeom>
            <a:avLst/>
            <a:gdLst>
              <a:gd name="T0" fmla="*/ 0 w 1384"/>
              <a:gd name="T1" fmla="*/ 1374 h 1432"/>
              <a:gd name="T2" fmla="*/ 344 w 1384"/>
              <a:gd name="T3" fmla="*/ 1432 h 1432"/>
              <a:gd name="T4" fmla="*/ 1384 w 1384"/>
              <a:gd name="T5" fmla="*/ 392 h 1432"/>
              <a:gd name="T6" fmla="*/ 1307 w 1384"/>
              <a:gd name="T7" fmla="*/ 0 h 1432"/>
              <a:gd name="T8" fmla="*/ 0 w 1384"/>
              <a:gd name="T9" fmla="*/ 0 h 1432"/>
              <a:gd name="T10" fmla="*/ 0 w 1384"/>
              <a:gd name="T11" fmla="*/ 137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4" h="1432">
                <a:moveTo>
                  <a:pt x="0" y="1374"/>
                </a:moveTo>
                <a:cubicBezTo>
                  <a:pt x="108" y="1411"/>
                  <a:pt x="223" y="1432"/>
                  <a:pt x="344" y="1432"/>
                </a:cubicBezTo>
                <a:cubicBezTo>
                  <a:pt x="918" y="1432"/>
                  <a:pt x="1384" y="966"/>
                  <a:pt x="1384" y="392"/>
                </a:cubicBezTo>
                <a:cubicBezTo>
                  <a:pt x="1384" y="253"/>
                  <a:pt x="1357" y="121"/>
                  <a:pt x="1307" y="0"/>
                </a:cubicBezTo>
                <a:cubicBezTo>
                  <a:pt x="0" y="0"/>
                  <a:pt x="0" y="0"/>
                  <a:pt x="0" y="0"/>
                </a:cubicBezTo>
                <a:lnTo>
                  <a:pt x="0" y="1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C56C5E5-524D-4BD7-9F2F-807347C2CD50}"/>
              </a:ext>
            </a:extLst>
          </p:cNvPr>
          <p:cNvSpPr>
            <a:spLocks/>
          </p:cNvSpPr>
          <p:nvPr userDrawn="1"/>
        </p:nvSpPr>
        <p:spPr bwMode="auto">
          <a:xfrm>
            <a:off x="10142539" y="1588"/>
            <a:ext cx="2051050" cy="1617663"/>
          </a:xfrm>
          <a:custGeom>
            <a:avLst/>
            <a:gdLst>
              <a:gd name="T0" fmla="*/ 1040 w 1292"/>
              <a:gd name="T1" fmla="*/ 1020 h 1020"/>
              <a:gd name="T2" fmla="*/ 1292 w 1292"/>
              <a:gd name="T3" fmla="*/ 989 h 1020"/>
              <a:gd name="T4" fmla="*/ 1292 w 1292"/>
              <a:gd name="T5" fmla="*/ 0 h 1020"/>
              <a:gd name="T6" fmla="*/ 0 w 1292"/>
              <a:gd name="T7" fmla="*/ 0 h 1020"/>
              <a:gd name="T8" fmla="*/ 1040 w 1292"/>
              <a:gd name="T9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2" h="1020">
                <a:moveTo>
                  <a:pt x="1040" y="1020"/>
                </a:moveTo>
                <a:cubicBezTo>
                  <a:pt x="1127" y="1020"/>
                  <a:pt x="1211" y="1009"/>
                  <a:pt x="1292" y="989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565"/>
                  <a:pt x="472" y="1020"/>
                  <a:pt x="1040" y="10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A8DAD1F-2E3E-4E4E-8A35-01A540A62339}"/>
              </a:ext>
            </a:extLst>
          </p:cNvPr>
          <p:cNvSpPr>
            <a:spLocks/>
          </p:cNvSpPr>
          <p:nvPr userDrawn="1"/>
        </p:nvSpPr>
        <p:spPr bwMode="auto">
          <a:xfrm>
            <a:off x="9617076" y="5337177"/>
            <a:ext cx="2576513" cy="1516063"/>
          </a:xfrm>
          <a:custGeom>
            <a:avLst/>
            <a:gdLst>
              <a:gd name="T0" fmla="*/ 1623 w 1623"/>
              <a:gd name="T1" fmla="*/ 956 h 956"/>
              <a:gd name="T2" fmla="*/ 1623 w 1623"/>
              <a:gd name="T3" fmla="*/ 214 h 956"/>
              <a:gd name="T4" fmla="*/ 1003 w 1623"/>
              <a:gd name="T5" fmla="*/ 0 h 956"/>
              <a:gd name="T6" fmla="*/ 0 w 1623"/>
              <a:gd name="T7" fmla="*/ 956 h 956"/>
              <a:gd name="T8" fmla="*/ 1623 w 1623"/>
              <a:gd name="T9" fmla="*/ 95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3" h="956">
                <a:moveTo>
                  <a:pt x="1623" y="956"/>
                </a:moveTo>
                <a:cubicBezTo>
                  <a:pt x="1623" y="214"/>
                  <a:pt x="1623" y="214"/>
                  <a:pt x="1623" y="214"/>
                </a:cubicBezTo>
                <a:cubicBezTo>
                  <a:pt x="1452" y="80"/>
                  <a:pt x="1237" y="0"/>
                  <a:pt x="1003" y="0"/>
                </a:cubicBezTo>
                <a:cubicBezTo>
                  <a:pt x="464" y="0"/>
                  <a:pt x="25" y="424"/>
                  <a:pt x="0" y="956"/>
                </a:cubicBezTo>
                <a:lnTo>
                  <a:pt x="1623" y="9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79493453-4693-4B39-8E61-1BAB8B5D3862}"/>
              </a:ext>
            </a:extLst>
          </p:cNvPr>
          <p:cNvSpPr>
            <a:spLocks/>
          </p:cNvSpPr>
          <p:nvPr userDrawn="1"/>
        </p:nvSpPr>
        <p:spPr bwMode="auto">
          <a:xfrm>
            <a:off x="1268412" y="6313490"/>
            <a:ext cx="1508125" cy="539750"/>
          </a:xfrm>
          <a:custGeom>
            <a:avLst/>
            <a:gdLst>
              <a:gd name="T0" fmla="*/ 0 w 950"/>
              <a:gd name="T1" fmla="*/ 340 h 340"/>
              <a:gd name="T2" fmla="*/ 950 w 950"/>
              <a:gd name="T3" fmla="*/ 340 h 340"/>
              <a:gd name="T4" fmla="*/ 475 w 950"/>
              <a:gd name="T5" fmla="*/ 0 h 340"/>
              <a:gd name="T6" fmla="*/ 0 w 950"/>
              <a:gd name="T7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0" h="340">
                <a:moveTo>
                  <a:pt x="0" y="340"/>
                </a:moveTo>
                <a:cubicBezTo>
                  <a:pt x="950" y="340"/>
                  <a:pt x="950" y="340"/>
                  <a:pt x="950" y="340"/>
                </a:cubicBezTo>
                <a:cubicBezTo>
                  <a:pt x="883" y="142"/>
                  <a:pt x="696" y="0"/>
                  <a:pt x="475" y="0"/>
                </a:cubicBezTo>
                <a:cubicBezTo>
                  <a:pt x="255" y="0"/>
                  <a:pt x="67" y="142"/>
                  <a:pt x="0" y="3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1E3AB7A9-7DC1-4D71-9F13-E6C187AF78C2}"/>
              </a:ext>
            </a:extLst>
          </p:cNvPr>
          <p:cNvSpPr>
            <a:spLocks/>
          </p:cNvSpPr>
          <p:nvPr userDrawn="1"/>
        </p:nvSpPr>
        <p:spPr bwMode="auto">
          <a:xfrm>
            <a:off x="8666163" y="1588"/>
            <a:ext cx="2222500" cy="615950"/>
          </a:xfrm>
          <a:custGeom>
            <a:avLst/>
            <a:gdLst>
              <a:gd name="T0" fmla="*/ 0 w 1400"/>
              <a:gd name="T1" fmla="*/ 0 h 388"/>
              <a:gd name="T2" fmla="*/ 700 w 1400"/>
              <a:gd name="T3" fmla="*/ 388 h 388"/>
              <a:gd name="T4" fmla="*/ 1400 w 1400"/>
              <a:gd name="T5" fmla="*/ 0 h 388"/>
              <a:gd name="T6" fmla="*/ 0 w 1400"/>
              <a:gd name="T7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0" h="388">
                <a:moveTo>
                  <a:pt x="0" y="0"/>
                </a:moveTo>
                <a:cubicBezTo>
                  <a:pt x="146" y="233"/>
                  <a:pt x="405" y="388"/>
                  <a:pt x="700" y="388"/>
                </a:cubicBezTo>
                <a:cubicBezTo>
                  <a:pt x="995" y="388"/>
                  <a:pt x="1254" y="233"/>
                  <a:pt x="14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825A641D-9F36-4C24-9AFA-9285CCFAC374}"/>
              </a:ext>
            </a:extLst>
          </p:cNvPr>
          <p:cNvSpPr>
            <a:spLocks/>
          </p:cNvSpPr>
          <p:nvPr userDrawn="1"/>
        </p:nvSpPr>
        <p:spPr bwMode="auto">
          <a:xfrm>
            <a:off x="1060449" y="1588"/>
            <a:ext cx="2543176" cy="1020763"/>
          </a:xfrm>
          <a:custGeom>
            <a:avLst/>
            <a:gdLst>
              <a:gd name="T0" fmla="*/ 0 w 1602"/>
              <a:gd name="T1" fmla="*/ 0 h 644"/>
              <a:gd name="T2" fmla="*/ 801 w 1602"/>
              <a:gd name="T3" fmla="*/ 644 h 644"/>
              <a:gd name="T4" fmla="*/ 1602 w 1602"/>
              <a:gd name="T5" fmla="*/ 0 h 644"/>
              <a:gd name="T6" fmla="*/ 0 w 1602"/>
              <a:gd name="T7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44">
                <a:moveTo>
                  <a:pt x="0" y="0"/>
                </a:moveTo>
                <a:cubicBezTo>
                  <a:pt x="80" y="368"/>
                  <a:pt x="408" y="644"/>
                  <a:pt x="801" y="644"/>
                </a:cubicBezTo>
                <a:cubicBezTo>
                  <a:pt x="1193" y="644"/>
                  <a:pt x="1521" y="368"/>
                  <a:pt x="160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850" name="组合 9849">
            <a:extLst>
              <a:ext uri="{FF2B5EF4-FFF2-40B4-BE49-F238E27FC236}">
                <a16:creationId xmlns:a16="http://schemas.microsoft.com/office/drawing/2014/main" id="{C66C2B9E-825A-4E81-A6B5-DED6983EED52}"/>
              </a:ext>
            </a:extLst>
          </p:cNvPr>
          <p:cNvGrpSpPr/>
          <p:nvPr userDrawn="1"/>
        </p:nvGrpSpPr>
        <p:grpSpPr>
          <a:xfrm>
            <a:off x="1587" y="1568451"/>
            <a:ext cx="5613401" cy="4137027"/>
            <a:chOff x="1587" y="1568451"/>
            <a:chExt cx="5613401" cy="413702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C67821-A726-4B1A-BB98-D8F649B32F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6899" y="1884364"/>
              <a:ext cx="3432176" cy="3429001"/>
            </a:xfrm>
            <a:custGeom>
              <a:avLst/>
              <a:gdLst>
                <a:gd name="T0" fmla="*/ 1081 w 2162"/>
                <a:gd name="T1" fmla="*/ 2162 h 2162"/>
                <a:gd name="T2" fmla="*/ 316 w 2162"/>
                <a:gd name="T3" fmla="*/ 1846 h 2162"/>
                <a:gd name="T4" fmla="*/ 0 w 2162"/>
                <a:gd name="T5" fmla="*/ 1081 h 2162"/>
                <a:gd name="T6" fmla="*/ 316 w 2162"/>
                <a:gd name="T7" fmla="*/ 316 h 2162"/>
                <a:gd name="T8" fmla="*/ 1081 w 2162"/>
                <a:gd name="T9" fmla="*/ 0 h 2162"/>
                <a:gd name="T10" fmla="*/ 1846 w 2162"/>
                <a:gd name="T11" fmla="*/ 316 h 2162"/>
                <a:gd name="T12" fmla="*/ 2162 w 2162"/>
                <a:gd name="T13" fmla="*/ 1081 h 2162"/>
                <a:gd name="T14" fmla="*/ 1846 w 2162"/>
                <a:gd name="T15" fmla="*/ 1846 h 2162"/>
                <a:gd name="T16" fmla="*/ 1081 w 2162"/>
                <a:gd name="T17" fmla="*/ 2162 h 2162"/>
                <a:gd name="T18" fmla="*/ 1081 w 2162"/>
                <a:gd name="T19" fmla="*/ 17 h 2162"/>
                <a:gd name="T20" fmla="*/ 329 w 2162"/>
                <a:gd name="T21" fmla="*/ 329 h 2162"/>
                <a:gd name="T22" fmla="*/ 17 w 2162"/>
                <a:gd name="T23" fmla="*/ 1081 h 2162"/>
                <a:gd name="T24" fmla="*/ 329 w 2162"/>
                <a:gd name="T25" fmla="*/ 1833 h 2162"/>
                <a:gd name="T26" fmla="*/ 1081 w 2162"/>
                <a:gd name="T27" fmla="*/ 2145 h 2162"/>
                <a:gd name="T28" fmla="*/ 1833 w 2162"/>
                <a:gd name="T29" fmla="*/ 1833 h 2162"/>
                <a:gd name="T30" fmla="*/ 2145 w 2162"/>
                <a:gd name="T31" fmla="*/ 1081 h 2162"/>
                <a:gd name="T32" fmla="*/ 1833 w 2162"/>
                <a:gd name="T33" fmla="*/ 329 h 2162"/>
                <a:gd name="T34" fmla="*/ 1081 w 2162"/>
                <a:gd name="T35" fmla="*/ 17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2" h="2162">
                  <a:moveTo>
                    <a:pt x="1081" y="2162"/>
                  </a:moveTo>
                  <a:cubicBezTo>
                    <a:pt x="792" y="2162"/>
                    <a:pt x="520" y="2050"/>
                    <a:pt x="316" y="1846"/>
                  </a:cubicBezTo>
                  <a:cubicBezTo>
                    <a:pt x="112" y="1641"/>
                    <a:pt x="0" y="1370"/>
                    <a:pt x="0" y="1081"/>
                  </a:cubicBezTo>
                  <a:cubicBezTo>
                    <a:pt x="0" y="792"/>
                    <a:pt x="112" y="521"/>
                    <a:pt x="316" y="316"/>
                  </a:cubicBezTo>
                  <a:cubicBezTo>
                    <a:pt x="520" y="112"/>
                    <a:pt x="792" y="0"/>
                    <a:pt x="1081" y="0"/>
                  </a:cubicBezTo>
                  <a:cubicBezTo>
                    <a:pt x="1370" y="0"/>
                    <a:pt x="1641" y="112"/>
                    <a:pt x="1846" y="316"/>
                  </a:cubicBezTo>
                  <a:cubicBezTo>
                    <a:pt x="2050" y="521"/>
                    <a:pt x="2162" y="792"/>
                    <a:pt x="2162" y="1081"/>
                  </a:cubicBezTo>
                  <a:cubicBezTo>
                    <a:pt x="2162" y="1370"/>
                    <a:pt x="2050" y="1641"/>
                    <a:pt x="1846" y="1846"/>
                  </a:cubicBezTo>
                  <a:cubicBezTo>
                    <a:pt x="1641" y="2050"/>
                    <a:pt x="1370" y="2162"/>
                    <a:pt x="1081" y="2162"/>
                  </a:cubicBezTo>
                  <a:close/>
                  <a:moveTo>
                    <a:pt x="1081" y="17"/>
                  </a:moveTo>
                  <a:cubicBezTo>
                    <a:pt x="797" y="17"/>
                    <a:pt x="529" y="128"/>
                    <a:pt x="329" y="329"/>
                  </a:cubicBezTo>
                  <a:cubicBezTo>
                    <a:pt x="128" y="530"/>
                    <a:pt x="17" y="797"/>
                    <a:pt x="17" y="1081"/>
                  </a:cubicBezTo>
                  <a:cubicBezTo>
                    <a:pt x="17" y="1365"/>
                    <a:pt x="128" y="1632"/>
                    <a:pt x="329" y="1833"/>
                  </a:cubicBezTo>
                  <a:cubicBezTo>
                    <a:pt x="529" y="2034"/>
                    <a:pt x="797" y="2145"/>
                    <a:pt x="1081" y="2145"/>
                  </a:cubicBezTo>
                  <a:cubicBezTo>
                    <a:pt x="1365" y="2145"/>
                    <a:pt x="1632" y="2034"/>
                    <a:pt x="1833" y="1833"/>
                  </a:cubicBezTo>
                  <a:cubicBezTo>
                    <a:pt x="2034" y="1632"/>
                    <a:pt x="2145" y="1365"/>
                    <a:pt x="2145" y="1081"/>
                  </a:cubicBezTo>
                  <a:cubicBezTo>
                    <a:pt x="2145" y="797"/>
                    <a:pt x="2034" y="530"/>
                    <a:pt x="1833" y="329"/>
                  </a:cubicBezTo>
                  <a:cubicBezTo>
                    <a:pt x="1632" y="128"/>
                    <a:pt x="1365" y="17"/>
                    <a:pt x="1081" y="17"/>
                  </a:cubicBezTo>
                  <a:close/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BB87628-D970-4E8D-B191-07D751E439A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50987" y="1568451"/>
              <a:ext cx="4064001" cy="4060826"/>
            </a:xfrm>
            <a:custGeom>
              <a:avLst/>
              <a:gdLst>
                <a:gd name="T0" fmla="*/ 1280 w 2560"/>
                <a:gd name="T1" fmla="*/ 2560 h 2560"/>
                <a:gd name="T2" fmla="*/ 375 w 2560"/>
                <a:gd name="T3" fmla="*/ 2185 h 2560"/>
                <a:gd name="T4" fmla="*/ 0 w 2560"/>
                <a:gd name="T5" fmla="*/ 1280 h 2560"/>
                <a:gd name="T6" fmla="*/ 375 w 2560"/>
                <a:gd name="T7" fmla="*/ 375 h 2560"/>
                <a:gd name="T8" fmla="*/ 1280 w 2560"/>
                <a:gd name="T9" fmla="*/ 0 h 2560"/>
                <a:gd name="T10" fmla="*/ 2185 w 2560"/>
                <a:gd name="T11" fmla="*/ 375 h 2560"/>
                <a:gd name="T12" fmla="*/ 2560 w 2560"/>
                <a:gd name="T13" fmla="*/ 1280 h 2560"/>
                <a:gd name="T14" fmla="*/ 2185 w 2560"/>
                <a:gd name="T15" fmla="*/ 2185 h 2560"/>
                <a:gd name="T16" fmla="*/ 1280 w 2560"/>
                <a:gd name="T17" fmla="*/ 2560 h 2560"/>
                <a:gd name="T18" fmla="*/ 1280 w 2560"/>
                <a:gd name="T19" fmla="*/ 17 h 2560"/>
                <a:gd name="T20" fmla="*/ 387 w 2560"/>
                <a:gd name="T21" fmla="*/ 387 h 2560"/>
                <a:gd name="T22" fmla="*/ 17 w 2560"/>
                <a:gd name="T23" fmla="*/ 1280 h 2560"/>
                <a:gd name="T24" fmla="*/ 387 w 2560"/>
                <a:gd name="T25" fmla="*/ 2173 h 2560"/>
                <a:gd name="T26" fmla="*/ 1280 w 2560"/>
                <a:gd name="T27" fmla="*/ 2543 h 2560"/>
                <a:gd name="T28" fmla="*/ 2173 w 2560"/>
                <a:gd name="T29" fmla="*/ 2173 h 2560"/>
                <a:gd name="T30" fmla="*/ 2543 w 2560"/>
                <a:gd name="T31" fmla="*/ 1280 h 2560"/>
                <a:gd name="T32" fmla="*/ 2173 w 2560"/>
                <a:gd name="T33" fmla="*/ 387 h 2560"/>
                <a:gd name="T34" fmla="*/ 1280 w 2560"/>
                <a:gd name="T35" fmla="*/ 1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0" h="2560">
                  <a:moveTo>
                    <a:pt x="1280" y="2560"/>
                  </a:moveTo>
                  <a:cubicBezTo>
                    <a:pt x="938" y="2560"/>
                    <a:pt x="617" y="2427"/>
                    <a:pt x="375" y="2185"/>
                  </a:cubicBezTo>
                  <a:cubicBezTo>
                    <a:pt x="133" y="1943"/>
                    <a:pt x="0" y="1622"/>
                    <a:pt x="0" y="1280"/>
                  </a:cubicBezTo>
                  <a:cubicBezTo>
                    <a:pt x="0" y="938"/>
                    <a:pt x="133" y="617"/>
                    <a:pt x="375" y="375"/>
                  </a:cubicBezTo>
                  <a:cubicBezTo>
                    <a:pt x="617" y="133"/>
                    <a:pt x="938" y="0"/>
                    <a:pt x="1280" y="0"/>
                  </a:cubicBezTo>
                  <a:cubicBezTo>
                    <a:pt x="1622" y="0"/>
                    <a:pt x="1943" y="133"/>
                    <a:pt x="2185" y="375"/>
                  </a:cubicBezTo>
                  <a:cubicBezTo>
                    <a:pt x="2427" y="617"/>
                    <a:pt x="2560" y="938"/>
                    <a:pt x="2560" y="1280"/>
                  </a:cubicBezTo>
                  <a:cubicBezTo>
                    <a:pt x="2560" y="1622"/>
                    <a:pt x="2427" y="1943"/>
                    <a:pt x="2185" y="2185"/>
                  </a:cubicBezTo>
                  <a:cubicBezTo>
                    <a:pt x="1943" y="2427"/>
                    <a:pt x="1622" y="2560"/>
                    <a:pt x="1280" y="2560"/>
                  </a:cubicBezTo>
                  <a:close/>
                  <a:moveTo>
                    <a:pt x="1280" y="17"/>
                  </a:moveTo>
                  <a:cubicBezTo>
                    <a:pt x="943" y="17"/>
                    <a:pt x="626" y="149"/>
                    <a:pt x="387" y="387"/>
                  </a:cubicBezTo>
                  <a:cubicBezTo>
                    <a:pt x="149" y="626"/>
                    <a:pt x="17" y="943"/>
                    <a:pt x="17" y="1280"/>
                  </a:cubicBezTo>
                  <a:cubicBezTo>
                    <a:pt x="17" y="1617"/>
                    <a:pt x="149" y="1934"/>
                    <a:pt x="387" y="2173"/>
                  </a:cubicBezTo>
                  <a:cubicBezTo>
                    <a:pt x="626" y="2411"/>
                    <a:pt x="943" y="2543"/>
                    <a:pt x="1280" y="2543"/>
                  </a:cubicBezTo>
                  <a:cubicBezTo>
                    <a:pt x="1617" y="2543"/>
                    <a:pt x="1934" y="2411"/>
                    <a:pt x="2173" y="2173"/>
                  </a:cubicBezTo>
                  <a:cubicBezTo>
                    <a:pt x="2411" y="1934"/>
                    <a:pt x="2543" y="1617"/>
                    <a:pt x="2543" y="1280"/>
                  </a:cubicBezTo>
                  <a:cubicBezTo>
                    <a:pt x="2543" y="943"/>
                    <a:pt x="2411" y="626"/>
                    <a:pt x="2173" y="387"/>
                  </a:cubicBezTo>
                  <a:cubicBezTo>
                    <a:pt x="1934" y="149"/>
                    <a:pt x="1617" y="17"/>
                    <a:pt x="1280" y="17"/>
                  </a:cubicBezTo>
                  <a:close/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E5BA8E2-6842-406F-8B04-70405C74C9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87574" y="2205039"/>
              <a:ext cx="2790826" cy="2787651"/>
            </a:xfrm>
            <a:custGeom>
              <a:avLst/>
              <a:gdLst>
                <a:gd name="T0" fmla="*/ 879 w 1758"/>
                <a:gd name="T1" fmla="*/ 1758 h 1758"/>
                <a:gd name="T2" fmla="*/ 0 w 1758"/>
                <a:gd name="T3" fmla="*/ 879 h 1758"/>
                <a:gd name="T4" fmla="*/ 879 w 1758"/>
                <a:gd name="T5" fmla="*/ 0 h 1758"/>
                <a:gd name="T6" fmla="*/ 1758 w 1758"/>
                <a:gd name="T7" fmla="*/ 879 h 1758"/>
                <a:gd name="T8" fmla="*/ 879 w 1758"/>
                <a:gd name="T9" fmla="*/ 1758 h 1758"/>
                <a:gd name="T10" fmla="*/ 879 w 1758"/>
                <a:gd name="T11" fmla="*/ 17 h 1758"/>
                <a:gd name="T12" fmla="*/ 17 w 1758"/>
                <a:gd name="T13" fmla="*/ 879 h 1758"/>
                <a:gd name="T14" fmla="*/ 879 w 1758"/>
                <a:gd name="T15" fmla="*/ 1741 h 1758"/>
                <a:gd name="T16" fmla="*/ 1741 w 1758"/>
                <a:gd name="T17" fmla="*/ 879 h 1758"/>
                <a:gd name="T18" fmla="*/ 879 w 1758"/>
                <a:gd name="T19" fmla="*/ 1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8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cubicBezTo>
                    <a:pt x="1364" y="0"/>
                    <a:pt x="1758" y="394"/>
                    <a:pt x="1758" y="879"/>
                  </a:cubicBezTo>
                  <a:cubicBezTo>
                    <a:pt x="1758" y="1364"/>
                    <a:pt x="1364" y="1758"/>
                    <a:pt x="879" y="1758"/>
                  </a:cubicBezTo>
                  <a:moveTo>
                    <a:pt x="879" y="17"/>
                  </a:moveTo>
                  <a:cubicBezTo>
                    <a:pt x="404" y="17"/>
                    <a:pt x="17" y="404"/>
                    <a:pt x="17" y="879"/>
                  </a:cubicBezTo>
                  <a:cubicBezTo>
                    <a:pt x="17" y="1354"/>
                    <a:pt x="404" y="1741"/>
                    <a:pt x="879" y="1741"/>
                  </a:cubicBezTo>
                  <a:cubicBezTo>
                    <a:pt x="1354" y="1741"/>
                    <a:pt x="1741" y="1354"/>
                    <a:pt x="1741" y="879"/>
                  </a:cubicBezTo>
                  <a:cubicBezTo>
                    <a:pt x="1741" y="404"/>
                    <a:pt x="1354" y="17"/>
                    <a:pt x="879" y="17"/>
                  </a:cubicBezTo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B66A42E-C63B-4447-879D-530ECD0830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5049" y="3963989"/>
              <a:ext cx="679450" cy="1020763"/>
            </a:xfrm>
            <a:custGeom>
              <a:avLst/>
              <a:gdLst>
                <a:gd name="T0" fmla="*/ 0 w 428"/>
                <a:gd name="T1" fmla="*/ 228 h 644"/>
                <a:gd name="T2" fmla="*/ 92 w 428"/>
                <a:gd name="T3" fmla="*/ 162 h 644"/>
                <a:gd name="T4" fmla="*/ 322 w 428"/>
                <a:gd name="T5" fmla="*/ 0 h 644"/>
                <a:gd name="T6" fmla="*/ 428 w 428"/>
                <a:gd name="T7" fmla="*/ 622 h 644"/>
                <a:gd name="T8" fmla="*/ 84 w 428"/>
                <a:gd name="T9" fmla="*/ 568 h 644"/>
                <a:gd name="T10" fmla="*/ 59 w 428"/>
                <a:gd name="T11" fmla="*/ 572 h 644"/>
                <a:gd name="T12" fmla="*/ 0 w 428"/>
                <a:gd name="T13" fmla="*/ 22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644">
                  <a:moveTo>
                    <a:pt x="0" y="228"/>
                  </a:moveTo>
                  <a:cubicBezTo>
                    <a:pt x="0" y="228"/>
                    <a:pt x="56" y="222"/>
                    <a:pt x="92" y="162"/>
                  </a:cubicBezTo>
                  <a:cubicBezTo>
                    <a:pt x="129" y="101"/>
                    <a:pt x="236" y="4"/>
                    <a:pt x="322" y="0"/>
                  </a:cubicBezTo>
                  <a:cubicBezTo>
                    <a:pt x="428" y="622"/>
                    <a:pt x="428" y="622"/>
                    <a:pt x="428" y="622"/>
                  </a:cubicBezTo>
                  <a:cubicBezTo>
                    <a:pt x="428" y="622"/>
                    <a:pt x="225" y="644"/>
                    <a:pt x="84" y="568"/>
                  </a:cubicBezTo>
                  <a:cubicBezTo>
                    <a:pt x="59" y="572"/>
                    <a:pt x="59" y="572"/>
                    <a:pt x="59" y="572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3AC3A31-DE26-4492-9368-DAB181577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8212" y="4256090"/>
              <a:ext cx="201613" cy="701675"/>
            </a:xfrm>
            <a:custGeom>
              <a:avLst/>
              <a:gdLst>
                <a:gd name="T0" fmla="*/ 74 w 127"/>
                <a:gd name="T1" fmla="*/ 442 h 442"/>
                <a:gd name="T2" fmla="*/ 127 w 127"/>
                <a:gd name="T3" fmla="*/ 433 h 442"/>
                <a:gd name="T4" fmla="*/ 54 w 127"/>
                <a:gd name="T5" fmla="*/ 0 h 442"/>
                <a:gd name="T6" fmla="*/ 0 w 127"/>
                <a:gd name="T7" fmla="*/ 9 h 442"/>
                <a:gd name="T8" fmla="*/ 74 w 127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2">
                  <a:moveTo>
                    <a:pt x="74" y="442"/>
                  </a:moveTo>
                  <a:lnTo>
                    <a:pt x="127" y="433"/>
                  </a:lnTo>
                  <a:lnTo>
                    <a:pt x="54" y="0"/>
                  </a:lnTo>
                  <a:lnTo>
                    <a:pt x="0" y="9"/>
                  </a:lnTo>
                  <a:lnTo>
                    <a:pt x="74" y="442"/>
                  </a:lnTo>
                  <a:close/>
                </a:path>
              </a:pathLst>
            </a:custGeom>
            <a:solidFill>
              <a:srgbClr val="FBD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10532F1-E10B-4FD4-A87C-6F4616E1E6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4712" y="4873627"/>
              <a:ext cx="112713" cy="114300"/>
            </a:xfrm>
            <a:custGeom>
              <a:avLst/>
              <a:gdLst>
                <a:gd name="T0" fmla="*/ 68 w 71"/>
                <a:gd name="T1" fmla="*/ 31 h 72"/>
                <a:gd name="T2" fmla="*/ 41 w 71"/>
                <a:gd name="T3" fmla="*/ 69 h 72"/>
                <a:gd name="T4" fmla="*/ 3 w 71"/>
                <a:gd name="T5" fmla="*/ 42 h 72"/>
                <a:gd name="T6" fmla="*/ 30 w 71"/>
                <a:gd name="T7" fmla="*/ 4 h 72"/>
                <a:gd name="T8" fmla="*/ 68 w 71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8" y="31"/>
                  </a:moveTo>
                  <a:cubicBezTo>
                    <a:pt x="71" y="48"/>
                    <a:pt x="59" y="65"/>
                    <a:pt x="41" y="69"/>
                  </a:cubicBezTo>
                  <a:cubicBezTo>
                    <a:pt x="23" y="72"/>
                    <a:pt x="6" y="60"/>
                    <a:pt x="3" y="42"/>
                  </a:cubicBezTo>
                  <a:cubicBezTo>
                    <a:pt x="0" y="24"/>
                    <a:pt x="12" y="7"/>
                    <a:pt x="30" y="4"/>
                  </a:cubicBezTo>
                  <a:cubicBezTo>
                    <a:pt x="48" y="0"/>
                    <a:pt x="65" y="13"/>
                    <a:pt x="68" y="3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82C6EDE-3770-4215-8555-93A8E546F8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2562" y="3841752"/>
              <a:ext cx="573088" cy="1220788"/>
            </a:xfrm>
            <a:custGeom>
              <a:avLst/>
              <a:gdLst>
                <a:gd name="T0" fmla="*/ 354 w 361"/>
                <a:gd name="T1" fmla="*/ 661 h 770"/>
                <a:gd name="T2" fmla="*/ 294 w 361"/>
                <a:gd name="T3" fmla="*/ 745 h 770"/>
                <a:gd name="T4" fmla="*/ 192 w 361"/>
                <a:gd name="T5" fmla="*/ 763 h 770"/>
                <a:gd name="T6" fmla="*/ 107 w 361"/>
                <a:gd name="T7" fmla="*/ 703 h 770"/>
                <a:gd name="T8" fmla="*/ 6 w 361"/>
                <a:gd name="T9" fmla="*/ 109 h 770"/>
                <a:gd name="T10" fmla="*/ 66 w 361"/>
                <a:gd name="T11" fmla="*/ 24 h 770"/>
                <a:gd name="T12" fmla="*/ 169 w 361"/>
                <a:gd name="T13" fmla="*/ 7 h 770"/>
                <a:gd name="T14" fmla="*/ 253 w 361"/>
                <a:gd name="T15" fmla="*/ 67 h 770"/>
                <a:gd name="T16" fmla="*/ 354 w 361"/>
                <a:gd name="T17" fmla="*/ 66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770">
                  <a:moveTo>
                    <a:pt x="354" y="661"/>
                  </a:moveTo>
                  <a:cubicBezTo>
                    <a:pt x="361" y="701"/>
                    <a:pt x="334" y="739"/>
                    <a:pt x="294" y="745"/>
                  </a:cubicBezTo>
                  <a:cubicBezTo>
                    <a:pt x="192" y="763"/>
                    <a:pt x="192" y="763"/>
                    <a:pt x="192" y="763"/>
                  </a:cubicBezTo>
                  <a:cubicBezTo>
                    <a:pt x="152" y="770"/>
                    <a:pt x="114" y="743"/>
                    <a:pt x="107" y="703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0" y="69"/>
                    <a:pt x="26" y="31"/>
                    <a:pt x="66" y="24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209" y="0"/>
                    <a:pt x="246" y="27"/>
                    <a:pt x="253" y="67"/>
                  </a:cubicBezTo>
                  <a:lnTo>
                    <a:pt x="354" y="6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B838EDA-9A1A-4EBA-B4BE-C22D0C473D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62" y="2778127"/>
              <a:ext cx="695325" cy="695325"/>
            </a:xfrm>
            <a:custGeom>
              <a:avLst/>
              <a:gdLst>
                <a:gd name="T0" fmla="*/ 419 w 438"/>
                <a:gd name="T1" fmla="*/ 185 h 438"/>
                <a:gd name="T2" fmla="*/ 253 w 438"/>
                <a:gd name="T3" fmla="*/ 419 h 438"/>
                <a:gd name="T4" fmla="*/ 19 w 438"/>
                <a:gd name="T5" fmla="*/ 253 h 438"/>
                <a:gd name="T6" fmla="*/ 185 w 438"/>
                <a:gd name="T7" fmla="*/ 19 h 438"/>
                <a:gd name="T8" fmla="*/ 419 w 438"/>
                <a:gd name="T9" fmla="*/ 18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419" y="185"/>
                  </a:moveTo>
                  <a:cubicBezTo>
                    <a:pt x="438" y="296"/>
                    <a:pt x="363" y="400"/>
                    <a:pt x="253" y="419"/>
                  </a:cubicBezTo>
                  <a:cubicBezTo>
                    <a:pt x="142" y="438"/>
                    <a:pt x="38" y="364"/>
                    <a:pt x="19" y="253"/>
                  </a:cubicBezTo>
                  <a:cubicBezTo>
                    <a:pt x="0" y="143"/>
                    <a:pt x="74" y="38"/>
                    <a:pt x="185" y="19"/>
                  </a:cubicBezTo>
                  <a:cubicBezTo>
                    <a:pt x="295" y="0"/>
                    <a:pt x="400" y="75"/>
                    <a:pt x="419" y="185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5A485B5C-4ED2-4076-80E0-6C1BAAB72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062" y="2765427"/>
              <a:ext cx="395288" cy="790575"/>
            </a:xfrm>
            <a:custGeom>
              <a:avLst/>
              <a:gdLst>
                <a:gd name="T0" fmla="*/ 85 w 249"/>
                <a:gd name="T1" fmla="*/ 498 h 498"/>
                <a:gd name="T2" fmla="*/ 249 w 249"/>
                <a:gd name="T3" fmla="*/ 417 h 498"/>
                <a:gd name="T4" fmla="*/ 182 w 249"/>
                <a:gd name="T5" fmla="*/ 22 h 498"/>
                <a:gd name="T6" fmla="*/ 0 w 249"/>
                <a:gd name="T7" fmla="*/ 0 h 498"/>
                <a:gd name="T8" fmla="*/ 85 w 249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498">
                  <a:moveTo>
                    <a:pt x="85" y="498"/>
                  </a:moveTo>
                  <a:lnTo>
                    <a:pt x="249" y="417"/>
                  </a:lnTo>
                  <a:lnTo>
                    <a:pt x="182" y="22"/>
                  </a:lnTo>
                  <a:lnTo>
                    <a:pt x="0" y="0"/>
                  </a:lnTo>
                  <a:lnTo>
                    <a:pt x="85" y="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32293475-92D2-44B2-9E0F-37F96A4EB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062" y="2765427"/>
              <a:ext cx="395288" cy="790575"/>
            </a:xfrm>
            <a:custGeom>
              <a:avLst/>
              <a:gdLst>
                <a:gd name="T0" fmla="*/ 85 w 249"/>
                <a:gd name="T1" fmla="*/ 498 h 498"/>
                <a:gd name="T2" fmla="*/ 249 w 249"/>
                <a:gd name="T3" fmla="*/ 417 h 498"/>
                <a:gd name="T4" fmla="*/ 182 w 249"/>
                <a:gd name="T5" fmla="*/ 22 h 498"/>
                <a:gd name="T6" fmla="*/ 0 w 249"/>
                <a:gd name="T7" fmla="*/ 0 h 498"/>
                <a:gd name="T8" fmla="*/ 85 w 249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498">
                  <a:moveTo>
                    <a:pt x="85" y="498"/>
                  </a:moveTo>
                  <a:lnTo>
                    <a:pt x="249" y="417"/>
                  </a:lnTo>
                  <a:lnTo>
                    <a:pt x="182" y="22"/>
                  </a:lnTo>
                  <a:lnTo>
                    <a:pt x="0" y="0"/>
                  </a:lnTo>
                  <a:lnTo>
                    <a:pt x="85" y="4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14A0C0AE-CA8F-4D15-92D3-D552A1614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2337" y="3125789"/>
              <a:ext cx="695325" cy="695325"/>
            </a:xfrm>
            <a:custGeom>
              <a:avLst/>
              <a:gdLst>
                <a:gd name="T0" fmla="*/ 419 w 438"/>
                <a:gd name="T1" fmla="*/ 185 h 438"/>
                <a:gd name="T2" fmla="*/ 253 w 438"/>
                <a:gd name="T3" fmla="*/ 419 h 438"/>
                <a:gd name="T4" fmla="*/ 19 w 438"/>
                <a:gd name="T5" fmla="*/ 253 h 438"/>
                <a:gd name="T6" fmla="*/ 185 w 438"/>
                <a:gd name="T7" fmla="*/ 19 h 438"/>
                <a:gd name="T8" fmla="*/ 419 w 438"/>
                <a:gd name="T9" fmla="*/ 18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419" y="185"/>
                  </a:moveTo>
                  <a:cubicBezTo>
                    <a:pt x="438" y="295"/>
                    <a:pt x="363" y="400"/>
                    <a:pt x="253" y="419"/>
                  </a:cubicBezTo>
                  <a:cubicBezTo>
                    <a:pt x="142" y="438"/>
                    <a:pt x="37" y="364"/>
                    <a:pt x="19" y="253"/>
                  </a:cubicBezTo>
                  <a:cubicBezTo>
                    <a:pt x="0" y="143"/>
                    <a:pt x="74" y="38"/>
                    <a:pt x="185" y="19"/>
                  </a:cubicBezTo>
                  <a:cubicBezTo>
                    <a:pt x="295" y="0"/>
                    <a:pt x="400" y="74"/>
                    <a:pt x="419" y="185"/>
                  </a:cubicBezTo>
                </a:path>
              </a:pathLst>
            </a:custGeom>
            <a:solidFill>
              <a:srgbClr val="FE6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7658353-A113-4E69-B4AC-F9CF45D67F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4812" y="2130426"/>
              <a:ext cx="530225" cy="2027238"/>
            </a:xfrm>
            <a:custGeom>
              <a:avLst/>
              <a:gdLst>
                <a:gd name="T0" fmla="*/ 328 w 334"/>
                <a:gd name="T1" fmla="*/ 1197 h 1278"/>
                <a:gd name="T2" fmla="*/ 274 w 334"/>
                <a:gd name="T3" fmla="*/ 1272 h 1278"/>
                <a:gd name="T4" fmla="*/ 199 w 334"/>
                <a:gd name="T5" fmla="*/ 1219 h 1278"/>
                <a:gd name="T6" fmla="*/ 6 w 334"/>
                <a:gd name="T7" fmla="*/ 82 h 1278"/>
                <a:gd name="T8" fmla="*/ 59 w 334"/>
                <a:gd name="T9" fmla="*/ 6 h 1278"/>
                <a:gd name="T10" fmla="*/ 134 w 334"/>
                <a:gd name="T11" fmla="*/ 60 h 1278"/>
                <a:gd name="T12" fmla="*/ 328 w 334"/>
                <a:gd name="T13" fmla="*/ 119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278">
                  <a:moveTo>
                    <a:pt x="328" y="1197"/>
                  </a:moveTo>
                  <a:cubicBezTo>
                    <a:pt x="334" y="1232"/>
                    <a:pt x="310" y="1266"/>
                    <a:pt x="274" y="1272"/>
                  </a:cubicBezTo>
                  <a:cubicBezTo>
                    <a:pt x="239" y="1278"/>
                    <a:pt x="205" y="1254"/>
                    <a:pt x="199" y="1219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0" y="46"/>
                    <a:pt x="23" y="12"/>
                    <a:pt x="59" y="6"/>
                  </a:cubicBezTo>
                  <a:cubicBezTo>
                    <a:pt x="94" y="0"/>
                    <a:pt x="128" y="24"/>
                    <a:pt x="134" y="60"/>
                  </a:cubicBezTo>
                  <a:cubicBezTo>
                    <a:pt x="328" y="1197"/>
                    <a:pt x="328" y="1197"/>
                    <a:pt x="328" y="1197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FD94E74-B8B8-4CEF-89E5-A338E20BD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6500" y="2957514"/>
              <a:ext cx="714375" cy="931863"/>
            </a:xfrm>
            <a:custGeom>
              <a:avLst/>
              <a:gdLst>
                <a:gd name="T0" fmla="*/ 443 w 450"/>
                <a:gd name="T1" fmla="*/ 457 h 587"/>
                <a:gd name="T2" fmla="*/ 384 w 450"/>
                <a:gd name="T3" fmla="*/ 542 h 587"/>
                <a:gd name="T4" fmla="*/ 157 w 450"/>
                <a:gd name="T5" fmla="*/ 580 h 587"/>
                <a:gd name="T6" fmla="*/ 73 w 450"/>
                <a:gd name="T7" fmla="*/ 520 h 587"/>
                <a:gd name="T8" fmla="*/ 6 w 450"/>
                <a:gd name="T9" fmla="*/ 129 h 587"/>
                <a:gd name="T10" fmla="*/ 66 w 450"/>
                <a:gd name="T11" fmla="*/ 45 h 587"/>
                <a:gd name="T12" fmla="*/ 293 w 450"/>
                <a:gd name="T13" fmla="*/ 7 h 587"/>
                <a:gd name="T14" fmla="*/ 377 w 450"/>
                <a:gd name="T15" fmla="*/ 66 h 587"/>
                <a:gd name="T16" fmla="*/ 443 w 450"/>
                <a:gd name="T17" fmla="*/ 45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587">
                  <a:moveTo>
                    <a:pt x="443" y="457"/>
                  </a:moveTo>
                  <a:cubicBezTo>
                    <a:pt x="450" y="497"/>
                    <a:pt x="423" y="535"/>
                    <a:pt x="384" y="542"/>
                  </a:cubicBezTo>
                  <a:cubicBezTo>
                    <a:pt x="157" y="580"/>
                    <a:pt x="157" y="580"/>
                    <a:pt x="157" y="580"/>
                  </a:cubicBezTo>
                  <a:cubicBezTo>
                    <a:pt x="118" y="587"/>
                    <a:pt x="80" y="560"/>
                    <a:pt x="73" y="520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0" y="90"/>
                    <a:pt x="26" y="52"/>
                    <a:pt x="66" y="45"/>
                  </a:cubicBezTo>
                  <a:cubicBezTo>
                    <a:pt x="293" y="7"/>
                    <a:pt x="293" y="7"/>
                    <a:pt x="293" y="7"/>
                  </a:cubicBezTo>
                  <a:cubicBezTo>
                    <a:pt x="332" y="0"/>
                    <a:pt x="370" y="27"/>
                    <a:pt x="377" y="66"/>
                  </a:cubicBezTo>
                  <a:cubicBezTo>
                    <a:pt x="443" y="457"/>
                    <a:pt x="443" y="457"/>
                    <a:pt x="443" y="457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3833899-2A58-4245-A1A1-99EC76D0A9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987" y="2260601"/>
              <a:ext cx="1455738" cy="1803401"/>
            </a:xfrm>
            <a:custGeom>
              <a:avLst/>
              <a:gdLst>
                <a:gd name="T0" fmla="*/ 0 w 917"/>
                <a:gd name="T1" fmla="*/ 506 h 1137"/>
                <a:gd name="T2" fmla="*/ 33 w 917"/>
                <a:gd name="T3" fmla="*/ 702 h 1137"/>
                <a:gd name="T4" fmla="*/ 66 w 917"/>
                <a:gd name="T5" fmla="*/ 897 h 1137"/>
                <a:gd name="T6" fmla="*/ 917 w 917"/>
                <a:gd name="T7" fmla="*/ 1137 h 1137"/>
                <a:gd name="T8" fmla="*/ 820 w 917"/>
                <a:gd name="T9" fmla="*/ 568 h 1137"/>
                <a:gd name="T10" fmla="*/ 724 w 917"/>
                <a:gd name="T11" fmla="*/ 0 h 1137"/>
                <a:gd name="T12" fmla="*/ 0 w 917"/>
                <a:gd name="T13" fmla="*/ 50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1137">
                  <a:moveTo>
                    <a:pt x="0" y="506"/>
                  </a:moveTo>
                  <a:cubicBezTo>
                    <a:pt x="33" y="702"/>
                    <a:pt x="33" y="702"/>
                    <a:pt x="33" y="702"/>
                  </a:cubicBezTo>
                  <a:cubicBezTo>
                    <a:pt x="66" y="897"/>
                    <a:pt x="66" y="897"/>
                    <a:pt x="66" y="897"/>
                  </a:cubicBezTo>
                  <a:cubicBezTo>
                    <a:pt x="66" y="897"/>
                    <a:pt x="530" y="862"/>
                    <a:pt x="917" y="1137"/>
                  </a:cubicBezTo>
                  <a:cubicBezTo>
                    <a:pt x="820" y="568"/>
                    <a:pt x="820" y="568"/>
                    <a:pt x="820" y="568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449" y="386"/>
                    <a:pt x="0" y="506"/>
                    <a:pt x="0" y="506"/>
                  </a:cubicBezTo>
                </a:path>
              </a:pathLst>
            </a:custGeom>
            <a:solidFill>
              <a:srgbClr val="FE6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CE052A3-5CE0-4355-BA0F-45B8D9361D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1787" y="3397252"/>
              <a:ext cx="20638" cy="23813"/>
            </a:xfrm>
            <a:custGeom>
              <a:avLst/>
              <a:gdLst>
                <a:gd name="T0" fmla="*/ 9 w 13"/>
                <a:gd name="T1" fmla="*/ 0 h 15"/>
                <a:gd name="T2" fmla="*/ 0 w 13"/>
                <a:gd name="T3" fmla="*/ 15 h 15"/>
                <a:gd name="T4" fmla="*/ 13 w 13"/>
                <a:gd name="T5" fmla="*/ 13 h 15"/>
                <a:gd name="T6" fmla="*/ 13 w 13"/>
                <a:gd name="T7" fmla="*/ 13 h 15"/>
                <a:gd name="T8" fmla="*/ 13 w 13"/>
                <a:gd name="T9" fmla="*/ 13 h 15"/>
                <a:gd name="T10" fmla="*/ 13 w 13"/>
                <a:gd name="T11" fmla="*/ 10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cubicBezTo>
                    <a:pt x="8" y="6"/>
                    <a:pt x="5" y="11"/>
                    <a:pt x="0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1"/>
                    <a:pt x="13" y="10"/>
                  </a:cubicBezTo>
                  <a:cubicBezTo>
                    <a:pt x="12" y="7"/>
                    <a:pt x="11" y="3"/>
                    <a:pt x="9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30">
              <a:extLst>
                <a:ext uri="{FF2B5EF4-FFF2-40B4-BE49-F238E27FC236}">
                  <a16:creationId xmlns:a16="http://schemas.microsoft.com/office/drawing/2014/main" id="{9FBFD42E-85F9-4214-A78E-B74D56278A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254377"/>
              <a:ext cx="6350" cy="31750"/>
            </a:xfrm>
            <a:custGeom>
              <a:avLst/>
              <a:gdLst>
                <a:gd name="T0" fmla="*/ 0 w 4"/>
                <a:gd name="T1" fmla="*/ 0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0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31">
              <a:extLst>
                <a:ext uri="{FF2B5EF4-FFF2-40B4-BE49-F238E27FC236}">
                  <a16:creationId xmlns:a16="http://schemas.microsoft.com/office/drawing/2014/main" id="{3BEF6FC8-6F2E-41A4-B04B-72FC223B5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254377"/>
              <a:ext cx="6350" cy="31750"/>
            </a:xfrm>
            <a:custGeom>
              <a:avLst/>
              <a:gdLst>
                <a:gd name="T0" fmla="*/ 0 w 4"/>
                <a:gd name="T1" fmla="*/ 0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0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32">
              <a:extLst>
                <a:ext uri="{FF2B5EF4-FFF2-40B4-BE49-F238E27FC236}">
                  <a16:creationId xmlns:a16="http://schemas.microsoft.com/office/drawing/2014/main" id="{2A7FD8FC-19CF-434F-81BD-E7094C98B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167064"/>
              <a:ext cx="355600" cy="119063"/>
            </a:xfrm>
            <a:custGeom>
              <a:avLst/>
              <a:gdLst>
                <a:gd name="T0" fmla="*/ 217 w 224"/>
                <a:gd name="T1" fmla="*/ 0 h 75"/>
                <a:gd name="T2" fmla="*/ 195 w 224"/>
                <a:gd name="T3" fmla="*/ 22 h 75"/>
                <a:gd name="T4" fmla="*/ 0 w 224"/>
                <a:gd name="T5" fmla="*/ 55 h 75"/>
                <a:gd name="T6" fmla="*/ 4 w 224"/>
                <a:gd name="T7" fmla="*/ 75 h 75"/>
                <a:gd name="T8" fmla="*/ 198 w 224"/>
                <a:gd name="T9" fmla="*/ 42 h 75"/>
                <a:gd name="T10" fmla="*/ 221 w 224"/>
                <a:gd name="T11" fmla="*/ 10 h 75"/>
                <a:gd name="T12" fmla="*/ 217 w 224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75">
                  <a:moveTo>
                    <a:pt x="217" y="0"/>
                  </a:moveTo>
                  <a:cubicBezTo>
                    <a:pt x="215" y="11"/>
                    <a:pt x="206" y="20"/>
                    <a:pt x="195" y="2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13" y="40"/>
                    <a:pt x="224" y="25"/>
                    <a:pt x="221" y="10"/>
                  </a:cubicBezTo>
                  <a:cubicBezTo>
                    <a:pt x="220" y="7"/>
                    <a:pt x="219" y="3"/>
                    <a:pt x="217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33">
              <a:extLst>
                <a:ext uri="{FF2B5EF4-FFF2-40B4-BE49-F238E27FC236}">
                  <a16:creationId xmlns:a16="http://schemas.microsoft.com/office/drawing/2014/main" id="{06D5BB91-8B42-40A2-8C40-D6562028A4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2" y="3813177"/>
              <a:ext cx="420688" cy="233363"/>
            </a:xfrm>
            <a:custGeom>
              <a:avLst/>
              <a:gdLst>
                <a:gd name="T0" fmla="*/ 265 w 265"/>
                <a:gd name="T1" fmla="*/ 105 h 147"/>
                <a:gd name="T2" fmla="*/ 18 w 265"/>
                <a:gd name="T3" fmla="*/ 147 h 147"/>
                <a:gd name="T4" fmla="*/ 0 w 265"/>
                <a:gd name="T5" fmla="*/ 42 h 147"/>
                <a:gd name="T6" fmla="*/ 247 w 265"/>
                <a:gd name="T7" fmla="*/ 0 h 147"/>
                <a:gd name="T8" fmla="*/ 265 w 265"/>
                <a:gd name="T9" fmla="*/ 10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7">
                  <a:moveTo>
                    <a:pt x="265" y="105"/>
                  </a:moveTo>
                  <a:lnTo>
                    <a:pt x="18" y="147"/>
                  </a:lnTo>
                  <a:lnTo>
                    <a:pt x="0" y="42"/>
                  </a:lnTo>
                  <a:lnTo>
                    <a:pt x="247" y="0"/>
                  </a:lnTo>
                  <a:lnTo>
                    <a:pt x="265" y="10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34">
              <a:extLst>
                <a:ext uri="{FF2B5EF4-FFF2-40B4-BE49-F238E27FC236}">
                  <a16:creationId xmlns:a16="http://schemas.microsoft.com/office/drawing/2014/main" id="{10B5DFD1-9E08-4EAD-B1A9-5350FDD174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2" y="3813177"/>
              <a:ext cx="420688" cy="233363"/>
            </a:xfrm>
            <a:custGeom>
              <a:avLst/>
              <a:gdLst>
                <a:gd name="T0" fmla="*/ 265 w 265"/>
                <a:gd name="T1" fmla="*/ 105 h 147"/>
                <a:gd name="T2" fmla="*/ 18 w 265"/>
                <a:gd name="T3" fmla="*/ 147 h 147"/>
                <a:gd name="T4" fmla="*/ 0 w 265"/>
                <a:gd name="T5" fmla="*/ 42 h 147"/>
                <a:gd name="T6" fmla="*/ 247 w 265"/>
                <a:gd name="T7" fmla="*/ 0 h 147"/>
                <a:gd name="T8" fmla="*/ 265 w 265"/>
                <a:gd name="T9" fmla="*/ 10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7">
                  <a:moveTo>
                    <a:pt x="265" y="105"/>
                  </a:moveTo>
                  <a:lnTo>
                    <a:pt x="18" y="147"/>
                  </a:lnTo>
                  <a:lnTo>
                    <a:pt x="0" y="42"/>
                  </a:lnTo>
                  <a:lnTo>
                    <a:pt x="247" y="0"/>
                  </a:lnTo>
                  <a:lnTo>
                    <a:pt x="265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Freeform 35">
              <a:extLst>
                <a:ext uri="{FF2B5EF4-FFF2-40B4-BE49-F238E27FC236}">
                  <a16:creationId xmlns:a16="http://schemas.microsoft.com/office/drawing/2014/main" id="{9E5CCDBD-3B93-41B5-9129-FEE3D560A6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2" y="4081464"/>
              <a:ext cx="215900" cy="180975"/>
            </a:xfrm>
            <a:custGeom>
              <a:avLst/>
              <a:gdLst>
                <a:gd name="T0" fmla="*/ 119 w 136"/>
                <a:gd name="T1" fmla="*/ 0 h 114"/>
                <a:gd name="T2" fmla="*/ 45 w 136"/>
                <a:gd name="T3" fmla="*/ 12 h 114"/>
                <a:gd name="T4" fmla="*/ 5 w 136"/>
                <a:gd name="T5" fmla="*/ 69 h 114"/>
                <a:gd name="T6" fmla="*/ 61 w 136"/>
                <a:gd name="T7" fmla="*/ 109 h 114"/>
                <a:gd name="T8" fmla="*/ 136 w 136"/>
                <a:gd name="T9" fmla="*/ 96 h 114"/>
                <a:gd name="T10" fmla="*/ 119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19" y="0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18" y="17"/>
                    <a:pt x="0" y="42"/>
                    <a:pt x="5" y="69"/>
                  </a:cubicBezTo>
                  <a:cubicBezTo>
                    <a:pt x="9" y="96"/>
                    <a:pt x="34" y="114"/>
                    <a:pt x="61" y="109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36">
              <a:extLst>
                <a:ext uri="{FF2B5EF4-FFF2-40B4-BE49-F238E27FC236}">
                  <a16:creationId xmlns:a16="http://schemas.microsoft.com/office/drawing/2014/main" id="{1E59E4DD-7573-40D3-B2E7-90DBD13CDD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4025" y="4292602"/>
              <a:ext cx="215900" cy="179388"/>
            </a:xfrm>
            <a:custGeom>
              <a:avLst/>
              <a:gdLst>
                <a:gd name="T0" fmla="*/ 119 w 136"/>
                <a:gd name="T1" fmla="*/ 0 h 114"/>
                <a:gd name="T2" fmla="*/ 44 w 136"/>
                <a:gd name="T3" fmla="*/ 13 h 114"/>
                <a:gd name="T4" fmla="*/ 4 w 136"/>
                <a:gd name="T5" fmla="*/ 69 h 114"/>
                <a:gd name="T6" fmla="*/ 61 w 136"/>
                <a:gd name="T7" fmla="*/ 109 h 114"/>
                <a:gd name="T8" fmla="*/ 136 w 136"/>
                <a:gd name="T9" fmla="*/ 97 h 114"/>
                <a:gd name="T10" fmla="*/ 119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19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18" y="17"/>
                    <a:pt x="0" y="43"/>
                    <a:pt x="4" y="69"/>
                  </a:cubicBezTo>
                  <a:cubicBezTo>
                    <a:pt x="9" y="96"/>
                    <a:pt x="34" y="114"/>
                    <a:pt x="61" y="109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37">
              <a:extLst>
                <a:ext uri="{FF2B5EF4-FFF2-40B4-BE49-F238E27FC236}">
                  <a16:creationId xmlns:a16="http://schemas.microsoft.com/office/drawing/2014/main" id="{FBD64955-4338-404F-B46D-AAF7101119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8950" y="4502152"/>
              <a:ext cx="215900" cy="180975"/>
            </a:xfrm>
            <a:custGeom>
              <a:avLst/>
              <a:gdLst>
                <a:gd name="T0" fmla="*/ 120 w 136"/>
                <a:gd name="T1" fmla="*/ 0 h 114"/>
                <a:gd name="T2" fmla="*/ 45 w 136"/>
                <a:gd name="T3" fmla="*/ 13 h 114"/>
                <a:gd name="T4" fmla="*/ 5 w 136"/>
                <a:gd name="T5" fmla="*/ 70 h 114"/>
                <a:gd name="T6" fmla="*/ 61 w 136"/>
                <a:gd name="T7" fmla="*/ 110 h 114"/>
                <a:gd name="T8" fmla="*/ 136 w 136"/>
                <a:gd name="T9" fmla="*/ 97 h 114"/>
                <a:gd name="T10" fmla="*/ 120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20" y="0"/>
                  </a:moveTo>
                  <a:cubicBezTo>
                    <a:pt x="45" y="13"/>
                    <a:pt x="45" y="13"/>
                    <a:pt x="45" y="13"/>
                  </a:cubicBezTo>
                  <a:cubicBezTo>
                    <a:pt x="18" y="18"/>
                    <a:pt x="0" y="43"/>
                    <a:pt x="5" y="70"/>
                  </a:cubicBezTo>
                  <a:cubicBezTo>
                    <a:pt x="9" y="96"/>
                    <a:pt x="35" y="114"/>
                    <a:pt x="61" y="110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38">
              <a:extLst>
                <a:ext uri="{FF2B5EF4-FFF2-40B4-BE49-F238E27FC236}">
                  <a16:creationId xmlns:a16="http://schemas.microsoft.com/office/drawing/2014/main" id="{D52E8DEB-8668-4DB9-B4A5-D046EC5CBC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5462" y="4714877"/>
              <a:ext cx="215900" cy="179388"/>
            </a:xfrm>
            <a:custGeom>
              <a:avLst/>
              <a:gdLst>
                <a:gd name="T0" fmla="*/ 119 w 136"/>
                <a:gd name="T1" fmla="*/ 0 h 113"/>
                <a:gd name="T2" fmla="*/ 45 w 136"/>
                <a:gd name="T3" fmla="*/ 12 h 113"/>
                <a:gd name="T4" fmla="*/ 5 w 136"/>
                <a:gd name="T5" fmla="*/ 69 h 113"/>
                <a:gd name="T6" fmla="*/ 61 w 136"/>
                <a:gd name="T7" fmla="*/ 109 h 113"/>
                <a:gd name="T8" fmla="*/ 136 w 136"/>
                <a:gd name="T9" fmla="*/ 96 h 113"/>
                <a:gd name="T10" fmla="*/ 119 w 136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19" y="0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18" y="17"/>
                    <a:pt x="0" y="42"/>
                    <a:pt x="5" y="69"/>
                  </a:cubicBezTo>
                  <a:cubicBezTo>
                    <a:pt x="9" y="96"/>
                    <a:pt x="34" y="113"/>
                    <a:pt x="61" y="109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39">
              <a:extLst>
                <a:ext uri="{FF2B5EF4-FFF2-40B4-BE49-F238E27FC236}">
                  <a16:creationId xmlns:a16="http://schemas.microsoft.com/office/drawing/2014/main" id="{B98890D5-E803-416C-8C8F-EBCFFB20C4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2" y="3921127"/>
              <a:ext cx="436563" cy="269875"/>
            </a:xfrm>
            <a:custGeom>
              <a:avLst/>
              <a:gdLst>
                <a:gd name="T0" fmla="*/ 270 w 275"/>
                <a:gd name="T1" fmla="*/ 54 h 170"/>
                <a:gd name="T2" fmla="*/ 221 w 275"/>
                <a:gd name="T3" fmla="*/ 119 h 170"/>
                <a:gd name="T4" fmla="*/ 36 w 275"/>
                <a:gd name="T5" fmla="*/ 165 h 170"/>
                <a:gd name="T6" fmla="*/ 7 w 275"/>
                <a:gd name="T7" fmla="*/ 112 h 170"/>
                <a:gd name="T8" fmla="*/ 5 w 275"/>
                <a:gd name="T9" fmla="*/ 99 h 170"/>
                <a:gd name="T10" fmla="*/ 39 w 275"/>
                <a:gd name="T11" fmla="*/ 41 h 170"/>
                <a:gd name="T12" fmla="*/ 205 w 275"/>
                <a:gd name="T13" fmla="*/ 5 h 170"/>
                <a:gd name="T14" fmla="*/ 270 w 275"/>
                <a:gd name="T15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170">
                  <a:moveTo>
                    <a:pt x="270" y="54"/>
                  </a:moveTo>
                  <a:cubicBezTo>
                    <a:pt x="275" y="85"/>
                    <a:pt x="253" y="115"/>
                    <a:pt x="221" y="119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4" y="170"/>
                    <a:pt x="12" y="143"/>
                    <a:pt x="7" y="11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0" y="68"/>
                    <a:pt x="16" y="50"/>
                    <a:pt x="39" y="41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36" y="0"/>
                    <a:pt x="266" y="22"/>
                    <a:pt x="270" y="54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0">
              <a:extLst>
                <a:ext uri="{FF2B5EF4-FFF2-40B4-BE49-F238E27FC236}">
                  <a16:creationId xmlns:a16="http://schemas.microsoft.com/office/drawing/2014/main" id="{29D8BCBF-C1F4-4C64-8C5F-1CEA2E1D3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68625" y="4305302"/>
              <a:ext cx="446088" cy="241300"/>
            </a:xfrm>
            <a:custGeom>
              <a:avLst/>
              <a:gdLst>
                <a:gd name="T0" fmla="*/ 279 w 281"/>
                <a:gd name="T1" fmla="*/ 68 h 153"/>
                <a:gd name="T2" fmla="*/ 213 w 281"/>
                <a:gd name="T3" fmla="*/ 142 h 153"/>
                <a:gd name="T4" fmla="*/ 77 w 281"/>
                <a:gd name="T5" fmla="*/ 150 h 153"/>
                <a:gd name="T6" fmla="*/ 3 w 281"/>
                <a:gd name="T7" fmla="*/ 85 h 153"/>
                <a:gd name="T8" fmla="*/ 68 w 281"/>
                <a:gd name="T9" fmla="*/ 11 h 153"/>
                <a:gd name="T10" fmla="*/ 205 w 281"/>
                <a:gd name="T11" fmla="*/ 2 h 153"/>
                <a:gd name="T12" fmla="*/ 279 w 281"/>
                <a:gd name="T13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53">
                  <a:moveTo>
                    <a:pt x="279" y="68"/>
                  </a:moveTo>
                  <a:cubicBezTo>
                    <a:pt x="281" y="106"/>
                    <a:pt x="252" y="139"/>
                    <a:pt x="213" y="142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38" y="153"/>
                    <a:pt x="5" y="123"/>
                    <a:pt x="3" y="85"/>
                  </a:cubicBezTo>
                  <a:cubicBezTo>
                    <a:pt x="0" y="46"/>
                    <a:pt x="29" y="13"/>
                    <a:pt x="68" y="11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43" y="0"/>
                    <a:pt x="276" y="29"/>
                    <a:pt x="279" y="68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41">
              <a:extLst>
                <a:ext uri="{FF2B5EF4-FFF2-40B4-BE49-F238E27FC236}">
                  <a16:creationId xmlns:a16="http://schemas.microsoft.com/office/drawing/2014/main" id="{6268537C-D819-444E-B116-E3B1E4476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6712" y="4086227"/>
              <a:ext cx="446088" cy="242888"/>
            </a:xfrm>
            <a:custGeom>
              <a:avLst/>
              <a:gdLst>
                <a:gd name="T0" fmla="*/ 279 w 281"/>
                <a:gd name="T1" fmla="*/ 68 h 153"/>
                <a:gd name="T2" fmla="*/ 213 w 281"/>
                <a:gd name="T3" fmla="*/ 142 h 153"/>
                <a:gd name="T4" fmla="*/ 77 w 281"/>
                <a:gd name="T5" fmla="*/ 150 h 153"/>
                <a:gd name="T6" fmla="*/ 2 w 281"/>
                <a:gd name="T7" fmla="*/ 85 h 153"/>
                <a:gd name="T8" fmla="*/ 68 w 281"/>
                <a:gd name="T9" fmla="*/ 11 h 153"/>
                <a:gd name="T10" fmla="*/ 205 w 281"/>
                <a:gd name="T11" fmla="*/ 2 h 153"/>
                <a:gd name="T12" fmla="*/ 279 w 281"/>
                <a:gd name="T13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53">
                  <a:moveTo>
                    <a:pt x="279" y="68"/>
                  </a:moveTo>
                  <a:cubicBezTo>
                    <a:pt x="281" y="106"/>
                    <a:pt x="252" y="140"/>
                    <a:pt x="213" y="142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38" y="153"/>
                    <a:pt x="5" y="124"/>
                    <a:pt x="2" y="85"/>
                  </a:cubicBezTo>
                  <a:cubicBezTo>
                    <a:pt x="0" y="46"/>
                    <a:pt x="29" y="13"/>
                    <a:pt x="68" y="11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43" y="0"/>
                    <a:pt x="276" y="29"/>
                    <a:pt x="279" y="68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2">
              <a:extLst>
                <a:ext uri="{FF2B5EF4-FFF2-40B4-BE49-F238E27FC236}">
                  <a16:creationId xmlns:a16="http://schemas.microsoft.com/office/drawing/2014/main" id="{67CB04DE-982A-4951-AE9F-FDDB859F2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5137" y="4530727"/>
              <a:ext cx="395288" cy="214313"/>
            </a:xfrm>
            <a:custGeom>
              <a:avLst/>
              <a:gdLst>
                <a:gd name="T0" fmla="*/ 247 w 249"/>
                <a:gd name="T1" fmla="*/ 60 h 135"/>
                <a:gd name="T2" fmla="*/ 189 w 249"/>
                <a:gd name="T3" fmla="*/ 126 h 135"/>
                <a:gd name="T4" fmla="*/ 68 w 249"/>
                <a:gd name="T5" fmla="*/ 133 h 135"/>
                <a:gd name="T6" fmla="*/ 2 w 249"/>
                <a:gd name="T7" fmla="*/ 75 h 135"/>
                <a:gd name="T8" fmla="*/ 60 w 249"/>
                <a:gd name="T9" fmla="*/ 10 h 135"/>
                <a:gd name="T10" fmla="*/ 182 w 249"/>
                <a:gd name="T11" fmla="*/ 2 h 135"/>
                <a:gd name="T12" fmla="*/ 247 w 249"/>
                <a:gd name="T13" fmla="*/ 6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35">
                  <a:moveTo>
                    <a:pt x="247" y="60"/>
                  </a:moveTo>
                  <a:cubicBezTo>
                    <a:pt x="249" y="94"/>
                    <a:pt x="223" y="124"/>
                    <a:pt x="189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34" y="135"/>
                    <a:pt x="5" y="109"/>
                    <a:pt x="2" y="75"/>
                  </a:cubicBezTo>
                  <a:cubicBezTo>
                    <a:pt x="0" y="41"/>
                    <a:pt x="26" y="12"/>
                    <a:pt x="60" y="10"/>
                  </a:cubicBezTo>
                  <a:cubicBezTo>
                    <a:pt x="182" y="2"/>
                    <a:pt x="182" y="2"/>
                    <a:pt x="182" y="2"/>
                  </a:cubicBezTo>
                  <a:cubicBezTo>
                    <a:pt x="216" y="0"/>
                    <a:pt x="245" y="26"/>
                    <a:pt x="247" y="6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43">
              <a:extLst>
                <a:ext uri="{FF2B5EF4-FFF2-40B4-BE49-F238E27FC236}">
                  <a16:creationId xmlns:a16="http://schemas.microsoft.com/office/drawing/2014/main" id="{9573CD61-8A10-4339-92CE-F0A1CC0A99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6725" y="4740277"/>
              <a:ext cx="347663" cy="188913"/>
            </a:xfrm>
            <a:custGeom>
              <a:avLst/>
              <a:gdLst>
                <a:gd name="T0" fmla="*/ 217 w 219"/>
                <a:gd name="T1" fmla="*/ 53 h 119"/>
                <a:gd name="T2" fmla="*/ 166 w 219"/>
                <a:gd name="T3" fmla="*/ 111 h 119"/>
                <a:gd name="T4" fmla="*/ 60 w 219"/>
                <a:gd name="T5" fmla="*/ 117 h 119"/>
                <a:gd name="T6" fmla="*/ 2 w 219"/>
                <a:gd name="T7" fmla="*/ 66 h 119"/>
                <a:gd name="T8" fmla="*/ 53 w 219"/>
                <a:gd name="T9" fmla="*/ 8 h 119"/>
                <a:gd name="T10" fmla="*/ 160 w 219"/>
                <a:gd name="T11" fmla="*/ 2 h 119"/>
                <a:gd name="T12" fmla="*/ 217 w 219"/>
                <a:gd name="T13" fmla="*/ 5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19">
                  <a:moveTo>
                    <a:pt x="217" y="53"/>
                  </a:moveTo>
                  <a:cubicBezTo>
                    <a:pt x="219" y="83"/>
                    <a:pt x="196" y="109"/>
                    <a:pt x="166" y="111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30" y="119"/>
                    <a:pt x="4" y="96"/>
                    <a:pt x="2" y="66"/>
                  </a:cubicBezTo>
                  <a:cubicBezTo>
                    <a:pt x="0" y="36"/>
                    <a:pt x="23" y="10"/>
                    <a:pt x="53" y="8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90" y="0"/>
                    <a:pt x="216" y="23"/>
                    <a:pt x="217" y="53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">
              <a:extLst>
                <a:ext uri="{FF2B5EF4-FFF2-40B4-BE49-F238E27FC236}">
                  <a16:creationId xmlns:a16="http://schemas.microsoft.com/office/drawing/2014/main" id="{5625963C-1112-4CE5-9774-422FA8E3F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7" y="4203702"/>
              <a:ext cx="2335213" cy="1293813"/>
            </a:xfrm>
            <a:custGeom>
              <a:avLst/>
              <a:gdLst>
                <a:gd name="T0" fmla="*/ 0 w 1471"/>
                <a:gd name="T1" fmla="*/ 815 h 815"/>
                <a:gd name="T2" fmla="*/ 1471 w 1471"/>
                <a:gd name="T3" fmla="*/ 518 h 815"/>
                <a:gd name="T4" fmla="*/ 1383 w 1471"/>
                <a:gd name="T5" fmla="*/ 0 h 815"/>
                <a:gd name="T6" fmla="*/ 0 w 1471"/>
                <a:gd name="T7" fmla="*/ 278 h 815"/>
                <a:gd name="T8" fmla="*/ 0 w 1471"/>
                <a:gd name="T9" fmla="*/ 815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1" h="815">
                  <a:moveTo>
                    <a:pt x="0" y="815"/>
                  </a:moveTo>
                  <a:lnTo>
                    <a:pt x="1471" y="518"/>
                  </a:lnTo>
                  <a:lnTo>
                    <a:pt x="1383" y="0"/>
                  </a:lnTo>
                  <a:lnTo>
                    <a:pt x="0" y="278"/>
                  </a:lnTo>
                  <a:lnTo>
                    <a:pt x="0" y="815"/>
                  </a:lnTo>
                  <a:close/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45">
              <a:extLst>
                <a:ext uri="{FF2B5EF4-FFF2-40B4-BE49-F238E27FC236}">
                  <a16:creationId xmlns:a16="http://schemas.microsoft.com/office/drawing/2014/main" id="{CAFD4D9D-6778-46A2-A1DE-5754C09DC6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2962" y="3076577"/>
              <a:ext cx="269875" cy="347663"/>
            </a:xfrm>
            <a:custGeom>
              <a:avLst/>
              <a:gdLst>
                <a:gd name="T0" fmla="*/ 155 w 170"/>
                <a:gd name="T1" fmla="*/ 0 h 219"/>
                <a:gd name="T2" fmla="*/ 0 w 170"/>
                <a:gd name="T3" fmla="*/ 26 h 219"/>
                <a:gd name="T4" fmla="*/ 32 w 170"/>
                <a:gd name="T5" fmla="*/ 219 h 219"/>
                <a:gd name="T6" fmla="*/ 155 w 170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19">
                  <a:moveTo>
                    <a:pt x="15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117" y="184"/>
                    <a:pt x="170" y="94"/>
                    <a:pt x="155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6">
              <a:extLst>
                <a:ext uri="{FF2B5EF4-FFF2-40B4-BE49-F238E27FC236}">
                  <a16:creationId xmlns:a16="http://schemas.microsoft.com/office/drawing/2014/main" id="{D1536FC7-79E4-443D-BEE8-38B3DEC1A1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8675" y="3424239"/>
              <a:ext cx="66675" cy="36513"/>
            </a:xfrm>
            <a:custGeom>
              <a:avLst/>
              <a:gdLst>
                <a:gd name="T0" fmla="*/ 42 w 42"/>
                <a:gd name="T1" fmla="*/ 2 h 23"/>
                <a:gd name="T2" fmla="*/ 0 w 42"/>
                <a:gd name="T3" fmla="*/ 23 h 23"/>
                <a:gd name="T4" fmla="*/ 42 w 42"/>
                <a:gd name="T5" fmla="*/ 2 h 23"/>
                <a:gd name="T6" fmla="*/ 41 w 42"/>
                <a:gd name="T7" fmla="*/ 0 h 23"/>
                <a:gd name="T8" fmla="*/ 41 w 42"/>
                <a:gd name="T9" fmla="*/ 0 h 23"/>
                <a:gd name="T10" fmla="*/ 42 w 42"/>
                <a:gd name="T11" fmla="*/ 2 h 23"/>
                <a:gd name="T12" fmla="*/ 41 w 4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3">
                  <a:moveTo>
                    <a:pt x="42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2" y="2"/>
                    <a:pt x="42" y="2"/>
                    <a:pt x="42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47">
              <a:extLst>
                <a:ext uri="{FF2B5EF4-FFF2-40B4-BE49-F238E27FC236}">
                  <a16:creationId xmlns:a16="http://schemas.microsoft.com/office/drawing/2014/main" id="{D6C3F629-669A-4CC4-91DA-598D54F0D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2962" y="3117852"/>
              <a:ext cx="50800" cy="306388"/>
            </a:xfrm>
            <a:custGeom>
              <a:avLst/>
              <a:gdLst>
                <a:gd name="T0" fmla="*/ 0 w 32"/>
                <a:gd name="T1" fmla="*/ 0 h 193"/>
                <a:gd name="T2" fmla="*/ 0 w 32"/>
                <a:gd name="T3" fmla="*/ 0 h 193"/>
                <a:gd name="T4" fmla="*/ 32 w 32"/>
                <a:gd name="T5" fmla="*/ 193 h 193"/>
                <a:gd name="T6" fmla="*/ 32 w 32"/>
                <a:gd name="T7" fmla="*/ 193 h 193"/>
                <a:gd name="T8" fmla="*/ 32 w 32"/>
                <a:gd name="T9" fmla="*/ 193 h 193"/>
                <a:gd name="T10" fmla="*/ 0 w 3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9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8">
              <a:extLst>
                <a:ext uri="{FF2B5EF4-FFF2-40B4-BE49-F238E27FC236}">
                  <a16:creationId xmlns:a16="http://schemas.microsoft.com/office/drawing/2014/main" id="{B8C3ED3E-7029-4952-93C8-B8472B344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17852"/>
              <a:ext cx="123825" cy="342900"/>
            </a:xfrm>
            <a:custGeom>
              <a:avLst/>
              <a:gdLst>
                <a:gd name="T0" fmla="*/ 45 w 78"/>
                <a:gd name="T1" fmla="*/ 0 h 216"/>
                <a:gd name="T2" fmla="*/ 0 w 78"/>
                <a:gd name="T3" fmla="*/ 8 h 216"/>
                <a:gd name="T4" fmla="*/ 36 w 78"/>
                <a:gd name="T5" fmla="*/ 216 h 216"/>
                <a:gd name="T6" fmla="*/ 78 w 78"/>
                <a:gd name="T7" fmla="*/ 195 h 216"/>
                <a:gd name="T8" fmla="*/ 77 w 78"/>
                <a:gd name="T9" fmla="*/ 193 h 216"/>
                <a:gd name="T10" fmla="*/ 45 w 78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16">
                  <a:moveTo>
                    <a:pt x="45" y="0"/>
                  </a:moveTo>
                  <a:lnTo>
                    <a:pt x="0" y="8"/>
                  </a:lnTo>
                  <a:lnTo>
                    <a:pt x="36" y="216"/>
                  </a:lnTo>
                  <a:lnTo>
                    <a:pt x="78" y="195"/>
                  </a:lnTo>
                  <a:lnTo>
                    <a:pt x="77" y="19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49">
              <a:extLst>
                <a:ext uri="{FF2B5EF4-FFF2-40B4-BE49-F238E27FC236}">
                  <a16:creationId xmlns:a16="http://schemas.microsoft.com/office/drawing/2014/main" id="{1C739B55-4373-41E9-BA99-71D04BE5D6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17852"/>
              <a:ext cx="123825" cy="342900"/>
            </a:xfrm>
            <a:custGeom>
              <a:avLst/>
              <a:gdLst>
                <a:gd name="T0" fmla="*/ 45 w 78"/>
                <a:gd name="T1" fmla="*/ 0 h 216"/>
                <a:gd name="T2" fmla="*/ 0 w 78"/>
                <a:gd name="T3" fmla="*/ 8 h 216"/>
                <a:gd name="T4" fmla="*/ 36 w 78"/>
                <a:gd name="T5" fmla="*/ 216 h 216"/>
                <a:gd name="T6" fmla="*/ 78 w 78"/>
                <a:gd name="T7" fmla="*/ 195 h 216"/>
                <a:gd name="T8" fmla="*/ 77 w 78"/>
                <a:gd name="T9" fmla="*/ 193 h 216"/>
                <a:gd name="T10" fmla="*/ 45 w 78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16">
                  <a:moveTo>
                    <a:pt x="45" y="0"/>
                  </a:moveTo>
                  <a:lnTo>
                    <a:pt x="0" y="8"/>
                  </a:lnTo>
                  <a:lnTo>
                    <a:pt x="36" y="216"/>
                  </a:lnTo>
                  <a:lnTo>
                    <a:pt x="78" y="195"/>
                  </a:lnTo>
                  <a:lnTo>
                    <a:pt x="77" y="193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50">
              <a:extLst>
                <a:ext uri="{FF2B5EF4-FFF2-40B4-BE49-F238E27FC236}">
                  <a16:creationId xmlns:a16="http://schemas.microsoft.com/office/drawing/2014/main" id="{C584B235-740E-4C06-A023-B03D0ADD4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30552"/>
              <a:ext cx="57150" cy="330200"/>
            </a:xfrm>
            <a:custGeom>
              <a:avLst/>
              <a:gdLst>
                <a:gd name="T0" fmla="*/ 0 w 36"/>
                <a:gd name="T1" fmla="*/ 0 h 208"/>
                <a:gd name="T2" fmla="*/ 0 w 36"/>
                <a:gd name="T3" fmla="*/ 0 h 208"/>
                <a:gd name="T4" fmla="*/ 36 w 36"/>
                <a:gd name="T5" fmla="*/ 208 h 208"/>
                <a:gd name="T6" fmla="*/ 36 w 36"/>
                <a:gd name="T7" fmla="*/ 208 h 208"/>
                <a:gd name="T8" fmla="*/ 0 w 3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8">
                  <a:moveTo>
                    <a:pt x="0" y="0"/>
                  </a:moveTo>
                  <a:lnTo>
                    <a:pt x="0" y="0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51">
              <a:extLst>
                <a:ext uri="{FF2B5EF4-FFF2-40B4-BE49-F238E27FC236}">
                  <a16:creationId xmlns:a16="http://schemas.microsoft.com/office/drawing/2014/main" id="{FE6EDE10-900D-4499-B82D-14A3A59E97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30552"/>
              <a:ext cx="57150" cy="330200"/>
            </a:xfrm>
            <a:custGeom>
              <a:avLst/>
              <a:gdLst>
                <a:gd name="T0" fmla="*/ 0 w 36"/>
                <a:gd name="T1" fmla="*/ 0 h 208"/>
                <a:gd name="T2" fmla="*/ 0 w 36"/>
                <a:gd name="T3" fmla="*/ 0 h 208"/>
                <a:gd name="T4" fmla="*/ 36 w 36"/>
                <a:gd name="T5" fmla="*/ 208 h 208"/>
                <a:gd name="T6" fmla="*/ 36 w 36"/>
                <a:gd name="T7" fmla="*/ 208 h 208"/>
                <a:gd name="T8" fmla="*/ 0 w 3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8">
                  <a:moveTo>
                    <a:pt x="0" y="0"/>
                  </a:moveTo>
                  <a:lnTo>
                    <a:pt x="0" y="0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52">
              <a:extLst>
                <a:ext uri="{FF2B5EF4-FFF2-40B4-BE49-F238E27FC236}">
                  <a16:creationId xmlns:a16="http://schemas.microsoft.com/office/drawing/2014/main" id="{640D13B3-0EF7-4E1D-83A3-F2A631E606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2700" y="3790952"/>
              <a:ext cx="41275" cy="4763"/>
            </a:xfrm>
            <a:custGeom>
              <a:avLst/>
              <a:gdLst>
                <a:gd name="T0" fmla="*/ 26 w 26"/>
                <a:gd name="T1" fmla="*/ 0 h 3"/>
                <a:gd name="T2" fmla="*/ 0 w 26"/>
                <a:gd name="T3" fmla="*/ 3 h 3"/>
                <a:gd name="T4" fmla="*/ 26 w 2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3">
                  <a:moveTo>
                    <a:pt x="26" y="0"/>
                  </a:moveTo>
                  <a:cubicBezTo>
                    <a:pt x="17" y="2"/>
                    <a:pt x="9" y="2"/>
                    <a:pt x="0" y="3"/>
                  </a:cubicBezTo>
                  <a:cubicBezTo>
                    <a:pt x="9" y="2"/>
                    <a:pt x="17" y="2"/>
                    <a:pt x="26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53">
              <a:extLst>
                <a:ext uri="{FF2B5EF4-FFF2-40B4-BE49-F238E27FC236}">
                  <a16:creationId xmlns:a16="http://schemas.microsoft.com/office/drawing/2014/main" id="{E564AB95-A48F-4C81-9F6D-3B5481349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2499" y="3478214"/>
              <a:ext cx="371475" cy="317500"/>
            </a:xfrm>
            <a:custGeom>
              <a:avLst/>
              <a:gdLst>
                <a:gd name="T0" fmla="*/ 200 w 234"/>
                <a:gd name="T1" fmla="*/ 0 h 200"/>
                <a:gd name="T2" fmla="*/ 0 w 234"/>
                <a:gd name="T3" fmla="*/ 34 h 200"/>
                <a:gd name="T4" fmla="*/ 200 w 234"/>
                <a:gd name="T5" fmla="*/ 200 h 200"/>
                <a:gd name="T6" fmla="*/ 208 w 234"/>
                <a:gd name="T7" fmla="*/ 200 h 200"/>
                <a:gd name="T8" fmla="*/ 234 w 234"/>
                <a:gd name="T9" fmla="*/ 197 h 200"/>
                <a:gd name="T10" fmla="*/ 234 w 234"/>
                <a:gd name="T11" fmla="*/ 197 h 200"/>
                <a:gd name="T12" fmla="*/ 234 w 234"/>
                <a:gd name="T13" fmla="*/ 197 h 200"/>
                <a:gd name="T14" fmla="*/ 233 w 234"/>
                <a:gd name="T15" fmla="*/ 192 h 200"/>
                <a:gd name="T16" fmla="*/ 215 w 234"/>
                <a:gd name="T17" fmla="*/ 84 h 200"/>
                <a:gd name="T18" fmla="*/ 204 w 234"/>
                <a:gd name="T19" fmla="*/ 24 h 200"/>
                <a:gd name="T20" fmla="*/ 201 w 234"/>
                <a:gd name="T21" fmla="*/ 4 h 200"/>
                <a:gd name="T22" fmla="*/ 200 w 234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0">
                  <a:moveTo>
                    <a:pt x="20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8" y="131"/>
                    <a:pt x="103" y="200"/>
                    <a:pt x="200" y="200"/>
                  </a:cubicBezTo>
                  <a:cubicBezTo>
                    <a:pt x="202" y="200"/>
                    <a:pt x="205" y="200"/>
                    <a:pt x="208" y="200"/>
                  </a:cubicBezTo>
                  <a:cubicBezTo>
                    <a:pt x="217" y="199"/>
                    <a:pt x="225" y="199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96"/>
                    <a:pt x="233" y="194"/>
                    <a:pt x="233" y="192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F05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54">
              <a:extLst>
                <a:ext uri="{FF2B5EF4-FFF2-40B4-BE49-F238E27FC236}">
                  <a16:creationId xmlns:a16="http://schemas.microsoft.com/office/drawing/2014/main" id="{94CB1AD6-85B2-4B99-B7F2-1A863A4EA0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63812" y="3611564"/>
              <a:ext cx="30163" cy="179388"/>
            </a:xfrm>
            <a:custGeom>
              <a:avLst/>
              <a:gdLst>
                <a:gd name="T0" fmla="*/ 0 w 19"/>
                <a:gd name="T1" fmla="*/ 0 h 113"/>
                <a:gd name="T2" fmla="*/ 18 w 19"/>
                <a:gd name="T3" fmla="*/ 108 h 113"/>
                <a:gd name="T4" fmla="*/ 19 w 19"/>
                <a:gd name="T5" fmla="*/ 113 h 113"/>
                <a:gd name="T6" fmla="*/ 19 w 19"/>
                <a:gd name="T7" fmla="*/ 113 h 113"/>
                <a:gd name="T8" fmla="*/ 18 w 19"/>
                <a:gd name="T9" fmla="*/ 108 h 113"/>
                <a:gd name="T10" fmla="*/ 14 w 19"/>
                <a:gd name="T11" fmla="*/ 85 h 113"/>
                <a:gd name="T12" fmla="*/ 11 w 19"/>
                <a:gd name="T13" fmla="*/ 65 h 113"/>
                <a:gd name="T14" fmla="*/ 0 w 19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13">
                  <a:moveTo>
                    <a:pt x="0" y="0"/>
                  </a:moveTo>
                  <a:cubicBezTo>
                    <a:pt x="18" y="108"/>
                    <a:pt x="18" y="108"/>
                    <a:pt x="18" y="108"/>
                  </a:cubicBezTo>
                  <a:cubicBezTo>
                    <a:pt x="18" y="110"/>
                    <a:pt x="19" y="112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2"/>
                    <a:pt x="18" y="110"/>
                    <a:pt x="18" y="108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55">
              <a:extLst>
                <a:ext uri="{FF2B5EF4-FFF2-40B4-BE49-F238E27FC236}">
                  <a16:creationId xmlns:a16="http://schemas.microsoft.com/office/drawing/2014/main" id="{7B7DFC66-94B6-41A8-8715-395A9BBBDE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0725" y="4064002"/>
              <a:ext cx="119063" cy="85725"/>
            </a:xfrm>
            <a:custGeom>
              <a:avLst/>
              <a:gdLst>
                <a:gd name="T0" fmla="*/ 64 w 75"/>
                <a:gd name="T1" fmla="*/ 54 h 54"/>
                <a:gd name="T2" fmla="*/ 64 w 75"/>
                <a:gd name="T3" fmla="*/ 54 h 54"/>
                <a:gd name="T4" fmla="*/ 64 w 75"/>
                <a:gd name="T5" fmla="*/ 54 h 54"/>
                <a:gd name="T6" fmla="*/ 64 w 75"/>
                <a:gd name="T7" fmla="*/ 54 h 54"/>
                <a:gd name="T8" fmla="*/ 75 w 75"/>
                <a:gd name="T9" fmla="*/ 53 h 54"/>
                <a:gd name="T10" fmla="*/ 64 w 75"/>
                <a:gd name="T11" fmla="*/ 54 h 54"/>
                <a:gd name="T12" fmla="*/ 75 w 75"/>
                <a:gd name="T13" fmla="*/ 53 h 54"/>
                <a:gd name="T14" fmla="*/ 0 w 75"/>
                <a:gd name="T15" fmla="*/ 0 h 54"/>
                <a:gd name="T16" fmla="*/ 0 w 75"/>
                <a:gd name="T17" fmla="*/ 1 h 54"/>
                <a:gd name="T18" fmla="*/ 0 w 75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4">
                  <a:moveTo>
                    <a:pt x="64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moveTo>
                    <a:pt x="75" y="53"/>
                  </a:moveTo>
                  <a:cubicBezTo>
                    <a:pt x="72" y="54"/>
                    <a:pt x="68" y="54"/>
                    <a:pt x="64" y="54"/>
                  </a:cubicBezTo>
                  <a:cubicBezTo>
                    <a:pt x="68" y="54"/>
                    <a:pt x="72" y="54"/>
                    <a:pt x="75" y="5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56">
              <a:extLst>
                <a:ext uri="{FF2B5EF4-FFF2-40B4-BE49-F238E27FC236}">
                  <a16:creationId xmlns:a16="http://schemas.microsoft.com/office/drawing/2014/main" id="{FFD19674-CEDE-47C3-9E34-15298805C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325" y="3130552"/>
              <a:ext cx="358775" cy="1019175"/>
            </a:xfrm>
            <a:custGeom>
              <a:avLst/>
              <a:gdLst>
                <a:gd name="T0" fmla="*/ 128 w 226"/>
                <a:gd name="T1" fmla="*/ 0 h 642"/>
                <a:gd name="T2" fmla="*/ 0 w 226"/>
                <a:gd name="T3" fmla="*/ 22 h 642"/>
                <a:gd name="T4" fmla="*/ 16 w 226"/>
                <a:gd name="T5" fmla="*/ 119 h 642"/>
                <a:gd name="T6" fmla="*/ 96 w 226"/>
                <a:gd name="T7" fmla="*/ 588 h 642"/>
                <a:gd name="T8" fmla="*/ 96 w 226"/>
                <a:gd name="T9" fmla="*/ 588 h 642"/>
                <a:gd name="T10" fmla="*/ 96 w 226"/>
                <a:gd name="T11" fmla="*/ 588 h 642"/>
                <a:gd name="T12" fmla="*/ 96 w 226"/>
                <a:gd name="T13" fmla="*/ 589 h 642"/>
                <a:gd name="T14" fmla="*/ 160 w 226"/>
                <a:gd name="T15" fmla="*/ 642 h 642"/>
                <a:gd name="T16" fmla="*/ 160 w 226"/>
                <a:gd name="T17" fmla="*/ 642 h 642"/>
                <a:gd name="T18" fmla="*/ 160 w 226"/>
                <a:gd name="T19" fmla="*/ 642 h 642"/>
                <a:gd name="T20" fmla="*/ 171 w 226"/>
                <a:gd name="T21" fmla="*/ 641 h 642"/>
                <a:gd name="T22" fmla="*/ 171 w 226"/>
                <a:gd name="T23" fmla="*/ 641 h 642"/>
                <a:gd name="T24" fmla="*/ 226 w 226"/>
                <a:gd name="T25" fmla="*/ 577 h 642"/>
                <a:gd name="T26" fmla="*/ 225 w 226"/>
                <a:gd name="T27" fmla="*/ 566 h 642"/>
                <a:gd name="T28" fmla="*/ 225 w 226"/>
                <a:gd name="T29" fmla="*/ 566 h 642"/>
                <a:gd name="T30" fmla="*/ 164 w 226"/>
                <a:gd name="T31" fmla="*/ 208 h 642"/>
                <a:gd name="T32" fmla="*/ 128 w 226"/>
                <a:gd name="T3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642">
                  <a:moveTo>
                    <a:pt x="12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9"/>
                  </a:cubicBezTo>
                  <a:cubicBezTo>
                    <a:pt x="102" y="620"/>
                    <a:pt x="129" y="642"/>
                    <a:pt x="160" y="642"/>
                  </a:cubicBezTo>
                  <a:cubicBezTo>
                    <a:pt x="160" y="642"/>
                    <a:pt x="160" y="642"/>
                    <a:pt x="160" y="642"/>
                  </a:cubicBezTo>
                  <a:cubicBezTo>
                    <a:pt x="160" y="642"/>
                    <a:pt x="160" y="642"/>
                    <a:pt x="160" y="642"/>
                  </a:cubicBezTo>
                  <a:cubicBezTo>
                    <a:pt x="164" y="642"/>
                    <a:pt x="168" y="642"/>
                    <a:pt x="171" y="641"/>
                  </a:cubicBezTo>
                  <a:cubicBezTo>
                    <a:pt x="171" y="641"/>
                    <a:pt x="171" y="641"/>
                    <a:pt x="171" y="641"/>
                  </a:cubicBezTo>
                  <a:cubicBezTo>
                    <a:pt x="203" y="635"/>
                    <a:pt x="225" y="608"/>
                    <a:pt x="226" y="577"/>
                  </a:cubicBezTo>
                  <a:cubicBezTo>
                    <a:pt x="226" y="573"/>
                    <a:pt x="225" y="569"/>
                    <a:pt x="225" y="566"/>
                  </a:cubicBezTo>
                  <a:cubicBezTo>
                    <a:pt x="225" y="566"/>
                    <a:pt x="225" y="566"/>
                    <a:pt x="225" y="566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57">
              <a:extLst>
                <a:ext uri="{FF2B5EF4-FFF2-40B4-BE49-F238E27FC236}">
                  <a16:creationId xmlns:a16="http://schemas.microsoft.com/office/drawing/2014/main" id="{6209D483-3B85-44BE-9BAE-2B1C71DED3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5" y="3319464"/>
              <a:ext cx="127000" cy="744538"/>
            </a:xfrm>
            <a:custGeom>
              <a:avLst/>
              <a:gdLst>
                <a:gd name="T0" fmla="*/ 0 w 80"/>
                <a:gd name="T1" fmla="*/ 0 h 469"/>
                <a:gd name="T2" fmla="*/ 26 w 80"/>
                <a:gd name="T3" fmla="*/ 149 h 469"/>
                <a:gd name="T4" fmla="*/ 80 w 80"/>
                <a:gd name="T5" fmla="*/ 469 h 469"/>
                <a:gd name="T6" fmla="*/ 0 w 80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69">
                  <a:moveTo>
                    <a:pt x="0" y="0"/>
                  </a:moveTo>
                  <a:lnTo>
                    <a:pt x="26" y="149"/>
                  </a:lnTo>
                  <a:lnTo>
                    <a:pt x="80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58">
              <a:extLst>
                <a:ext uri="{FF2B5EF4-FFF2-40B4-BE49-F238E27FC236}">
                  <a16:creationId xmlns:a16="http://schemas.microsoft.com/office/drawing/2014/main" id="{FDDB83DD-6D75-4C0B-8782-3283A633E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5" y="3319464"/>
              <a:ext cx="127000" cy="744538"/>
            </a:xfrm>
            <a:custGeom>
              <a:avLst/>
              <a:gdLst>
                <a:gd name="T0" fmla="*/ 0 w 80"/>
                <a:gd name="T1" fmla="*/ 0 h 469"/>
                <a:gd name="T2" fmla="*/ 26 w 80"/>
                <a:gd name="T3" fmla="*/ 149 h 469"/>
                <a:gd name="T4" fmla="*/ 80 w 80"/>
                <a:gd name="T5" fmla="*/ 469 h 469"/>
                <a:gd name="T6" fmla="*/ 0 w 80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69">
                  <a:moveTo>
                    <a:pt x="0" y="0"/>
                  </a:moveTo>
                  <a:lnTo>
                    <a:pt x="26" y="149"/>
                  </a:lnTo>
                  <a:lnTo>
                    <a:pt x="80" y="4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59">
              <a:extLst>
                <a:ext uri="{FF2B5EF4-FFF2-40B4-BE49-F238E27FC236}">
                  <a16:creationId xmlns:a16="http://schemas.microsoft.com/office/drawing/2014/main" id="{3E6C28C5-6488-493C-8D0A-E3FB5D7C00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9762" y="3683002"/>
              <a:ext cx="1588" cy="1111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1 w 1"/>
                <a:gd name="T5" fmla="*/ 7 h 7"/>
                <a:gd name="T6" fmla="*/ 1 w 1"/>
                <a:gd name="T7" fmla="*/ 5 h 7"/>
                <a:gd name="T8" fmla="*/ 1 w 1"/>
                <a:gd name="T9" fmla="*/ 5 h 7"/>
                <a:gd name="T10" fmla="*/ 1 w 1"/>
                <a:gd name="T11" fmla="*/ 5 h 7"/>
                <a:gd name="T12" fmla="*/ 1 w 1"/>
                <a:gd name="T13" fmla="*/ 5 h 7"/>
                <a:gd name="T14" fmla="*/ 1 w 1"/>
                <a:gd name="T15" fmla="*/ 5 h 7"/>
                <a:gd name="T16" fmla="*/ 1 w 1"/>
                <a:gd name="T17" fmla="*/ 5 h 7"/>
                <a:gd name="T18" fmla="*/ 1 w 1"/>
                <a:gd name="T19" fmla="*/ 4 h 7"/>
                <a:gd name="T20" fmla="*/ 1 w 1"/>
                <a:gd name="T21" fmla="*/ 5 h 7"/>
                <a:gd name="T22" fmla="*/ 1 w 1"/>
                <a:gd name="T23" fmla="*/ 4 h 7"/>
                <a:gd name="T24" fmla="*/ 1 w 1"/>
                <a:gd name="T25" fmla="*/ 4 h 7"/>
                <a:gd name="T26" fmla="*/ 1 w 1"/>
                <a:gd name="T27" fmla="*/ 4 h 7"/>
                <a:gd name="T28" fmla="*/ 1 w 1"/>
                <a:gd name="T29" fmla="*/ 4 h 7"/>
                <a:gd name="T30" fmla="*/ 1 w 1"/>
                <a:gd name="T31" fmla="*/ 3 h 7"/>
                <a:gd name="T32" fmla="*/ 1 w 1"/>
                <a:gd name="T33" fmla="*/ 4 h 7"/>
                <a:gd name="T34" fmla="*/ 1 w 1"/>
                <a:gd name="T35" fmla="*/ 3 h 7"/>
                <a:gd name="T36" fmla="*/ 1 w 1"/>
                <a:gd name="T37" fmla="*/ 3 h 7"/>
                <a:gd name="T38" fmla="*/ 1 w 1"/>
                <a:gd name="T39" fmla="*/ 3 h 7"/>
                <a:gd name="T40" fmla="*/ 1 w 1"/>
                <a:gd name="T41" fmla="*/ 3 h 7"/>
                <a:gd name="T42" fmla="*/ 1 w 1"/>
                <a:gd name="T43" fmla="*/ 2 h 7"/>
                <a:gd name="T44" fmla="*/ 1 w 1"/>
                <a:gd name="T45" fmla="*/ 3 h 7"/>
                <a:gd name="T46" fmla="*/ 1 w 1"/>
                <a:gd name="T47" fmla="*/ 2 h 7"/>
                <a:gd name="T48" fmla="*/ 1 w 1"/>
                <a:gd name="T49" fmla="*/ 2 h 7"/>
                <a:gd name="T50" fmla="*/ 1 w 1"/>
                <a:gd name="T51" fmla="*/ 2 h 7"/>
                <a:gd name="T52" fmla="*/ 1 w 1"/>
                <a:gd name="T53" fmla="*/ 2 h 7"/>
                <a:gd name="T54" fmla="*/ 1 w 1"/>
                <a:gd name="T55" fmla="*/ 2 h 7"/>
                <a:gd name="T56" fmla="*/ 1 w 1"/>
                <a:gd name="T57" fmla="*/ 2 h 7"/>
                <a:gd name="T58" fmla="*/ 1 w 1"/>
                <a:gd name="T59" fmla="*/ 2 h 7"/>
                <a:gd name="T60" fmla="*/ 1 w 1"/>
                <a:gd name="T61" fmla="*/ 1 h 7"/>
                <a:gd name="T62" fmla="*/ 1 w 1"/>
                <a:gd name="T63" fmla="*/ 1 h 7"/>
                <a:gd name="T64" fmla="*/ 1 w 1"/>
                <a:gd name="T65" fmla="*/ 1 h 7"/>
                <a:gd name="T66" fmla="*/ 0 w 1"/>
                <a:gd name="T67" fmla="*/ 0 h 7"/>
                <a:gd name="T68" fmla="*/ 0 w 1"/>
                <a:gd name="T69" fmla="*/ 0 h 7"/>
                <a:gd name="T70" fmla="*/ 0 w 1"/>
                <a:gd name="T71" fmla="*/ 1 h 7"/>
                <a:gd name="T72" fmla="*/ 0 w 1"/>
                <a:gd name="T73" fmla="*/ 0 h 7"/>
                <a:gd name="T74" fmla="*/ 0 w 1"/>
                <a:gd name="T7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60">
              <a:extLst>
                <a:ext uri="{FF2B5EF4-FFF2-40B4-BE49-F238E27FC236}">
                  <a16:creationId xmlns:a16="http://schemas.microsoft.com/office/drawing/2014/main" id="{3B39906B-FE6A-4B55-8E26-9CAAAFA0DB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516314"/>
              <a:ext cx="17463" cy="95250"/>
            </a:xfrm>
            <a:custGeom>
              <a:avLst/>
              <a:gdLst>
                <a:gd name="T0" fmla="*/ 0 w 11"/>
                <a:gd name="T1" fmla="*/ 0 h 60"/>
                <a:gd name="T2" fmla="*/ 0 w 11"/>
                <a:gd name="T3" fmla="*/ 0 h 60"/>
                <a:gd name="T4" fmla="*/ 11 w 11"/>
                <a:gd name="T5" fmla="*/ 60 h 60"/>
                <a:gd name="T6" fmla="*/ 0 w 1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0">
                  <a:moveTo>
                    <a:pt x="0" y="0"/>
                  </a:moveTo>
                  <a:lnTo>
                    <a:pt x="0" y="0"/>
                  </a:lnTo>
                  <a:lnTo>
                    <a:pt x="1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61">
              <a:extLst>
                <a:ext uri="{FF2B5EF4-FFF2-40B4-BE49-F238E27FC236}">
                  <a16:creationId xmlns:a16="http://schemas.microsoft.com/office/drawing/2014/main" id="{8D18EA90-F5BC-4028-8A98-3BB3C9D5B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516314"/>
              <a:ext cx="17463" cy="95250"/>
            </a:xfrm>
            <a:custGeom>
              <a:avLst/>
              <a:gdLst>
                <a:gd name="T0" fmla="*/ 0 w 11"/>
                <a:gd name="T1" fmla="*/ 0 h 60"/>
                <a:gd name="T2" fmla="*/ 0 w 11"/>
                <a:gd name="T3" fmla="*/ 0 h 60"/>
                <a:gd name="T4" fmla="*/ 11 w 11"/>
                <a:gd name="T5" fmla="*/ 60 h 60"/>
                <a:gd name="T6" fmla="*/ 0 w 1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0">
                  <a:moveTo>
                    <a:pt x="0" y="0"/>
                  </a:moveTo>
                  <a:lnTo>
                    <a:pt x="0" y="0"/>
                  </a:lnTo>
                  <a:lnTo>
                    <a:pt x="11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62">
              <a:extLst>
                <a:ext uri="{FF2B5EF4-FFF2-40B4-BE49-F238E27FC236}">
                  <a16:creationId xmlns:a16="http://schemas.microsoft.com/office/drawing/2014/main" id="{408F1FBD-DAD7-453A-BAE6-78275C4E6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378202"/>
              <a:ext cx="639763" cy="501650"/>
            </a:xfrm>
            <a:custGeom>
              <a:avLst/>
              <a:gdLst>
                <a:gd name="T0" fmla="*/ 367 w 403"/>
                <a:gd name="T1" fmla="*/ 0 h 316"/>
                <a:gd name="T2" fmla="*/ 218 w 403"/>
                <a:gd name="T3" fmla="*/ 25 h 316"/>
                <a:gd name="T4" fmla="*/ 197 w 403"/>
                <a:gd name="T5" fmla="*/ 54 h 316"/>
                <a:gd name="T6" fmla="*/ 197 w 403"/>
                <a:gd name="T7" fmla="*/ 54 h 316"/>
                <a:gd name="T8" fmla="*/ 197 w 403"/>
                <a:gd name="T9" fmla="*/ 54 h 316"/>
                <a:gd name="T10" fmla="*/ 197 w 403"/>
                <a:gd name="T11" fmla="*/ 54 h 316"/>
                <a:gd name="T12" fmla="*/ 197 w 403"/>
                <a:gd name="T13" fmla="*/ 54 h 316"/>
                <a:gd name="T14" fmla="*/ 195 w 403"/>
                <a:gd name="T15" fmla="*/ 54 h 316"/>
                <a:gd name="T16" fmla="*/ 195 w 403"/>
                <a:gd name="T17" fmla="*/ 54 h 316"/>
                <a:gd name="T18" fmla="*/ 0 w 403"/>
                <a:gd name="T19" fmla="*/ 87 h 316"/>
                <a:gd name="T20" fmla="*/ 11 w 403"/>
                <a:gd name="T21" fmla="*/ 147 h 316"/>
                <a:gd name="T22" fmla="*/ 22 w 403"/>
                <a:gd name="T23" fmla="*/ 212 h 316"/>
                <a:gd name="T24" fmla="*/ 216 w 403"/>
                <a:gd name="T25" fmla="*/ 179 h 316"/>
                <a:gd name="T26" fmla="*/ 239 w 403"/>
                <a:gd name="T27" fmla="*/ 157 h 316"/>
                <a:gd name="T28" fmla="*/ 242 w 403"/>
                <a:gd name="T29" fmla="*/ 167 h 316"/>
                <a:gd name="T30" fmla="*/ 243 w 403"/>
                <a:gd name="T31" fmla="*/ 172 h 316"/>
                <a:gd name="T32" fmla="*/ 243 w 403"/>
                <a:gd name="T33" fmla="*/ 172 h 316"/>
                <a:gd name="T34" fmla="*/ 243 w 403"/>
                <a:gd name="T35" fmla="*/ 172 h 316"/>
                <a:gd name="T36" fmla="*/ 220 w 403"/>
                <a:gd name="T37" fmla="*/ 199 h 316"/>
                <a:gd name="T38" fmla="*/ 25 w 403"/>
                <a:gd name="T39" fmla="*/ 232 h 316"/>
                <a:gd name="T40" fmla="*/ 29 w 403"/>
                <a:gd name="T41" fmla="*/ 255 h 316"/>
                <a:gd name="T42" fmla="*/ 30 w 403"/>
                <a:gd name="T43" fmla="*/ 260 h 316"/>
                <a:gd name="T44" fmla="*/ 96 w 403"/>
                <a:gd name="T45" fmla="*/ 316 h 316"/>
                <a:gd name="T46" fmla="*/ 356 w 403"/>
                <a:gd name="T47" fmla="*/ 272 h 316"/>
                <a:gd name="T48" fmla="*/ 400 w 403"/>
                <a:gd name="T49" fmla="*/ 199 h 316"/>
                <a:gd name="T50" fmla="*/ 400 w 403"/>
                <a:gd name="T51" fmla="*/ 199 h 316"/>
                <a:gd name="T52" fmla="*/ 400 w 403"/>
                <a:gd name="T53" fmla="*/ 197 h 316"/>
                <a:gd name="T54" fmla="*/ 400 w 403"/>
                <a:gd name="T55" fmla="*/ 197 h 316"/>
                <a:gd name="T56" fmla="*/ 400 w 403"/>
                <a:gd name="T57" fmla="*/ 197 h 316"/>
                <a:gd name="T58" fmla="*/ 400 w 403"/>
                <a:gd name="T59" fmla="*/ 197 h 316"/>
                <a:gd name="T60" fmla="*/ 400 w 403"/>
                <a:gd name="T61" fmla="*/ 197 h 316"/>
                <a:gd name="T62" fmla="*/ 400 w 403"/>
                <a:gd name="T63" fmla="*/ 196 h 316"/>
                <a:gd name="T64" fmla="*/ 400 w 403"/>
                <a:gd name="T65" fmla="*/ 196 h 316"/>
                <a:gd name="T66" fmla="*/ 400 w 403"/>
                <a:gd name="T67" fmla="*/ 196 h 316"/>
                <a:gd name="T68" fmla="*/ 400 w 403"/>
                <a:gd name="T69" fmla="*/ 196 h 316"/>
                <a:gd name="T70" fmla="*/ 400 w 403"/>
                <a:gd name="T71" fmla="*/ 195 h 316"/>
                <a:gd name="T72" fmla="*/ 400 w 403"/>
                <a:gd name="T73" fmla="*/ 195 h 316"/>
                <a:gd name="T74" fmla="*/ 400 w 403"/>
                <a:gd name="T75" fmla="*/ 195 h 316"/>
                <a:gd name="T76" fmla="*/ 400 w 403"/>
                <a:gd name="T77" fmla="*/ 195 h 316"/>
                <a:gd name="T78" fmla="*/ 400 w 403"/>
                <a:gd name="T79" fmla="*/ 194 h 316"/>
                <a:gd name="T80" fmla="*/ 400 w 403"/>
                <a:gd name="T81" fmla="*/ 194 h 316"/>
                <a:gd name="T82" fmla="*/ 400 w 403"/>
                <a:gd name="T83" fmla="*/ 194 h 316"/>
                <a:gd name="T84" fmla="*/ 400 w 403"/>
                <a:gd name="T85" fmla="*/ 194 h 316"/>
                <a:gd name="T86" fmla="*/ 400 w 403"/>
                <a:gd name="T87" fmla="*/ 194 h 316"/>
                <a:gd name="T88" fmla="*/ 400 w 403"/>
                <a:gd name="T89" fmla="*/ 193 h 316"/>
                <a:gd name="T90" fmla="*/ 400 w 403"/>
                <a:gd name="T91" fmla="*/ 193 h 316"/>
                <a:gd name="T92" fmla="*/ 399 w 403"/>
                <a:gd name="T93" fmla="*/ 193 h 316"/>
                <a:gd name="T94" fmla="*/ 399 w 403"/>
                <a:gd name="T95" fmla="*/ 192 h 316"/>
                <a:gd name="T96" fmla="*/ 399 w 403"/>
                <a:gd name="T97" fmla="*/ 192 h 316"/>
                <a:gd name="T98" fmla="*/ 367 w 403"/>
                <a:gd name="T9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3" h="316">
                  <a:moveTo>
                    <a:pt x="367" y="0"/>
                  </a:moveTo>
                  <a:cubicBezTo>
                    <a:pt x="218" y="25"/>
                    <a:pt x="218" y="25"/>
                    <a:pt x="218" y="25"/>
                  </a:cubicBezTo>
                  <a:cubicBezTo>
                    <a:pt x="219" y="38"/>
                    <a:pt x="210" y="50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6" y="54"/>
                    <a:pt x="196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28" y="177"/>
                    <a:pt x="236" y="168"/>
                    <a:pt x="239" y="157"/>
                  </a:cubicBezTo>
                  <a:cubicBezTo>
                    <a:pt x="240" y="160"/>
                    <a:pt x="242" y="164"/>
                    <a:pt x="242" y="167"/>
                  </a:cubicBezTo>
                  <a:cubicBezTo>
                    <a:pt x="243" y="169"/>
                    <a:pt x="243" y="170"/>
                    <a:pt x="243" y="172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43" y="185"/>
                    <a:pt x="233" y="197"/>
                    <a:pt x="220" y="199"/>
                  </a:cubicBezTo>
                  <a:cubicBezTo>
                    <a:pt x="25" y="232"/>
                    <a:pt x="25" y="232"/>
                    <a:pt x="25" y="232"/>
                  </a:cubicBezTo>
                  <a:cubicBezTo>
                    <a:pt x="29" y="255"/>
                    <a:pt x="29" y="255"/>
                    <a:pt x="29" y="255"/>
                  </a:cubicBezTo>
                  <a:cubicBezTo>
                    <a:pt x="29" y="257"/>
                    <a:pt x="30" y="259"/>
                    <a:pt x="30" y="260"/>
                  </a:cubicBezTo>
                  <a:cubicBezTo>
                    <a:pt x="37" y="292"/>
                    <a:pt x="65" y="314"/>
                    <a:pt x="96" y="316"/>
                  </a:cubicBezTo>
                  <a:cubicBezTo>
                    <a:pt x="356" y="272"/>
                    <a:pt x="356" y="272"/>
                    <a:pt x="356" y="272"/>
                  </a:cubicBezTo>
                  <a:cubicBezTo>
                    <a:pt x="384" y="260"/>
                    <a:pt x="403" y="231"/>
                    <a:pt x="400" y="199"/>
                  </a:cubicBezTo>
                  <a:cubicBezTo>
                    <a:pt x="400" y="199"/>
                    <a:pt x="400" y="199"/>
                    <a:pt x="400" y="199"/>
                  </a:cubicBezTo>
                  <a:cubicBezTo>
                    <a:pt x="400" y="199"/>
                    <a:pt x="400" y="198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3"/>
                    <a:pt x="400" y="193"/>
                    <a:pt x="400" y="193"/>
                  </a:cubicBezTo>
                  <a:cubicBezTo>
                    <a:pt x="400" y="193"/>
                    <a:pt x="400" y="193"/>
                    <a:pt x="400" y="193"/>
                  </a:cubicBezTo>
                  <a:cubicBezTo>
                    <a:pt x="400" y="193"/>
                    <a:pt x="399" y="193"/>
                    <a:pt x="399" y="193"/>
                  </a:cubicBezTo>
                  <a:cubicBezTo>
                    <a:pt x="399" y="193"/>
                    <a:pt x="399" y="193"/>
                    <a:pt x="399" y="192"/>
                  </a:cubicBezTo>
                  <a:cubicBezTo>
                    <a:pt x="399" y="192"/>
                    <a:pt x="399" y="192"/>
                    <a:pt x="399" y="192"/>
                  </a:cubicBezTo>
                  <a:cubicBezTo>
                    <a:pt x="367" y="0"/>
                    <a:pt x="367" y="0"/>
                    <a:pt x="367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63">
              <a:extLst>
                <a:ext uri="{FF2B5EF4-FFF2-40B4-BE49-F238E27FC236}">
                  <a16:creationId xmlns:a16="http://schemas.microsoft.com/office/drawing/2014/main" id="{DCC21E0F-8FB1-4753-B276-5870495855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46350" y="3417889"/>
              <a:ext cx="347663" cy="98425"/>
            </a:xfrm>
            <a:custGeom>
              <a:avLst/>
              <a:gdLst>
                <a:gd name="T0" fmla="*/ 195 w 219"/>
                <a:gd name="T1" fmla="*/ 29 h 62"/>
                <a:gd name="T2" fmla="*/ 195 w 219"/>
                <a:gd name="T3" fmla="*/ 29 h 62"/>
                <a:gd name="T4" fmla="*/ 0 w 219"/>
                <a:gd name="T5" fmla="*/ 62 h 62"/>
                <a:gd name="T6" fmla="*/ 0 w 219"/>
                <a:gd name="T7" fmla="*/ 62 h 62"/>
                <a:gd name="T8" fmla="*/ 195 w 219"/>
                <a:gd name="T9" fmla="*/ 29 h 62"/>
                <a:gd name="T10" fmla="*/ 195 w 219"/>
                <a:gd name="T11" fmla="*/ 29 h 62"/>
                <a:gd name="T12" fmla="*/ 197 w 219"/>
                <a:gd name="T13" fmla="*/ 29 h 62"/>
                <a:gd name="T14" fmla="*/ 197 w 219"/>
                <a:gd name="T15" fmla="*/ 29 h 62"/>
                <a:gd name="T16" fmla="*/ 197 w 219"/>
                <a:gd name="T17" fmla="*/ 29 h 62"/>
                <a:gd name="T18" fmla="*/ 197 w 219"/>
                <a:gd name="T19" fmla="*/ 29 h 62"/>
                <a:gd name="T20" fmla="*/ 197 w 219"/>
                <a:gd name="T21" fmla="*/ 29 h 62"/>
                <a:gd name="T22" fmla="*/ 197 w 219"/>
                <a:gd name="T23" fmla="*/ 29 h 62"/>
                <a:gd name="T24" fmla="*/ 218 w 219"/>
                <a:gd name="T25" fmla="*/ 0 h 62"/>
                <a:gd name="T26" fmla="*/ 218 w 219"/>
                <a:gd name="T27" fmla="*/ 0 h 62"/>
                <a:gd name="T28" fmla="*/ 218 w 219"/>
                <a:gd name="T29" fmla="*/ 2 h 62"/>
                <a:gd name="T30" fmla="*/ 218 w 219"/>
                <a:gd name="T31" fmla="*/ 2 h 62"/>
                <a:gd name="T32" fmla="*/ 197 w 219"/>
                <a:gd name="T33" fmla="*/ 29 h 62"/>
                <a:gd name="T34" fmla="*/ 218 w 219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9" h="62">
                  <a:moveTo>
                    <a:pt x="195" y="29"/>
                  </a:moveTo>
                  <a:cubicBezTo>
                    <a:pt x="195" y="29"/>
                    <a:pt x="195" y="29"/>
                    <a:pt x="195" y="2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9"/>
                    <a:pt x="195" y="29"/>
                    <a:pt x="195" y="29"/>
                  </a:cubicBezTo>
                  <a:moveTo>
                    <a:pt x="197" y="29"/>
                  </a:move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moveTo>
                    <a:pt x="197" y="29"/>
                  </a:move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moveTo>
                    <a:pt x="218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18" y="1"/>
                    <a:pt x="218" y="1"/>
                    <a:pt x="218" y="2"/>
                  </a:cubicBezTo>
                  <a:cubicBezTo>
                    <a:pt x="218" y="2"/>
                    <a:pt x="218" y="2"/>
                    <a:pt x="218" y="2"/>
                  </a:cubicBezTo>
                  <a:cubicBezTo>
                    <a:pt x="218" y="14"/>
                    <a:pt x="210" y="26"/>
                    <a:pt x="197" y="29"/>
                  </a:cubicBezTo>
                  <a:cubicBezTo>
                    <a:pt x="210" y="25"/>
                    <a:pt x="219" y="13"/>
                    <a:pt x="218" y="0"/>
                  </a:cubicBezTo>
                </a:path>
              </a:pathLst>
            </a:custGeom>
            <a:solidFill>
              <a:srgbClr val="F05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64">
              <a:extLst>
                <a:ext uri="{FF2B5EF4-FFF2-40B4-BE49-F238E27FC236}">
                  <a16:creationId xmlns:a16="http://schemas.microsoft.com/office/drawing/2014/main" id="{FFD5DC95-9F65-4A6C-B82E-B80EDFF5F9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78214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0F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65">
              <a:extLst>
                <a:ext uri="{FF2B5EF4-FFF2-40B4-BE49-F238E27FC236}">
                  <a16:creationId xmlns:a16="http://schemas.microsoft.com/office/drawing/2014/main" id="{BE74ADD6-8134-4137-A76C-0F5CA0008D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78214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66">
              <a:extLst>
                <a:ext uri="{FF2B5EF4-FFF2-40B4-BE49-F238E27FC236}">
                  <a16:creationId xmlns:a16="http://schemas.microsoft.com/office/drawing/2014/main" id="{910CE0EF-9595-49E4-95AF-C50E78A7B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21064"/>
              <a:ext cx="331788" cy="63500"/>
            </a:xfrm>
            <a:custGeom>
              <a:avLst/>
              <a:gdLst>
                <a:gd name="T0" fmla="*/ 209 w 209"/>
                <a:gd name="T1" fmla="*/ 0 h 40"/>
                <a:gd name="T2" fmla="*/ 200 w 209"/>
                <a:gd name="T3" fmla="*/ 2 h 40"/>
                <a:gd name="T4" fmla="*/ 0 w 209"/>
                <a:gd name="T5" fmla="*/ 36 h 40"/>
                <a:gd name="T6" fmla="*/ 1 w 209"/>
                <a:gd name="T7" fmla="*/ 40 h 40"/>
                <a:gd name="T8" fmla="*/ 195 w 209"/>
                <a:gd name="T9" fmla="*/ 7 h 40"/>
                <a:gd name="T10" fmla="*/ 209 w 209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40">
                  <a:moveTo>
                    <a:pt x="209" y="0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95" y="7"/>
                    <a:pt x="195" y="7"/>
                    <a:pt x="195" y="7"/>
                  </a:cubicBezTo>
                  <a:cubicBezTo>
                    <a:pt x="201" y="6"/>
                    <a:pt x="206" y="3"/>
                    <a:pt x="209" y="0"/>
                  </a:cubicBezTo>
                </a:path>
              </a:pathLst>
            </a:custGeom>
            <a:solidFill>
              <a:srgbClr val="BC1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67">
              <a:extLst>
                <a:ext uri="{FF2B5EF4-FFF2-40B4-BE49-F238E27FC236}">
                  <a16:creationId xmlns:a16="http://schemas.microsoft.com/office/drawing/2014/main" id="{00824C3E-5D22-436B-93D7-4AB73E717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68">
              <a:extLst>
                <a:ext uri="{FF2B5EF4-FFF2-40B4-BE49-F238E27FC236}">
                  <a16:creationId xmlns:a16="http://schemas.microsoft.com/office/drawing/2014/main" id="{4E51F273-FD9D-4594-8CA6-70CEA746D4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69">
              <a:extLst>
                <a:ext uri="{FF2B5EF4-FFF2-40B4-BE49-F238E27FC236}">
                  <a16:creationId xmlns:a16="http://schemas.microsoft.com/office/drawing/2014/main" id="{7BF9577F-332B-4AF4-95A3-17076CC13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70">
              <a:extLst>
                <a:ext uri="{FF2B5EF4-FFF2-40B4-BE49-F238E27FC236}">
                  <a16:creationId xmlns:a16="http://schemas.microsoft.com/office/drawing/2014/main" id="{7C20966F-961F-410B-9513-D06D3F2B88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71">
              <a:extLst>
                <a:ext uri="{FF2B5EF4-FFF2-40B4-BE49-F238E27FC236}">
                  <a16:creationId xmlns:a16="http://schemas.microsoft.com/office/drawing/2014/main" id="{D3E6E59F-3583-4AC8-A06B-D31FED5291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165477"/>
              <a:ext cx="1401763" cy="898525"/>
            </a:xfrm>
            <a:custGeom>
              <a:avLst/>
              <a:gdLst>
                <a:gd name="T0" fmla="*/ 787 w 883"/>
                <a:gd name="T1" fmla="*/ 0 h 566"/>
                <a:gd name="T2" fmla="*/ 715 w 883"/>
                <a:gd name="T3" fmla="*/ 12 h 566"/>
                <a:gd name="T4" fmla="*/ 0 w 883"/>
                <a:gd name="T5" fmla="*/ 134 h 566"/>
                <a:gd name="T6" fmla="*/ 32 w 883"/>
                <a:gd name="T7" fmla="*/ 326 h 566"/>
                <a:gd name="T8" fmla="*/ 86 w 883"/>
                <a:gd name="T9" fmla="*/ 325 h 566"/>
                <a:gd name="T10" fmla="*/ 883 w 883"/>
                <a:gd name="T11" fmla="*/ 566 h 566"/>
                <a:gd name="T12" fmla="*/ 883 w 883"/>
                <a:gd name="T13" fmla="*/ 566 h 566"/>
                <a:gd name="T14" fmla="*/ 829 w 883"/>
                <a:gd name="T15" fmla="*/ 246 h 566"/>
                <a:gd name="T16" fmla="*/ 803 w 883"/>
                <a:gd name="T17" fmla="*/ 97 h 566"/>
                <a:gd name="T18" fmla="*/ 787 w 88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3" h="566">
                  <a:moveTo>
                    <a:pt x="787" y="0"/>
                  </a:moveTo>
                  <a:cubicBezTo>
                    <a:pt x="715" y="12"/>
                    <a:pt x="715" y="12"/>
                    <a:pt x="715" y="1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52" y="325"/>
                    <a:pt x="86" y="325"/>
                  </a:cubicBezTo>
                  <a:cubicBezTo>
                    <a:pt x="219" y="325"/>
                    <a:pt x="575" y="347"/>
                    <a:pt x="883" y="566"/>
                  </a:cubicBezTo>
                  <a:cubicBezTo>
                    <a:pt x="883" y="566"/>
                    <a:pt x="883" y="566"/>
                    <a:pt x="883" y="566"/>
                  </a:cubicBezTo>
                  <a:cubicBezTo>
                    <a:pt x="829" y="246"/>
                    <a:pt x="829" y="246"/>
                    <a:pt x="829" y="246"/>
                  </a:cubicBezTo>
                  <a:cubicBezTo>
                    <a:pt x="803" y="97"/>
                    <a:pt x="803" y="97"/>
                    <a:pt x="803" y="97"/>
                  </a:cubicBezTo>
                  <a:cubicBezTo>
                    <a:pt x="787" y="0"/>
                    <a:pt x="787" y="0"/>
                    <a:pt x="787" y="0"/>
                  </a:cubicBezTo>
                </a:path>
              </a:pathLst>
            </a:custGeom>
            <a:solidFill>
              <a:srgbClr val="F05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72">
              <a:extLst>
                <a:ext uri="{FF2B5EF4-FFF2-40B4-BE49-F238E27FC236}">
                  <a16:creationId xmlns:a16="http://schemas.microsoft.com/office/drawing/2014/main" id="{5908BCA8-2FCF-4AC5-98AA-1F0DEA1AC9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81275" y="3627439"/>
              <a:ext cx="350838" cy="119063"/>
            </a:xfrm>
            <a:custGeom>
              <a:avLst/>
              <a:gdLst>
                <a:gd name="T0" fmla="*/ 217 w 221"/>
                <a:gd name="T1" fmla="*/ 0 h 75"/>
                <a:gd name="T2" fmla="*/ 194 w 221"/>
                <a:gd name="T3" fmla="*/ 22 h 75"/>
                <a:gd name="T4" fmla="*/ 0 w 221"/>
                <a:gd name="T5" fmla="*/ 55 h 75"/>
                <a:gd name="T6" fmla="*/ 3 w 221"/>
                <a:gd name="T7" fmla="*/ 75 h 75"/>
                <a:gd name="T8" fmla="*/ 198 w 221"/>
                <a:gd name="T9" fmla="*/ 42 h 75"/>
                <a:gd name="T10" fmla="*/ 221 w 221"/>
                <a:gd name="T11" fmla="*/ 15 h 75"/>
                <a:gd name="T12" fmla="*/ 220 w 221"/>
                <a:gd name="T13" fmla="*/ 10 h 75"/>
                <a:gd name="T14" fmla="*/ 217 w 221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75">
                  <a:moveTo>
                    <a:pt x="217" y="0"/>
                  </a:moveTo>
                  <a:cubicBezTo>
                    <a:pt x="214" y="11"/>
                    <a:pt x="206" y="20"/>
                    <a:pt x="194" y="2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11" y="40"/>
                    <a:pt x="221" y="28"/>
                    <a:pt x="221" y="15"/>
                  </a:cubicBezTo>
                  <a:cubicBezTo>
                    <a:pt x="221" y="13"/>
                    <a:pt x="221" y="12"/>
                    <a:pt x="220" y="10"/>
                  </a:cubicBezTo>
                  <a:cubicBezTo>
                    <a:pt x="220" y="7"/>
                    <a:pt x="218" y="3"/>
                    <a:pt x="217" y="0"/>
                  </a:cubicBezTo>
                </a:path>
              </a:pathLst>
            </a:custGeom>
            <a:solidFill>
              <a:srgbClr val="8B0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73">
              <a:extLst>
                <a:ext uri="{FF2B5EF4-FFF2-40B4-BE49-F238E27FC236}">
                  <a16:creationId xmlns:a16="http://schemas.microsoft.com/office/drawing/2014/main" id="{1972005F-3A85-44DD-A082-654820512F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41587" y="3421064"/>
              <a:ext cx="330200" cy="63500"/>
            </a:xfrm>
            <a:custGeom>
              <a:avLst/>
              <a:gdLst>
                <a:gd name="T0" fmla="*/ 200 w 208"/>
                <a:gd name="T1" fmla="*/ 27 h 40"/>
                <a:gd name="T2" fmla="*/ 198 w 208"/>
                <a:gd name="T3" fmla="*/ 27 h 40"/>
                <a:gd name="T4" fmla="*/ 200 w 208"/>
                <a:gd name="T5" fmla="*/ 27 h 40"/>
                <a:gd name="T6" fmla="*/ 200 w 208"/>
                <a:gd name="T7" fmla="*/ 27 h 40"/>
                <a:gd name="T8" fmla="*/ 200 w 208"/>
                <a:gd name="T9" fmla="*/ 27 h 40"/>
                <a:gd name="T10" fmla="*/ 200 w 208"/>
                <a:gd name="T11" fmla="*/ 27 h 40"/>
                <a:gd name="T12" fmla="*/ 200 w 208"/>
                <a:gd name="T13" fmla="*/ 27 h 40"/>
                <a:gd name="T14" fmla="*/ 200 w 208"/>
                <a:gd name="T15" fmla="*/ 27 h 40"/>
                <a:gd name="T16" fmla="*/ 200 w 208"/>
                <a:gd name="T17" fmla="*/ 27 h 40"/>
                <a:gd name="T18" fmla="*/ 208 w 208"/>
                <a:gd name="T19" fmla="*/ 0 h 40"/>
                <a:gd name="T20" fmla="*/ 208 w 208"/>
                <a:gd name="T21" fmla="*/ 0 h 40"/>
                <a:gd name="T22" fmla="*/ 194 w 208"/>
                <a:gd name="T23" fmla="*/ 7 h 40"/>
                <a:gd name="T24" fmla="*/ 0 w 208"/>
                <a:gd name="T25" fmla="*/ 40 h 40"/>
                <a:gd name="T26" fmla="*/ 0 w 208"/>
                <a:gd name="T27" fmla="*/ 40 h 40"/>
                <a:gd name="T28" fmla="*/ 194 w 208"/>
                <a:gd name="T29" fmla="*/ 7 h 40"/>
                <a:gd name="T30" fmla="*/ 208 w 20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40">
                  <a:moveTo>
                    <a:pt x="200" y="27"/>
                  </a:moveTo>
                  <a:cubicBezTo>
                    <a:pt x="199" y="27"/>
                    <a:pt x="199" y="27"/>
                    <a:pt x="198" y="27"/>
                  </a:cubicBezTo>
                  <a:cubicBezTo>
                    <a:pt x="199" y="27"/>
                    <a:pt x="199" y="27"/>
                    <a:pt x="200" y="27"/>
                  </a:cubicBezTo>
                  <a:moveTo>
                    <a:pt x="200" y="27"/>
                  </a:move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200" y="27"/>
                    <a:pt x="200" y="27"/>
                  </a:cubicBezTo>
                  <a:moveTo>
                    <a:pt x="200" y="27"/>
                  </a:move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200" y="27"/>
                    <a:pt x="200" y="27"/>
                  </a:cubicBezTo>
                  <a:moveTo>
                    <a:pt x="208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5" y="3"/>
                    <a:pt x="200" y="6"/>
                    <a:pt x="194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4" y="7"/>
                    <a:pt x="194" y="7"/>
                    <a:pt x="194" y="7"/>
                  </a:cubicBezTo>
                  <a:cubicBezTo>
                    <a:pt x="200" y="6"/>
                    <a:pt x="205" y="3"/>
                    <a:pt x="208" y="0"/>
                  </a:cubicBezTo>
                </a:path>
              </a:pathLst>
            </a:custGeom>
            <a:solidFill>
              <a:srgbClr val="B10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74">
              <a:extLst>
                <a:ext uri="{FF2B5EF4-FFF2-40B4-BE49-F238E27FC236}">
                  <a16:creationId xmlns:a16="http://schemas.microsoft.com/office/drawing/2014/main" id="{81E1EFAA-AAB5-4EAA-A54B-64CA5AE088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84564"/>
              <a:ext cx="4763" cy="3175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0 h 20"/>
                <a:gd name="T4" fmla="*/ 3 w 3"/>
                <a:gd name="T5" fmla="*/ 20 h 20"/>
                <a:gd name="T6" fmla="*/ 0 w 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75">
              <a:extLst>
                <a:ext uri="{FF2B5EF4-FFF2-40B4-BE49-F238E27FC236}">
                  <a16:creationId xmlns:a16="http://schemas.microsoft.com/office/drawing/2014/main" id="{38FDBCE4-EAF2-4B26-9F66-9B73BFA91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84564"/>
              <a:ext cx="4763" cy="3175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0 h 20"/>
                <a:gd name="T4" fmla="*/ 3 w 3"/>
                <a:gd name="T5" fmla="*/ 20 h 20"/>
                <a:gd name="T6" fmla="*/ 0 w 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76">
              <a:extLst>
                <a:ext uri="{FF2B5EF4-FFF2-40B4-BE49-F238E27FC236}">
                  <a16:creationId xmlns:a16="http://schemas.microsoft.com/office/drawing/2014/main" id="{B0525829-9142-4FA7-9F6D-3FED202BFD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17889"/>
              <a:ext cx="350838" cy="98425"/>
            </a:xfrm>
            <a:custGeom>
              <a:avLst/>
              <a:gdLst>
                <a:gd name="T0" fmla="*/ 221 w 221"/>
                <a:gd name="T1" fmla="*/ 0 h 62"/>
                <a:gd name="T2" fmla="*/ 208 w 221"/>
                <a:gd name="T3" fmla="*/ 2 h 62"/>
                <a:gd name="T4" fmla="*/ 194 w 221"/>
                <a:gd name="T5" fmla="*/ 9 h 62"/>
                <a:gd name="T6" fmla="*/ 0 w 221"/>
                <a:gd name="T7" fmla="*/ 42 h 62"/>
                <a:gd name="T8" fmla="*/ 3 w 221"/>
                <a:gd name="T9" fmla="*/ 62 h 62"/>
                <a:gd name="T10" fmla="*/ 198 w 221"/>
                <a:gd name="T11" fmla="*/ 29 h 62"/>
                <a:gd name="T12" fmla="*/ 198 w 221"/>
                <a:gd name="T13" fmla="*/ 29 h 62"/>
                <a:gd name="T14" fmla="*/ 200 w 221"/>
                <a:gd name="T15" fmla="*/ 29 h 62"/>
                <a:gd name="T16" fmla="*/ 200 w 221"/>
                <a:gd name="T17" fmla="*/ 29 h 62"/>
                <a:gd name="T18" fmla="*/ 200 w 221"/>
                <a:gd name="T19" fmla="*/ 29 h 62"/>
                <a:gd name="T20" fmla="*/ 200 w 221"/>
                <a:gd name="T21" fmla="*/ 29 h 62"/>
                <a:gd name="T22" fmla="*/ 200 w 221"/>
                <a:gd name="T23" fmla="*/ 29 h 62"/>
                <a:gd name="T24" fmla="*/ 221 w 221"/>
                <a:gd name="T25" fmla="*/ 2 h 62"/>
                <a:gd name="T26" fmla="*/ 221 w 221"/>
                <a:gd name="T27" fmla="*/ 0 h 62"/>
                <a:gd name="T28" fmla="*/ 221 w 221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2">
                  <a:moveTo>
                    <a:pt x="221" y="0"/>
                  </a:moveTo>
                  <a:cubicBezTo>
                    <a:pt x="208" y="2"/>
                    <a:pt x="208" y="2"/>
                    <a:pt x="208" y="2"/>
                  </a:cubicBezTo>
                  <a:cubicBezTo>
                    <a:pt x="205" y="5"/>
                    <a:pt x="200" y="8"/>
                    <a:pt x="194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9" y="29"/>
                    <a:pt x="199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13" y="26"/>
                    <a:pt x="221" y="14"/>
                    <a:pt x="221" y="2"/>
                  </a:cubicBezTo>
                  <a:cubicBezTo>
                    <a:pt x="221" y="1"/>
                    <a:pt x="221" y="1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AE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Oval 77">
              <a:extLst>
                <a:ext uri="{FF2B5EF4-FFF2-40B4-BE49-F238E27FC236}">
                  <a16:creationId xmlns:a16="http://schemas.microsoft.com/office/drawing/2014/main" id="{917C244F-463D-4241-A925-68C74064B4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787" y="1949451"/>
              <a:ext cx="222250" cy="222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842" name="Oval 78">
              <a:extLst>
                <a:ext uri="{FF2B5EF4-FFF2-40B4-BE49-F238E27FC236}">
                  <a16:creationId xmlns:a16="http://schemas.microsoft.com/office/drawing/2014/main" id="{F79CAC1B-2E04-4AD1-963F-C143EDA7B7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888" y="4227515"/>
              <a:ext cx="133350" cy="1333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Oval 79">
              <a:extLst>
                <a:ext uri="{FF2B5EF4-FFF2-40B4-BE49-F238E27FC236}">
                  <a16:creationId xmlns:a16="http://schemas.microsoft.com/office/drawing/2014/main" id="{D346446F-B353-45B9-AABC-974FD291D4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3337" y="4867277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Oval 80">
              <a:extLst>
                <a:ext uri="{FF2B5EF4-FFF2-40B4-BE49-F238E27FC236}">
                  <a16:creationId xmlns:a16="http://schemas.microsoft.com/office/drawing/2014/main" id="{87310952-9BCB-4EB2-BF61-39CDEEF418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0987" y="3954464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845" name="Oval 81">
              <a:extLst>
                <a:ext uri="{FF2B5EF4-FFF2-40B4-BE49-F238E27FC236}">
                  <a16:creationId xmlns:a16="http://schemas.microsoft.com/office/drawing/2014/main" id="{144288AF-6CB1-4BED-84DA-8B59786699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787" y="2533651"/>
              <a:ext cx="171450" cy="171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Oval 82">
              <a:extLst>
                <a:ext uri="{FF2B5EF4-FFF2-40B4-BE49-F238E27FC236}">
                  <a16:creationId xmlns:a16="http://schemas.microsoft.com/office/drawing/2014/main" id="{ADBDE4A0-8093-4544-82CC-CD2D06C971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037" y="5534028"/>
              <a:ext cx="171450" cy="171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47" name="Freeform 83">
            <a:extLst>
              <a:ext uri="{FF2B5EF4-FFF2-40B4-BE49-F238E27FC236}">
                <a16:creationId xmlns:a16="http://schemas.microsoft.com/office/drawing/2014/main" id="{15CC176D-D912-46A0-AC50-E6A49D36468D}"/>
              </a:ext>
            </a:extLst>
          </p:cNvPr>
          <p:cNvSpPr>
            <a:spLocks/>
          </p:cNvSpPr>
          <p:nvPr userDrawn="1"/>
        </p:nvSpPr>
        <p:spPr bwMode="auto">
          <a:xfrm>
            <a:off x="758824" y="6303965"/>
            <a:ext cx="566738" cy="549275"/>
          </a:xfrm>
          <a:custGeom>
            <a:avLst/>
            <a:gdLst>
              <a:gd name="T0" fmla="*/ 0 w 357"/>
              <a:gd name="T1" fmla="*/ 346 h 346"/>
              <a:gd name="T2" fmla="*/ 22 w 357"/>
              <a:gd name="T3" fmla="*/ 346 h 346"/>
              <a:gd name="T4" fmla="*/ 357 w 357"/>
              <a:gd name="T5" fmla="*/ 11 h 346"/>
              <a:gd name="T6" fmla="*/ 346 w 357"/>
              <a:gd name="T7" fmla="*/ 0 h 346"/>
              <a:gd name="T8" fmla="*/ 0 w 357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346">
                <a:moveTo>
                  <a:pt x="0" y="346"/>
                </a:moveTo>
                <a:lnTo>
                  <a:pt x="22" y="346"/>
                </a:lnTo>
                <a:lnTo>
                  <a:pt x="357" y="11"/>
                </a:lnTo>
                <a:lnTo>
                  <a:pt x="346" y="0"/>
                </a:lnTo>
                <a:lnTo>
                  <a:pt x="0" y="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8" name="Freeform 84">
            <a:extLst>
              <a:ext uri="{FF2B5EF4-FFF2-40B4-BE49-F238E27FC236}">
                <a16:creationId xmlns:a16="http://schemas.microsoft.com/office/drawing/2014/main" id="{94B32AED-79E9-4181-8497-F7DBB55EA3A0}"/>
              </a:ext>
            </a:extLst>
          </p:cNvPr>
          <p:cNvSpPr>
            <a:spLocks/>
          </p:cNvSpPr>
          <p:nvPr userDrawn="1"/>
        </p:nvSpPr>
        <p:spPr bwMode="auto">
          <a:xfrm>
            <a:off x="409574" y="5664203"/>
            <a:ext cx="1208088" cy="1189038"/>
          </a:xfrm>
          <a:custGeom>
            <a:avLst/>
            <a:gdLst>
              <a:gd name="T0" fmla="*/ 0 w 761"/>
              <a:gd name="T1" fmla="*/ 749 h 749"/>
              <a:gd name="T2" fmla="*/ 22 w 761"/>
              <a:gd name="T3" fmla="*/ 749 h 749"/>
              <a:gd name="T4" fmla="*/ 761 w 761"/>
              <a:gd name="T5" fmla="*/ 11 h 749"/>
              <a:gd name="T6" fmla="*/ 750 w 761"/>
              <a:gd name="T7" fmla="*/ 0 h 749"/>
              <a:gd name="T8" fmla="*/ 0 w 761"/>
              <a:gd name="T9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" h="749">
                <a:moveTo>
                  <a:pt x="0" y="749"/>
                </a:moveTo>
                <a:lnTo>
                  <a:pt x="22" y="749"/>
                </a:lnTo>
                <a:lnTo>
                  <a:pt x="761" y="11"/>
                </a:lnTo>
                <a:lnTo>
                  <a:pt x="750" y="0"/>
                </a:lnTo>
                <a:lnTo>
                  <a:pt x="0" y="7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214783" y="3177584"/>
            <a:ext cx="53057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214783" y="2121897"/>
            <a:ext cx="5305705" cy="10556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4783" y="4940892"/>
            <a:ext cx="530570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14783" y="5237163"/>
            <a:ext cx="530570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6815" y="17752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7931" y="267055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DC3B85-AD3B-4769-9BE5-8EDD03BA6EA3}"/>
              </a:ext>
            </a:extLst>
          </p:cNvPr>
          <p:cNvGrpSpPr/>
          <p:nvPr userDrawn="1"/>
        </p:nvGrpSpPr>
        <p:grpSpPr>
          <a:xfrm flipH="1">
            <a:off x="6578599" y="2720973"/>
            <a:ext cx="5613401" cy="4137027"/>
            <a:chOff x="1587" y="1568451"/>
            <a:chExt cx="5613401" cy="4137027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F37477FF-424A-4CD0-9777-EAA7B67F45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6899" y="1884364"/>
              <a:ext cx="3432176" cy="3429001"/>
            </a:xfrm>
            <a:custGeom>
              <a:avLst/>
              <a:gdLst>
                <a:gd name="T0" fmla="*/ 1081 w 2162"/>
                <a:gd name="T1" fmla="*/ 2162 h 2162"/>
                <a:gd name="T2" fmla="*/ 316 w 2162"/>
                <a:gd name="T3" fmla="*/ 1846 h 2162"/>
                <a:gd name="T4" fmla="*/ 0 w 2162"/>
                <a:gd name="T5" fmla="*/ 1081 h 2162"/>
                <a:gd name="T6" fmla="*/ 316 w 2162"/>
                <a:gd name="T7" fmla="*/ 316 h 2162"/>
                <a:gd name="T8" fmla="*/ 1081 w 2162"/>
                <a:gd name="T9" fmla="*/ 0 h 2162"/>
                <a:gd name="T10" fmla="*/ 1846 w 2162"/>
                <a:gd name="T11" fmla="*/ 316 h 2162"/>
                <a:gd name="T12" fmla="*/ 2162 w 2162"/>
                <a:gd name="T13" fmla="*/ 1081 h 2162"/>
                <a:gd name="T14" fmla="*/ 1846 w 2162"/>
                <a:gd name="T15" fmla="*/ 1846 h 2162"/>
                <a:gd name="T16" fmla="*/ 1081 w 2162"/>
                <a:gd name="T17" fmla="*/ 2162 h 2162"/>
                <a:gd name="T18" fmla="*/ 1081 w 2162"/>
                <a:gd name="T19" fmla="*/ 17 h 2162"/>
                <a:gd name="T20" fmla="*/ 329 w 2162"/>
                <a:gd name="T21" fmla="*/ 329 h 2162"/>
                <a:gd name="T22" fmla="*/ 17 w 2162"/>
                <a:gd name="T23" fmla="*/ 1081 h 2162"/>
                <a:gd name="T24" fmla="*/ 329 w 2162"/>
                <a:gd name="T25" fmla="*/ 1833 h 2162"/>
                <a:gd name="T26" fmla="*/ 1081 w 2162"/>
                <a:gd name="T27" fmla="*/ 2145 h 2162"/>
                <a:gd name="T28" fmla="*/ 1833 w 2162"/>
                <a:gd name="T29" fmla="*/ 1833 h 2162"/>
                <a:gd name="T30" fmla="*/ 2145 w 2162"/>
                <a:gd name="T31" fmla="*/ 1081 h 2162"/>
                <a:gd name="T32" fmla="*/ 1833 w 2162"/>
                <a:gd name="T33" fmla="*/ 329 h 2162"/>
                <a:gd name="T34" fmla="*/ 1081 w 2162"/>
                <a:gd name="T35" fmla="*/ 17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2" h="2162">
                  <a:moveTo>
                    <a:pt x="1081" y="2162"/>
                  </a:moveTo>
                  <a:cubicBezTo>
                    <a:pt x="792" y="2162"/>
                    <a:pt x="520" y="2050"/>
                    <a:pt x="316" y="1846"/>
                  </a:cubicBezTo>
                  <a:cubicBezTo>
                    <a:pt x="112" y="1641"/>
                    <a:pt x="0" y="1370"/>
                    <a:pt x="0" y="1081"/>
                  </a:cubicBezTo>
                  <a:cubicBezTo>
                    <a:pt x="0" y="792"/>
                    <a:pt x="112" y="521"/>
                    <a:pt x="316" y="316"/>
                  </a:cubicBezTo>
                  <a:cubicBezTo>
                    <a:pt x="520" y="112"/>
                    <a:pt x="792" y="0"/>
                    <a:pt x="1081" y="0"/>
                  </a:cubicBezTo>
                  <a:cubicBezTo>
                    <a:pt x="1370" y="0"/>
                    <a:pt x="1641" y="112"/>
                    <a:pt x="1846" y="316"/>
                  </a:cubicBezTo>
                  <a:cubicBezTo>
                    <a:pt x="2050" y="521"/>
                    <a:pt x="2162" y="792"/>
                    <a:pt x="2162" y="1081"/>
                  </a:cubicBezTo>
                  <a:cubicBezTo>
                    <a:pt x="2162" y="1370"/>
                    <a:pt x="2050" y="1641"/>
                    <a:pt x="1846" y="1846"/>
                  </a:cubicBezTo>
                  <a:cubicBezTo>
                    <a:pt x="1641" y="2050"/>
                    <a:pt x="1370" y="2162"/>
                    <a:pt x="1081" y="2162"/>
                  </a:cubicBezTo>
                  <a:close/>
                  <a:moveTo>
                    <a:pt x="1081" y="17"/>
                  </a:moveTo>
                  <a:cubicBezTo>
                    <a:pt x="797" y="17"/>
                    <a:pt x="529" y="128"/>
                    <a:pt x="329" y="329"/>
                  </a:cubicBezTo>
                  <a:cubicBezTo>
                    <a:pt x="128" y="530"/>
                    <a:pt x="17" y="797"/>
                    <a:pt x="17" y="1081"/>
                  </a:cubicBezTo>
                  <a:cubicBezTo>
                    <a:pt x="17" y="1365"/>
                    <a:pt x="128" y="1632"/>
                    <a:pt x="329" y="1833"/>
                  </a:cubicBezTo>
                  <a:cubicBezTo>
                    <a:pt x="529" y="2034"/>
                    <a:pt x="797" y="2145"/>
                    <a:pt x="1081" y="2145"/>
                  </a:cubicBezTo>
                  <a:cubicBezTo>
                    <a:pt x="1365" y="2145"/>
                    <a:pt x="1632" y="2034"/>
                    <a:pt x="1833" y="1833"/>
                  </a:cubicBezTo>
                  <a:cubicBezTo>
                    <a:pt x="2034" y="1632"/>
                    <a:pt x="2145" y="1365"/>
                    <a:pt x="2145" y="1081"/>
                  </a:cubicBezTo>
                  <a:cubicBezTo>
                    <a:pt x="2145" y="797"/>
                    <a:pt x="2034" y="530"/>
                    <a:pt x="1833" y="329"/>
                  </a:cubicBezTo>
                  <a:cubicBezTo>
                    <a:pt x="1632" y="128"/>
                    <a:pt x="1365" y="17"/>
                    <a:pt x="1081" y="17"/>
                  </a:cubicBezTo>
                  <a:close/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AB8AA542-3F44-4266-9558-2BCC72EABA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50987" y="1568451"/>
              <a:ext cx="4064001" cy="4060826"/>
            </a:xfrm>
            <a:custGeom>
              <a:avLst/>
              <a:gdLst>
                <a:gd name="T0" fmla="*/ 1280 w 2560"/>
                <a:gd name="T1" fmla="*/ 2560 h 2560"/>
                <a:gd name="T2" fmla="*/ 375 w 2560"/>
                <a:gd name="T3" fmla="*/ 2185 h 2560"/>
                <a:gd name="T4" fmla="*/ 0 w 2560"/>
                <a:gd name="T5" fmla="*/ 1280 h 2560"/>
                <a:gd name="T6" fmla="*/ 375 w 2560"/>
                <a:gd name="T7" fmla="*/ 375 h 2560"/>
                <a:gd name="T8" fmla="*/ 1280 w 2560"/>
                <a:gd name="T9" fmla="*/ 0 h 2560"/>
                <a:gd name="T10" fmla="*/ 2185 w 2560"/>
                <a:gd name="T11" fmla="*/ 375 h 2560"/>
                <a:gd name="T12" fmla="*/ 2560 w 2560"/>
                <a:gd name="T13" fmla="*/ 1280 h 2560"/>
                <a:gd name="T14" fmla="*/ 2185 w 2560"/>
                <a:gd name="T15" fmla="*/ 2185 h 2560"/>
                <a:gd name="T16" fmla="*/ 1280 w 2560"/>
                <a:gd name="T17" fmla="*/ 2560 h 2560"/>
                <a:gd name="T18" fmla="*/ 1280 w 2560"/>
                <a:gd name="T19" fmla="*/ 17 h 2560"/>
                <a:gd name="T20" fmla="*/ 387 w 2560"/>
                <a:gd name="T21" fmla="*/ 387 h 2560"/>
                <a:gd name="T22" fmla="*/ 17 w 2560"/>
                <a:gd name="T23" fmla="*/ 1280 h 2560"/>
                <a:gd name="T24" fmla="*/ 387 w 2560"/>
                <a:gd name="T25" fmla="*/ 2173 h 2560"/>
                <a:gd name="T26" fmla="*/ 1280 w 2560"/>
                <a:gd name="T27" fmla="*/ 2543 h 2560"/>
                <a:gd name="T28" fmla="*/ 2173 w 2560"/>
                <a:gd name="T29" fmla="*/ 2173 h 2560"/>
                <a:gd name="T30" fmla="*/ 2543 w 2560"/>
                <a:gd name="T31" fmla="*/ 1280 h 2560"/>
                <a:gd name="T32" fmla="*/ 2173 w 2560"/>
                <a:gd name="T33" fmla="*/ 387 h 2560"/>
                <a:gd name="T34" fmla="*/ 1280 w 2560"/>
                <a:gd name="T35" fmla="*/ 1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0" h="2560">
                  <a:moveTo>
                    <a:pt x="1280" y="2560"/>
                  </a:moveTo>
                  <a:cubicBezTo>
                    <a:pt x="938" y="2560"/>
                    <a:pt x="617" y="2427"/>
                    <a:pt x="375" y="2185"/>
                  </a:cubicBezTo>
                  <a:cubicBezTo>
                    <a:pt x="133" y="1943"/>
                    <a:pt x="0" y="1622"/>
                    <a:pt x="0" y="1280"/>
                  </a:cubicBezTo>
                  <a:cubicBezTo>
                    <a:pt x="0" y="938"/>
                    <a:pt x="133" y="617"/>
                    <a:pt x="375" y="375"/>
                  </a:cubicBezTo>
                  <a:cubicBezTo>
                    <a:pt x="617" y="133"/>
                    <a:pt x="938" y="0"/>
                    <a:pt x="1280" y="0"/>
                  </a:cubicBezTo>
                  <a:cubicBezTo>
                    <a:pt x="1622" y="0"/>
                    <a:pt x="1943" y="133"/>
                    <a:pt x="2185" y="375"/>
                  </a:cubicBezTo>
                  <a:cubicBezTo>
                    <a:pt x="2427" y="617"/>
                    <a:pt x="2560" y="938"/>
                    <a:pt x="2560" y="1280"/>
                  </a:cubicBezTo>
                  <a:cubicBezTo>
                    <a:pt x="2560" y="1622"/>
                    <a:pt x="2427" y="1943"/>
                    <a:pt x="2185" y="2185"/>
                  </a:cubicBezTo>
                  <a:cubicBezTo>
                    <a:pt x="1943" y="2427"/>
                    <a:pt x="1622" y="2560"/>
                    <a:pt x="1280" y="2560"/>
                  </a:cubicBezTo>
                  <a:close/>
                  <a:moveTo>
                    <a:pt x="1280" y="17"/>
                  </a:moveTo>
                  <a:cubicBezTo>
                    <a:pt x="943" y="17"/>
                    <a:pt x="626" y="149"/>
                    <a:pt x="387" y="387"/>
                  </a:cubicBezTo>
                  <a:cubicBezTo>
                    <a:pt x="149" y="626"/>
                    <a:pt x="17" y="943"/>
                    <a:pt x="17" y="1280"/>
                  </a:cubicBezTo>
                  <a:cubicBezTo>
                    <a:pt x="17" y="1617"/>
                    <a:pt x="149" y="1934"/>
                    <a:pt x="387" y="2173"/>
                  </a:cubicBezTo>
                  <a:cubicBezTo>
                    <a:pt x="626" y="2411"/>
                    <a:pt x="943" y="2543"/>
                    <a:pt x="1280" y="2543"/>
                  </a:cubicBezTo>
                  <a:cubicBezTo>
                    <a:pt x="1617" y="2543"/>
                    <a:pt x="1934" y="2411"/>
                    <a:pt x="2173" y="2173"/>
                  </a:cubicBezTo>
                  <a:cubicBezTo>
                    <a:pt x="2411" y="1934"/>
                    <a:pt x="2543" y="1617"/>
                    <a:pt x="2543" y="1280"/>
                  </a:cubicBezTo>
                  <a:cubicBezTo>
                    <a:pt x="2543" y="943"/>
                    <a:pt x="2411" y="626"/>
                    <a:pt x="2173" y="387"/>
                  </a:cubicBezTo>
                  <a:cubicBezTo>
                    <a:pt x="1934" y="149"/>
                    <a:pt x="1617" y="17"/>
                    <a:pt x="1280" y="17"/>
                  </a:cubicBezTo>
                  <a:close/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86C44189-DC0D-4280-BBFC-DD7C80B3E6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87574" y="2205039"/>
              <a:ext cx="2790826" cy="2787651"/>
            </a:xfrm>
            <a:custGeom>
              <a:avLst/>
              <a:gdLst>
                <a:gd name="T0" fmla="*/ 879 w 1758"/>
                <a:gd name="T1" fmla="*/ 1758 h 1758"/>
                <a:gd name="T2" fmla="*/ 0 w 1758"/>
                <a:gd name="T3" fmla="*/ 879 h 1758"/>
                <a:gd name="T4" fmla="*/ 879 w 1758"/>
                <a:gd name="T5" fmla="*/ 0 h 1758"/>
                <a:gd name="T6" fmla="*/ 1758 w 1758"/>
                <a:gd name="T7" fmla="*/ 879 h 1758"/>
                <a:gd name="T8" fmla="*/ 879 w 1758"/>
                <a:gd name="T9" fmla="*/ 1758 h 1758"/>
                <a:gd name="T10" fmla="*/ 879 w 1758"/>
                <a:gd name="T11" fmla="*/ 17 h 1758"/>
                <a:gd name="T12" fmla="*/ 17 w 1758"/>
                <a:gd name="T13" fmla="*/ 879 h 1758"/>
                <a:gd name="T14" fmla="*/ 879 w 1758"/>
                <a:gd name="T15" fmla="*/ 1741 h 1758"/>
                <a:gd name="T16" fmla="*/ 1741 w 1758"/>
                <a:gd name="T17" fmla="*/ 879 h 1758"/>
                <a:gd name="T18" fmla="*/ 879 w 1758"/>
                <a:gd name="T19" fmla="*/ 1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8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cubicBezTo>
                    <a:pt x="1364" y="0"/>
                    <a:pt x="1758" y="394"/>
                    <a:pt x="1758" y="879"/>
                  </a:cubicBezTo>
                  <a:cubicBezTo>
                    <a:pt x="1758" y="1364"/>
                    <a:pt x="1364" y="1758"/>
                    <a:pt x="879" y="1758"/>
                  </a:cubicBezTo>
                  <a:moveTo>
                    <a:pt x="879" y="17"/>
                  </a:moveTo>
                  <a:cubicBezTo>
                    <a:pt x="404" y="17"/>
                    <a:pt x="17" y="404"/>
                    <a:pt x="17" y="879"/>
                  </a:cubicBezTo>
                  <a:cubicBezTo>
                    <a:pt x="17" y="1354"/>
                    <a:pt x="404" y="1741"/>
                    <a:pt x="879" y="1741"/>
                  </a:cubicBezTo>
                  <a:cubicBezTo>
                    <a:pt x="1354" y="1741"/>
                    <a:pt x="1741" y="1354"/>
                    <a:pt x="1741" y="879"/>
                  </a:cubicBezTo>
                  <a:cubicBezTo>
                    <a:pt x="1741" y="404"/>
                    <a:pt x="1354" y="17"/>
                    <a:pt x="879" y="17"/>
                  </a:cubicBezTo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F69A7D5B-78ED-4BA2-B60B-E73DD00888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5049" y="3963989"/>
              <a:ext cx="679450" cy="1020763"/>
            </a:xfrm>
            <a:custGeom>
              <a:avLst/>
              <a:gdLst>
                <a:gd name="T0" fmla="*/ 0 w 428"/>
                <a:gd name="T1" fmla="*/ 228 h 644"/>
                <a:gd name="T2" fmla="*/ 92 w 428"/>
                <a:gd name="T3" fmla="*/ 162 h 644"/>
                <a:gd name="T4" fmla="*/ 322 w 428"/>
                <a:gd name="T5" fmla="*/ 0 h 644"/>
                <a:gd name="T6" fmla="*/ 428 w 428"/>
                <a:gd name="T7" fmla="*/ 622 h 644"/>
                <a:gd name="T8" fmla="*/ 84 w 428"/>
                <a:gd name="T9" fmla="*/ 568 h 644"/>
                <a:gd name="T10" fmla="*/ 59 w 428"/>
                <a:gd name="T11" fmla="*/ 572 h 644"/>
                <a:gd name="T12" fmla="*/ 0 w 428"/>
                <a:gd name="T13" fmla="*/ 22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644">
                  <a:moveTo>
                    <a:pt x="0" y="228"/>
                  </a:moveTo>
                  <a:cubicBezTo>
                    <a:pt x="0" y="228"/>
                    <a:pt x="56" y="222"/>
                    <a:pt x="92" y="162"/>
                  </a:cubicBezTo>
                  <a:cubicBezTo>
                    <a:pt x="129" y="101"/>
                    <a:pt x="236" y="4"/>
                    <a:pt x="322" y="0"/>
                  </a:cubicBezTo>
                  <a:cubicBezTo>
                    <a:pt x="428" y="622"/>
                    <a:pt x="428" y="622"/>
                    <a:pt x="428" y="622"/>
                  </a:cubicBezTo>
                  <a:cubicBezTo>
                    <a:pt x="428" y="622"/>
                    <a:pt x="225" y="644"/>
                    <a:pt x="84" y="568"/>
                  </a:cubicBezTo>
                  <a:cubicBezTo>
                    <a:pt x="59" y="572"/>
                    <a:pt x="59" y="572"/>
                    <a:pt x="59" y="572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29131CE2-04DF-43A6-8634-C060C98C8F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8212" y="4256090"/>
              <a:ext cx="201613" cy="701675"/>
            </a:xfrm>
            <a:custGeom>
              <a:avLst/>
              <a:gdLst>
                <a:gd name="T0" fmla="*/ 74 w 127"/>
                <a:gd name="T1" fmla="*/ 442 h 442"/>
                <a:gd name="T2" fmla="*/ 127 w 127"/>
                <a:gd name="T3" fmla="*/ 433 h 442"/>
                <a:gd name="T4" fmla="*/ 54 w 127"/>
                <a:gd name="T5" fmla="*/ 0 h 442"/>
                <a:gd name="T6" fmla="*/ 0 w 127"/>
                <a:gd name="T7" fmla="*/ 9 h 442"/>
                <a:gd name="T8" fmla="*/ 74 w 127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2">
                  <a:moveTo>
                    <a:pt x="74" y="442"/>
                  </a:moveTo>
                  <a:lnTo>
                    <a:pt x="127" y="433"/>
                  </a:lnTo>
                  <a:lnTo>
                    <a:pt x="54" y="0"/>
                  </a:lnTo>
                  <a:lnTo>
                    <a:pt x="0" y="9"/>
                  </a:lnTo>
                  <a:lnTo>
                    <a:pt x="74" y="442"/>
                  </a:lnTo>
                  <a:close/>
                </a:path>
              </a:pathLst>
            </a:custGeom>
            <a:solidFill>
              <a:srgbClr val="FBD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25A5BA85-1F8D-499E-B2FF-B349610C5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4712" y="4873627"/>
              <a:ext cx="112713" cy="114300"/>
            </a:xfrm>
            <a:custGeom>
              <a:avLst/>
              <a:gdLst>
                <a:gd name="T0" fmla="*/ 68 w 71"/>
                <a:gd name="T1" fmla="*/ 31 h 72"/>
                <a:gd name="T2" fmla="*/ 41 w 71"/>
                <a:gd name="T3" fmla="*/ 69 h 72"/>
                <a:gd name="T4" fmla="*/ 3 w 71"/>
                <a:gd name="T5" fmla="*/ 42 h 72"/>
                <a:gd name="T6" fmla="*/ 30 w 71"/>
                <a:gd name="T7" fmla="*/ 4 h 72"/>
                <a:gd name="T8" fmla="*/ 68 w 71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8" y="31"/>
                  </a:moveTo>
                  <a:cubicBezTo>
                    <a:pt x="71" y="48"/>
                    <a:pt x="59" y="65"/>
                    <a:pt x="41" y="69"/>
                  </a:cubicBezTo>
                  <a:cubicBezTo>
                    <a:pt x="23" y="72"/>
                    <a:pt x="6" y="60"/>
                    <a:pt x="3" y="42"/>
                  </a:cubicBezTo>
                  <a:cubicBezTo>
                    <a:pt x="0" y="24"/>
                    <a:pt x="12" y="7"/>
                    <a:pt x="30" y="4"/>
                  </a:cubicBezTo>
                  <a:cubicBezTo>
                    <a:pt x="48" y="0"/>
                    <a:pt x="65" y="13"/>
                    <a:pt x="68" y="3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0AAA4564-BBE8-4E4C-B2AA-8484A64C83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2562" y="3841752"/>
              <a:ext cx="573088" cy="1220788"/>
            </a:xfrm>
            <a:custGeom>
              <a:avLst/>
              <a:gdLst>
                <a:gd name="T0" fmla="*/ 354 w 361"/>
                <a:gd name="T1" fmla="*/ 661 h 770"/>
                <a:gd name="T2" fmla="*/ 294 w 361"/>
                <a:gd name="T3" fmla="*/ 745 h 770"/>
                <a:gd name="T4" fmla="*/ 192 w 361"/>
                <a:gd name="T5" fmla="*/ 763 h 770"/>
                <a:gd name="T6" fmla="*/ 107 w 361"/>
                <a:gd name="T7" fmla="*/ 703 h 770"/>
                <a:gd name="T8" fmla="*/ 6 w 361"/>
                <a:gd name="T9" fmla="*/ 109 h 770"/>
                <a:gd name="T10" fmla="*/ 66 w 361"/>
                <a:gd name="T11" fmla="*/ 24 h 770"/>
                <a:gd name="T12" fmla="*/ 169 w 361"/>
                <a:gd name="T13" fmla="*/ 7 h 770"/>
                <a:gd name="T14" fmla="*/ 253 w 361"/>
                <a:gd name="T15" fmla="*/ 67 h 770"/>
                <a:gd name="T16" fmla="*/ 354 w 361"/>
                <a:gd name="T17" fmla="*/ 66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770">
                  <a:moveTo>
                    <a:pt x="354" y="661"/>
                  </a:moveTo>
                  <a:cubicBezTo>
                    <a:pt x="361" y="701"/>
                    <a:pt x="334" y="739"/>
                    <a:pt x="294" y="745"/>
                  </a:cubicBezTo>
                  <a:cubicBezTo>
                    <a:pt x="192" y="763"/>
                    <a:pt x="192" y="763"/>
                    <a:pt x="192" y="763"/>
                  </a:cubicBezTo>
                  <a:cubicBezTo>
                    <a:pt x="152" y="770"/>
                    <a:pt x="114" y="743"/>
                    <a:pt x="107" y="703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0" y="69"/>
                    <a:pt x="26" y="31"/>
                    <a:pt x="66" y="24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209" y="0"/>
                    <a:pt x="246" y="27"/>
                    <a:pt x="253" y="67"/>
                  </a:cubicBezTo>
                  <a:lnTo>
                    <a:pt x="354" y="6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B40D8392-037C-4EEF-85AD-F8C5FEA90E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62" y="2778127"/>
              <a:ext cx="695325" cy="695325"/>
            </a:xfrm>
            <a:custGeom>
              <a:avLst/>
              <a:gdLst>
                <a:gd name="T0" fmla="*/ 419 w 438"/>
                <a:gd name="T1" fmla="*/ 185 h 438"/>
                <a:gd name="T2" fmla="*/ 253 w 438"/>
                <a:gd name="T3" fmla="*/ 419 h 438"/>
                <a:gd name="T4" fmla="*/ 19 w 438"/>
                <a:gd name="T5" fmla="*/ 253 h 438"/>
                <a:gd name="T6" fmla="*/ 185 w 438"/>
                <a:gd name="T7" fmla="*/ 19 h 438"/>
                <a:gd name="T8" fmla="*/ 419 w 438"/>
                <a:gd name="T9" fmla="*/ 18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419" y="185"/>
                  </a:moveTo>
                  <a:cubicBezTo>
                    <a:pt x="438" y="296"/>
                    <a:pt x="363" y="400"/>
                    <a:pt x="253" y="419"/>
                  </a:cubicBezTo>
                  <a:cubicBezTo>
                    <a:pt x="142" y="438"/>
                    <a:pt x="38" y="364"/>
                    <a:pt x="19" y="253"/>
                  </a:cubicBezTo>
                  <a:cubicBezTo>
                    <a:pt x="0" y="143"/>
                    <a:pt x="74" y="38"/>
                    <a:pt x="185" y="19"/>
                  </a:cubicBezTo>
                  <a:cubicBezTo>
                    <a:pt x="295" y="0"/>
                    <a:pt x="400" y="75"/>
                    <a:pt x="419" y="185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958991DB-6B28-434A-84FA-607C238806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062" y="2765427"/>
              <a:ext cx="395288" cy="790575"/>
            </a:xfrm>
            <a:custGeom>
              <a:avLst/>
              <a:gdLst>
                <a:gd name="T0" fmla="*/ 85 w 249"/>
                <a:gd name="T1" fmla="*/ 498 h 498"/>
                <a:gd name="T2" fmla="*/ 249 w 249"/>
                <a:gd name="T3" fmla="*/ 417 h 498"/>
                <a:gd name="T4" fmla="*/ 182 w 249"/>
                <a:gd name="T5" fmla="*/ 22 h 498"/>
                <a:gd name="T6" fmla="*/ 0 w 249"/>
                <a:gd name="T7" fmla="*/ 0 h 498"/>
                <a:gd name="T8" fmla="*/ 85 w 249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498">
                  <a:moveTo>
                    <a:pt x="85" y="498"/>
                  </a:moveTo>
                  <a:lnTo>
                    <a:pt x="249" y="417"/>
                  </a:lnTo>
                  <a:lnTo>
                    <a:pt x="182" y="22"/>
                  </a:lnTo>
                  <a:lnTo>
                    <a:pt x="0" y="0"/>
                  </a:lnTo>
                  <a:lnTo>
                    <a:pt x="85" y="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99B402EB-2A03-4F9F-BD12-A2B06266DC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062" y="2765427"/>
              <a:ext cx="395288" cy="790575"/>
            </a:xfrm>
            <a:custGeom>
              <a:avLst/>
              <a:gdLst>
                <a:gd name="T0" fmla="*/ 85 w 249"/>
                <a:gd name="T1" fmla="*/ 498 h 498"/>
                <a:gd name="T2" fmla="*/ 249 w 249"/>
                <a:gd name="T3" fmla="*/ 417 h 498"/>
                <a:gd name="T4" fmla="*/ 182 w 249"/>
                <a:gd name="T5" fmla="*/ 22 h 498"/>
                <a:gd name="T6" fmla="*/ 0 w 249"/>
                <a:gd name="T7" fmla="*/ 0 h 498"/>
                <a:gd name="T8" fmla="*/ 85 w 249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498">
                  <a:moveTo>
                    <a:pt x="85" y="498"/>
                  </a:moveTo>
                  <a:lnTo>
                    <a:pt x="249" y="417"/>
                  </a:lnTo>
                  <a:lnTo>
                    <a:pt x="182" y="22"/>
                  </a:lnTo>
                  <a:lnTo>
                    <a:pt x="0" y="0"/>
                  </a:lnTo>
                  <a:lnTo>
                    <a:pt x="85" y="4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E5B4349-6057-4FA0-AB75-AAA8551EB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2337" y="3125789"/>
              <a:ext cx="695325" cy="695325"/>
            </a:xfrm>
            <a:custGeom>
              <a:avLst/>
              <a:gdLst>
                <a:gd name="T0" fmla="*/ 419 w 438"/>
                <a:gd name="T1" fmla="*/ 185 h 438"/>
                <a:gd name="T2" fmla="*/ 253 w 438"/>
                <a:gd name="T3" fmla="*/ 419 h 438"/>
                <a:gd name="T4" fmla="*/ 19 w 438"/>
                <a:gd name="T5" fmla="*/ 253 h 438"/>
                <a:gd name="T6" fmla="*/ 185 w 438"/>
                <a:gd name="T7" fmla="*/ 19 h 438"/>
                <a:gd name="T8" fmla="*/ 419 w 438"/>
                <a:gd name="T9" fmla="*/ 18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419" y="185"/>
                  </a:moveTo>
                  <a:cubicBezTo>
                    <a:pt x="438" y="295"/>
                    <a:pt x="363" y="400"/>
                    <a:pt x="253" y="419"/>
                  </a:cubicBezTo>
                  <a:cubicBezTo>
                    <a:pt x="142" y="438"/>
                    <a:pt x="37" y="364"/>
                    <a:pt x="19" y="253"/>
                  </a:cubicBezTo>
                  <a:cubicBezTo>
                    <a:pt x="0" y="143"/>
                    <a:pt x="74" y="38"/>
                    <a:pt x="185" y="19"/>
                  </a:cubicBezTo>
                  <a:cubicBezTo>
                    <a:pt x="295" y="0"/>
                    <a:pt x="400" y="74"/>
                    <a:pt x="419" y="185"/>
                  </a:cubicBezTo>
                </a:path>
              </a:pathLst>
            </a:custGeom>
            <a:solidFill>
              <a:srgbClr val="FE6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A0E85C38-FAD2-4ABF-8008-05B294E0F4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4812" y="2130426"/>
              <a:ext cx="530225" cy="2027238"/>
            </a:xfrm>
            <a:custGeom>
              <a:avLst/>
              <a:gdLst>
                <a:gd name="T0" fmla="*/ 328 w 334"/>
                <a:gd name="T1" fmla="*/ 1197 h 1278"/>
                <a:gd name="T2" fmla="*/ 274 w 334"/>
                <a:gd name="T3" fmla="*/ 1272 h 1278"/>
                <a:gd name="T4" fmla="*/ 199 w 334"/>
                <a:gd name="T5" fmla="*/ 1219 h 1278"/>
                <a:gd name="T6" fmla="*/ 6 w 334"/>
                <a:gd name="T7" fmla="*/ 82 h 1278"/>
                <a:gd name="T8" fmla="*/ 59 w 334"/>
                <a:gd name="T9" fmla="*/ 6 h 1278"/>
                <a:gd name="T10" fmla="*/ 134 w 334"/>
                <a:gd name="T11" fmla="*/ 60 h 1278"/>
                <a:gd name="T12" fmla="*/ 328 w 334"/>
                <a:gd name="T13" fmla="*/ 119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278">
                  <a:moveTo>
                    <a:pt x="328" y="1197"/>
                  </a:moveTo>
                  <a:cubicBezTo>
                    <a:pt x="334" y="1232"/>
                    <a:pt x="310" y="1266"/>
                    <a:pt x="274" y="1272"/>
                  </a:cubicBezTo>
                  <a:cubicBezTo>
                    <a:pt x="239" y="1278"/>
                    <a:pt x="205" y="1254"/>
                    <a:pt x="199" y="1219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0" y="46"/>
                    <a:pt x="23" y="12"/>
                    <a:pt x="59" y="6"/>
                  </a:cubicBezTo>
                  <a:cubicBezTo>
                    <a:pt x="94" y="0"/>
                    <a:pt x="128" y="24"/>
                    <a:pt x="134" y="60"/>
                  </a:cubicBezTo>
                  <a:cubicBezTo>
                    <a:pt x="328" y="1197"/>
                    <a:pt x="328" y="1197"/>
                    <a:pt x="328" y="1197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2015916-9C7E-45A3-AD84-95E25030D2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6500" y="2957514"/>
              <a:ext cx="714375" cy="931863"/>
            </a:xfrm>
            <a:custGeom>
              <a:avLst/>
              <a:gdLst>
                <a:gd name="T0" fmla="*/ 443 w 450"/>
                <a:gd name="T1" fmla="*/ 457 h 587"/>
                <a:gd name="T2" fmla="*/ 384 w 450"/>
                <a:gd name="T3" fmla="*/ 542 h 587"/>
                <a:gd name="T4" fmla="*/ 157 w 450"/>
                <a:gd name="T5" fmla="*/ 580 h 587"/>
                <a:gd name="T6" fmla="*/ 73 w 450"/>
                <a:gd name="T7" fmla="*/ 520 h 587"/>
                <a:gd name="T8" fmla="*/ 6 w 450"/>
                <a:gd name="T9" fmla="*/ 129 h 587"/>
                <a:gd name="T10" fmla="*/ 66 w 450"/>
                <a:gd name="T11" fmla="*/ 45 h 587"/>
                <a:gd name="T12" fmla="*/ 293 w 450"/>
                <a:gd name="T13" fmla="*/ 7 h 587"/>
                <a:gd name="T14" fmla="*/ 377 w 450"/>
                <a:gd name="T15" fmla="*/ 66 h 587"/>
                <a:gd name="T16" fmla="*/ 443 w 450"/>
                <a:gd name="T17" fmla="*/ 45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587">
                  <a:moveTo>
                    <a:pt x="443" y="457"/>
                  </a:moveTo>
                  <a:cubicBezTo>
                    <a:pt x="450" y="497"/>
                    <a:pt x="423" y="535"/>
                    <a:pt x="384" y="542"/>
                  </a:cubicBezTo>
                  <a:cubicBezTo>
                    <a:pt x="157" y="580"/>
                    <a:pt x="157" y="580"/>
                    <a:pt x="157" y="580"/>
                  </a:cubicBezTo>
                  <a:cubicBezTo>
                    <a:pt x="118" y="587"/>
                    <a:pt x="80" y="560"/>
                    <a:pt x="73" y="520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0" y="90"/>
                    <a:pt x="26" y="52"/>
                    <a:pt x="66" y="45"/>
                  </a:cubicBezTo>
                  <a:cubicBezTo>
                    <a:pt x="293" y="7"/>
                    <a:pt x="293" y="7"/>
                    <a:pt x="293" y="7"/>
                  </a:cubicBezTo>
                  <a:cubicBezTo>
                    <a:pt x="332" y="0"/>
                    <a:pt x="370" y="27"/>
                    <a:pt x="377" y="66"/>
                  </a:cubicBezTo>
                  <a:cubicBezTo>
                    <a:pt x="443" y="457"/>
                    <a:pt x="443" y="457"/>
                    <a:pt x="443" y="457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FB3E206-10D5-4AF2-98DF-9F5153842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987" y="2260601"/>
              <a:ext cx="1455738" cy="1803401"/>
            </a:xfrm>
            <a:custGeom>
              <a:avLst/>
              <a:gdLst>
                <a:gd name="T0" fmla="*/ 0 w 917"/>
                <a:gd name="T1" fmla="*/ 506 h 1137"/>
                <a:gd name="T2" fmla="*/ 33 w 917"/>
                <a:gd name="T3" fmla="*/ 702 h 1137"/>
                <a:gd name="T4" fmla="*/ 66 w 917"/>
                <a:gd name="T5" fmla="*/ 897 h 1137"/>
                <a:gd name="T6" fmla="*/ 917 w 917"/>
                <a:gd name="T7" fmla="*/ 1137 h 1137"/>
                <a:gd name="T8" fmla="*/ 820 w 917"/>
                <a:gd name="T9" fmla="*/ 568 h 1137"/>
                <a:gd name="T10" fmla="*/ 724 w 917"/>
                <a:gd name="T11" fmla="*/ 0 h 1137"/>
                <a:gd name="T12" fmla="*/ 0 w 917"/>
                <a:gd name="T13" fmla="*/ 50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1137">
                  <a:moveTo>
                    <a:pt x="0" y="506"/>
                  </a:moveTo>
                  <a:cubicBezTo>
                    <a:pt x="33" y="702"/>
                    <a:pt x="33" y="702"/>
                    <a:pt x="33" y="702"/>
                  </a:cubicBezTo>
                  <a:cubicBezTo>
                    <a:pt x="66" y="897"/>
                    <a:pt x="66" y="897"/>
                    <a:pt x="66" y="897"/>
                  </a:cubicBezTo>
                  <a:cubicBezTo>
                    <a:pt x="66" y="897"/>
                    <a:pt x="530" y="862"/>
                    <a:pt x="917" y="1137"/>
                  </a:cubicBezTo>
                  <a:cubicBezTo>
                    <a:pt x="820" y="568"/>
                    <a:pt x="820" y="568"/>
                    <a:pt x="820" y="568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449" y="386"/>
                    <a:pt x="0" y="506"/>
                    <a:pt x="0" y="506"/>
                  </a:cubicBezTo>
                </a:path>
              </a:pathLst>
            </a:custGeom>
            <a:solidFill>
              <a:srgbClr val="FE6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82CB697E-C96B-4EE1-A3FA-0367D27E52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1787" y="3397252"/>
              <a:ext cx="20638" cy="23813"/>
            </a:xfrm>
            <a:custGeom>
              <a:avLst/>
              <a:gdLst>
                <a:gd name="T0" fmla="*/ 9 w 13"/>
                <a:gd name="T1" fmla="*/ 0 h 15"/>
                <a:gd name="T2" fmla="*/ 0 w 13"/>
                <a:gd name="T3" fmla="*/ 15 h 15"/>
                <a:gd name="T4" fmla="*/ 13 w 13"/>
                <a:gd name="T5" fmla="*/ 13 h 15"/>
                <a:gd name="T6" fmla="*/ 13 w 13"/>
                <a:gd name="T7" fmla="*/ 13 h 15"/>
                <a:gd name="T8" fmla="*/ 13 w 13"/>
                <a:gd name="T9" fmla="*/ 13 h 15"/>
                <a:gd name="T10" fmla="*/ 13 w 13"/>
                <a:gd name="T11" fmla="*/ 10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cubicBezTo>
                    <a:pt x="8" y="6"/>
                    <a:pt x="5" y="11"/>
                    <a:pt x="0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1"/>
                    <a:pt x="13" y="10"/>
                  </a:cubicBezTo>
                  <a:cubicBezTo>
                    <a:pt x="12" y="7"/>
                    <a:pt x="11" y="3"/>
                    <a:pt x="9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94075AF4-8840-4167-8C67-CA7615EF0D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254377"/>
              <a:ext cx="6350" cy="31750"/>
            </a:xfrm>
            <a:custGeom>
              <a:avLst/>
              <a:gdLst>
                <a:gd name="T0" fmla="*/ 0 w 4"/>
                <a:gd name="T1" fmla="*/ 0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0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BF974B3F-B994-460E-8309-4879CC33CE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254377"/>
              <a:ext cx="6350" cy="31750"/>
            </a:xfrm>
            <a:custGeom>
              <a:avLst/>
              <a:gdLst>
                <a:gd name="T0" fmla="*/ 0 w 4"/>
                <a:gd name="T1" fmla="*/ 0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0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666716AD-B028-4F72-A48E-7DA988368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167064"/>
              <a:ext cx="355600" cy="119063"/>
            </a:xfrm>
            <a:custGeom>
              <a:avLst/>
              <a:gdLst>
                <a:gd name="T0" fmla="*/ 217 w 224"/>
                <a:gd name="T1" fmla="*/ 0 h 75"/>
                <a:gd name="T2" fmla="*/ 195 w 224"/>
                <a:gd name="T3" fmla="*/ 22 h 75"/>
                <a:gd name="T4" fmla="*/ 0 w 224"/>
                <a:gd name="T5" fmla="*/ 55 h 75"/>
                <a:gd name="T6" fmla="*/ 4 w 224"/>
                <a:gd name="T7" fmla="*/ 75 h 75"/>
                <a:gd name="T8" fmla="*/ 198 w 224"/>
                <a:gd name="T9" fmla="*/ 42 h 75"/>
                <a:gd name="T10" fmla="*/ 221 w 224"/>
                <a:gd name="T11" fmla="*/ 10 h 75"/>
                <a:gd name="T12" fmla="*/ 217 w 224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75">
                  <a:moveTo>
                    <a:pt x="217" y="0"/>
                  </a:moveTo>
                  <a:cubicBezTo>
                    <a:pt x="215" y="11"/>
                    <a:pt x="206" y="20"/>
                    <a:pt x="195" y="2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13" y="40"/>
                    <a:pt x="224" y="25"/>
                    <a:pt x="221" y="10"/>
                  </a:cubicBezTo>
                  <a:cubicBezTo>
                    <a:pt x="220" y="7"/>
                    <a:pt x="219" y="3"/>
                    <a:pt x="217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FCE2244A-239C-4D3D-85DB-A59678EE5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2" y="3813177"/>
              <a:ext cx="420688" cy="233363"/>
            </a:xfrm>
            <a:custGeom>
              <a:avLst/>
              <a:gdLst>
                <a:gd name="T0" fmla="*/ 265 w 265"/>
                <a:gd name="T1" fmla="*/ 105 h 147"/>
                <a:gd name="T2" fmla="*/ 18 w 265"/>
                <a:gd name="T3" fmla="*/ 147 h 147"/>
                <a:gd name="T4" fmla="*/ 0 w 265"/>
                <a:gd name="T5" fmla="*/ 42 h 147"/>
                <a:gd name="T6" fmla="*/ 247 w 265"/>
                <a:gd name="T7" fmla="*/ 0 h 147"/>
                <a:gd name="T8" fmla="*/ 265 w 265"/>
                <a:gd name="T9" fmla="*/ 10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7">
                  <a:moveTo>
                    <a:pt x="265" y="105"/>
                  </a:moveTo>
                  <a:lnTo>
                    <a:pt x="18" y="147"/>
                  </a:lnTo>
                  <a:lnTo>
                    <a:pt x="0" y="42"/>
                  </a:lnTo>
                  <a:lnTo>
                    <a:pt x="247" y="0"/>
                  </a:lnTo>
                  <a:lnTo>
                    <a:pt x="265" y="10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F3E8C502-516C-480C-9B4C-0932D6302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2" y="3813177"/>
              <a:ext cx="420688" cy="233363"/>
            </a:xfrm>
            <a:custGeom>
              <a:avLst/>
              <a:gdLst>
                <a:gd name="T0" fmla="*/ 265 w 265"/>
                <a:gd name="T1" fmla="*/ 105 h 147"/>
                <a:gd name="T2" fmla="*/ 18 w 265"/>
                <a:gd name="T3" fmla="*/ 147 h 147"/>
                <a:gd name="T4" fmla="*/ 0 w 265"/>
                <a:gd name="T5" fmla="*/ 42 h 147"/>
                <a:gd name="T6" fmla="*/ 247 w 265"/>
                <a:gd name="T7" fmla="*/ 0 h 147"/>
                <a:gd name="T8" fmla="*/ 265 w 265"/>
                <a:gd name="T9" fmla="*/ 10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7">
                  <a:moveTo>
                    <a:pt x="265" y="105"/>
                  </a:moveTo>
                  <a:lnTo>
                    <a:pt x="18" y="147"/>
                  </a:lnTo>
                  <a:lnTo>
                    <a:pt x="0" y="42"/>
                  </a:lnTo>
                  <a:lnTo>
                    <a:pt x="247" y="0"/>
                  </a:lnTo>
                  <a:lnTo>
                    <a:pt x="265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BC87129D-7097-4113-B61C-0694CECCF0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2" y="4081464"/>
              <a:ext cx="215900" cy="180975"/>
            </a:xfrm>
            <a:custGeom>
              <a:avLst/>
              <a:gdLst>
                <a:gd name="T0" fmla="*/ 119 w 136"/>
                <a:gd name="T1" fmla="*/ 0 h 114"/>
                <a:gd name="T2" fmla="*/ 45 w 136"/>
                <a:gd name="T3" fmla="*/ 12 h 114"/>
                <a:gd name="T4" fmla="*/ 5 w 136"/>
                <a:gd name="T5" fmla="*/ 69 h 114"/>
                <a:gd name="T6" fmla="*/ 61 w 136"/>
                <a:gd name="T7" fmla="*/ 109 h 114"/>
                <a:gd name="T8" fmla="*/ 136 w 136"/>
                <a:gd name="T9" fmla="*/ 96 h 114"/>
                <a:gd name="T10" fmla="*/ 119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19" y="0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18" y="17"/>
                    <a:pt x="0" y="42"/>
                    <a:pt x="5" y="69"/>
                  </a:cubicBezTo>
                  <a:cubicBezTo>
                    <a:pt x="9" y="96"/>
                    <a:pt x="34" y="114"/>
                    <a:pt x="61" y="109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E5A0F16-C12B-452D-9A71-51F04D58F2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4025" y="4292602"/>
              <a:ext cx="215900" cy="179388"/>
            </a:xfrm>
            <a:custGeom>
              <a:avLst/>
              <a:gdLst>
                <a:gd name="T0" fmla="*/ 119 w 136"/>
                <a:gd name="T1" fmla="*/ 0 h 114"/>
                <a:gd name="T2" fmla="*/ 44 w 136"/>
                <a:gd name="T3" fmla="*/ 13 h 114"/>
                <a:gd name="T4" fmla="*/ 4 w 136"/>
                <a:gd name="T5" fmla="*/ 69 h 114"/>
                <a:gd name="T6" fmla="*/ 61 w 136"/>
                <a:gd name="T7" fmla="*/ 109 h 114"/>
                <a:gd name="T8" fmla="*/ 136 w 136"/>
                <a:gd name="T9" fmla="*/ 97 h 114"/>
                <a:gd name="T10" fmla="*/ 119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19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18" y="17"/>
                    <a:pt x="0" y="43"/>
                    <a:pt x="4" y="69"/>
                  </a:cubicBezTo>
                  <a:cubicBezTo>
                    <a:pt x="9" y="96"/>
                    <a:pt x="34" y="114"/>
                    <a:pt x="61" y="109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8B24036D-E161-4961-BE3C-DF07F0EF7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8950" y="4502152"/>
              <a:ext cx="215900" cy="180975"/>
            </a:xfrm>
            <a:custGeom>
              <a:avLst/>
              <a:gdLst>
                <a:gd name="T0" fmla="*/ 120 w 136"/>
                <a:gd name="T1" fmla="*/ 0 h 114"/>
                <a:gd name="T2" fmla="*/ 45 w 136"/>
                <a:gd name="T3" fmla="*/ 13 h 114"/>
                <a:gd name="T4" fmla="*/ 5 w 136"/>
                <a:gd name="T5" fmla="*/ 70 h 114"/>
                <a:gd name="T6" fmla="*/ 61 w 136"/>
                <a:gd name="T7" fmla="*/ 110 h 114"/>
                <a:gd name="T8" fmla="*/ 136 w 136"/>
                <a:gd name="T9" fmla="*/ 97 h 114"/>
                <a:gd name="T10" fmla="*/ 120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20" y="0"/>
                  </a:moveTo>
                  <a:cubicBezTo>
                    <a:pt x="45" y="13"/>
                    <a:pt x="45" y="13"/>
                    <a:pt x="45" y="13"/>
                  </a:cubicBezTo>
                  <a:cubicBezTo>
                    <a:pt x="18" y="18"/>
                    <a:pt x="0" y="43"/>
                    <a:pt x="5" y="70"/>
                  </a:cubicBezTo>
                  <a:cubicBezTo>
                    <a:pt x="9" y="96"/>
                    <a:pt x="35" y="114"/>
                    <a:pt x="61" y="110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797D1203-816B-4D44-84A0-F6181AECFD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5462" y="4714877"/>
              <a:ext cx="215900" cy="179388"/>
            </a:xfrm>
            <a:custGeom>
              <a:avLst/>
              <a:gdLst>
                <a:gd name="T0" fmla="*/ 119 w 136"/>
                <a:gd name="T1" fmla="*/ 0 h 113"/>
                <a:gd name="T2" fmla="*/ 45 w 136"/>
                <a:gd name="T3" fmla="*/ 12 h 113"/>
                <a:gd name="T4" fmla="*/ 5 w 136"/>
                <a:gd name="T5" fmla="*/ 69 h 113"/>
                <a:gd name="T6" fmla="*/ 61 w 136"/>
                <a:gd name="T7" fmla="*/ 109 h 113"/>
                <a:gd name="T8" fmla="*/ 136 w 136"/>
                <a:gd name="T9" fmla="*/ 96 h 113"/>
                <a:gd name="T10" fmla="*/ 119 w 136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19" y="0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18" y="17"/>
                    <a:pt x="0" y="42"/>
                    <a:pt x="5" y="69"/>
                  </a:cubicBezTo>
                  <a:cubicBezTo>
                    <a:pt x="9" y="96"/>
                    <a:pt x="34" y="113"/>
                    <a:pt x="61" y="109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3A999EDC-BF00-4678-BB0A-1F7E3E987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2" y="3921127"/>
              <a:ext cx="436563" cy="269875"/>
            </a:xfrm>
            <a:custGeom>
              <a:avLst/>
              <a:gdLst>
                <a:gd name="T0" fmla="*/ 270 w 275"/>
                <a:gd name="T1" fmla="*/ 54 h 170"/>
                <a:gd name="T2" fmla="*/ 221 w 275"/>
                <a:gd name="T3" fmla="*/ 119 h 170"/>
                <a:gd name="T4" fmla="*/ 36 w 275"/>
                <a:gd name="T5" fmla="*/ 165 h 170"/>
                <a:gd name="T6" fmla="*/ 7 w 275"/>
                <a:gd name="T7" fmla="*/ 112 h 170"/>
                <a:gd name="T8" fmla="*/ 5 w 275"/>
                <a:gd name="T9" fmla="*/ 99 h 170"/>
                <a:gd name="T10" fmla="*/ 39 w 275"/>
                <a:gd name="T11" fmla="*/ 41 h 170"/>
                <a:gd name="T12" fmla="*/ 205 w 275"/>
                <a:gd name="T13" fmla="*/ 5 h 170"/>
                <a:gd name="T14" fmla="*/ 270 w 275"/>
                <a:gd name="T15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170">
                  <a:moveTo>
                    <a:pt x="270" y="54"/>
                  </a:moveTo>
                  <a:cubicBezTo>
                    <a:pt x="275" y="85"/>
                    <a:pt x="253" y="115"/>
                    <a:pt x="221" y="119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4" y="170"/>
                    <a:pt x="12" y="143"/>
                    <a:pt x="7" y="11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0" y="68"/>
                    <a:pt x="16" y="50"/>
                    <a:pt x="39" y="41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36" y="0"/>
                    <a:pt x="266" y="22"/>
                    <a:pt x="270" y="54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3591EC61-71B3-4FC7-9465-AC165D44D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68625" y="4305302"/>
              <a:ext cx="446088" cy="241300"/>
            </a:xfrm>
            <a:custGeom>
              <a:avLst/>
              <a:gdLst>
                <a:gd name="T0" fmla="*/ 279 w 281"/>
                <a:gd name="T1" fmla="*/ 68 h 153"/>
                <a:gd name="T2" fmla="*/ 213 w 281"/>
                <a:gd name="T3" fmla="*/ 142 h 153"/>
                <a:gd name="T4" fmla="*/ 77 w 281"/>
                <a:gd name="T5" fmla="*/ 150 h 153"/>
                <a:gd name="T6" fmla="*/ 3 w 281"/>
                <a:gd name="T7" fmla="*/ 85 h 153"/>
                <a:gd name="T8" fmla="*/ 68 w 281"/>
                <a:gd name="T9" fmla="*/ 11 h 153"/>
                <a:gd name="T10" fmla="*/ 205 w 281"/>
                <a:gd name="T11" fmla="*/ 2 h 153"/>
                <a:gd name="T12" fmla="*/ 279 w 281"/>
                <a:gd name="T13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53">
                  <a:moveTo>
                    <a:pt x="279" y="68"/>
                  </a:moveTo>
                  <a:cubicBezTo>
                    <a:pt x="281" y="106"/>
                    <a:pt x="252" y="139"/>
                    <a:pt x="213" y="142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38" y="153"/>
                    <a:pt x="5" y="123"/>
                    <a:pt x="3" y="85"/>
                  </a:cubicBezTo>
                  <a:cubicBezTo>
                    <a:pt x="0" y="46"/>
                    <a:pt x="29" y="13"/>
                    <a:pt x="68" y="11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43" y="0"/>
                    <a:pt x="276" y="29"/>
                    <a:pt x="279" y="68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9D61AD20-0ECF-4DEB-963B-3E5284D9EF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6712" y="4086227"/>
              <a:ext cx="446088" cy="242888"/>
            </a:xfrm>
            <a:custGeom>
              <a:avLst/>
              <a:gdLst>
                <a:gd name="T0" fmla="*/ 279 w 281"/>
                <a:gd name="T1" fmla="*/ 68 h 153"/>
                <a:gd name="T2" fmla="*/ 213 w 281"/>
                <a:gd name="T3" fmla="*/ 142 h 153"/>
                <a:gd name="T4" fmla="*/ 77 w 281"/>
                <a:gd name="T5" fmla="*/ 150 h 153"/>
                <a:gd name="T6" fmla="*/ 2 w 281"/>
                <a:gd name="T7" fmla="*/ 85 h 153"/>
                <a:gd name="T8" fmla="*/ 68 w 281"/>
                <a:gd name="T9" fmla="*/ 11 h 153"/>
                <a:gd name="T10" fmla="*/ 205 w 281"/>
                <a:gd name="T11" fmla="*/ 2 h 153"/>
                <a:gd name="T12" fmla="*/ 279 w 281"/>
                <a:gd name="T13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53">
                  <a:moveTo>
                    <a:pt x="279" y="68"/>
                  </a:moveTo>
                  <a:cubicBezTo>
                    <a:pt x="281" y="106"/>
                    <a:pt x="252" y="140"/>
                    <a:pt x="213" y="142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38" y="153"/>
                    <a:pt x="5" y="124"/>
                    <a:pt x="2" y="85"/>
                  </a:cubicBezTo>
                  <a:cubicBezTo>
                    <a:pt x="0" y="46"/>
                    <a:pt x="29" y="13"/>
                    <a:pt x="68" y="11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43" y="0"/>
                    <a:pt x="276" y="29"/>
                    <a:pt x="279" y="68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D1639E19-2E1C-4965-A493-72DCE222D4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5137" y="4530727"/>
              <a:ext cx="395288" cy="214313"/>
            </a:xfrm>
            <a:custGeom>
              <a:avLst/>
              <a:gdLst>
                <a:gd name="T0" fmla="*/ 247 w 249"/>
                <a:gd name="T1" fmla="*/ 60 h 135"/>
                <a:gd name="T2" fmla="*/ 189 w 249"/>
                <a:gd name="T3" fmla="*/ 126 h 135"/>
                <a:gd name="T4" fmla="*/ 68 w 249"/>
                <a:gd name="T5" fmla="*/ 133 h 135"/>
                <a:gd name="T6" fmla="*/ 2 w 249"/>
                <a:gd name="T7" fmla="*/ 75 h 135"/>
                <a:gd name="T8" fmla="*/ 60 w 249"/>
                <a:gd name="T9" fmla="*/ 10 h 135"/>
                <a:gd name="T10" fmla="*/ 182 w 249"/>
                <a:gd name="T11" fmla="*/ 2 h 135"/>
                <a:gd name="T12" fmla="*/ 247 w 249"/>
                <a:gd name="T13" fmla="*/ 6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35">
                  <a:moveTo>
                    <a:pt x="247" y="60"/>
                  </a:moveTo>
                  <a:cubicBezTo>
                    <a:pt x="249" y="94"/>
                    <a:pt x="223" y="124"/>
                    <a:pt x="189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34" y="135"/>
                    <a:pt x="5" y="109"/>
                    <a:pt x="2" y="75"/>
                  </a:cubicBezTo>
                  <a:cubicBezTo>
                    <a:pt x="0" y="41"/>
                    <a:pt x="26" y="12"/>
                    <a:pt x="60" y="10"/>
                  </a:cubicBezTo>
                  <a:cubicBezTo>
                    <a:pt x="182" y="2"/>
                    <a:pt x="182" y="2"/>
                    <a:pt x="182" y="2"/>
                  </a:cubicBezTo>
                  <a:cubicBezTo>
                    <a:pt x="216" y="0"/>
                    <a:pt x="245" y="26"/>
                    <a:pt x="247" y="6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6BF8EE3E-A3F8-42FA-AB54-6D0279951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6725" y="4740277"/>
              <a:ext cx="347663" cy="188913"/>
            </a:xfrm>
            <a:custGeom>
              <a:avLst/>
              <a:gdLst>
                <a:gd name="T0" fmla="*/ 217 w 219"/>
                <a:gd name="T1" fmla="*/ 53 h 119"/>
                <a:gd name="T2" fmla="*/ 166 w 219"/>
                <a:gd name="T3" fmla="*/ 111 h 119"/>
                <a:gd name="T4" fmla="*/ 60 w 219"/>
                <a:gd name="T5" fmla="*/ 117 h 119"/>
                <a:gd name="T6" fmla="*/ 2 w 219"/>
                <a:gd name="T7" fmla="*/ 66 h 119"/>
                <a:gd name="T8" fmla="*/ 53 w 219"/>
                <a:gd name="T9" fmla="*/ 8 h 119"/>
                <a:gd name="T10" fmla="*/ 160 w 219"/>
                <a:gd name="T11" fmla="*/ 2 h 119"/>
                <a:gd name="T12" fmla="*/ 217 w 219"/>
                <a:gd name="T13" fmla="*/ 5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19">
                  <a:moveTo>
                    <a:pt x="217" y="53"/>
                  </a:moveTo>
                  <a:cubicBezTo>
                    <a:pt x="219" y="83"/>
                    <a:pt x="196" y="109"/>
                    <a:pt x="166" y="111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30" y="119"/>
                    <a:pt x="4" y="96"/>
                    <a:pt x="2" y="66"/>
                  </a:cubicBezTo>
                  <a:cubicBezTo>
                    <a:pt x="0" y="36"/>
                    <a:pt x="23" y="10"/>
                    <a:pt x="53" y="8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90" y="0"/>
                    <a:pt x="216" y="23"/>
                    <a:pt x="217" y="53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D7EDCE16-30B8-430D-B740-BBCC0619D1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7" y="4203702"/>
              <a:ext cx="2335213" cy="1293813"/>
            </a:xfrm>
            <a:custGeom>
              <a:avLst/>
              <a:gdLst>
                <a:gd name="T0" fmla="*/ 0 w 1471"/>
                <a:gd name="T1" fmla="*/ 815 h 815"/>
                <a:gd name="T2" fmla="*/ 1471 w 1471"/>
                <a:gd name="T3" fmla="*/ 518 h 815"/>
                <a:gd name="T4" fmla="*/ 1383 w 1471"/>
                <a:gd name="T5" fmla="*/ 0 h 815"/>
                <a:gd name="T6" fmla="*/ 0 w 1471"/>
                <a:gd name="T7" fmla="*/ 278 h 815"/>
                <a:gd name="T8" fmla="*/ 0 w 1471"/>
                <a:gd name="T9" fmla="*/ 815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1" h="815">
                  <a:moveTo>
                    <a:pt x="0" y="815"/>
                  </a:moveTo>
                  <a:lnTo>
                    <a:pt x="1471" y="518"/>
                  </a:lnTo>
                  <a:lnTo>
                    <a:pt x="1383" y="0"/>
                  </a:lnTo>
                  <a:lnTo>
                    <a:pt x="0" y="278"/>
                  </a:lnTo>
                  <a:lnTo>
                    <a:pt x="0" y="815"/>
                  </a:lnTo>
                  <a:close/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51EA7D22-0BE1-4F34-A326-0CA29806C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2962" y="3076577"/>
              <a:ext cx="269875" cy="347663"/>
            </a:xfrm>
            <a:custGeom>
              <a:avLst/>
              <a:gdLst>
                <a:gd name="T0" fmla="*/ 155 w 170"/>
                <a:gd name="T1" fmla="*/ 0 h 219"/>
                <a:gd name="T2" fmla="*/ 0 w 170"/>
                <a:gd name="T3" fmla="*/ 26 h 219"/>
                <a:gd name="T4" fmla="*/ 32 w 170"/>
                <a:gd name="T5" fmla="*/ 219 h 219"/>
                <a:gd name="T6" fmla="*/ 155 w 170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19">
                  <a:moveTo>
                    <a:pt x="15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117" y="184"/>
                    <a:pt x="170" y="94"/>
                    <a:pt x="155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2CBC397-9764-441E-B1B0-38670B57E2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8675" y="3424239"/>
              <a:ext cx="66675" cy="36513"/>
            </a:xfrm>
            <a:custGeom>
              <a:avLst/>
              <a:gdLst>
                <a:gd name="T0" fmla="*/ 42 w 42"/>
                <a:gd name="T1" fmla="*/ 2 h 23"/>
                <a:gd name="T2" fmla="*/ 0 w 42"/>
                <a:gd name="T3" fmla="*/ 23 h 23"/>
                <a:gd name="T4" fmla="*/ 42 w 42"/>
                <a:gd name="T5" fmla="*/ 2 h 23"/>
                <a:gd name="T6" fmla="*/ 41 w 42"/>
                <a:gd name="T7" fmla="*/ 0 h 23"/>
                <a:gd name="T8" fmla="*/ 41 w 42"/>
                <a:gd name="T9" fmla="*/ 0 h 23"/>
                <a:gd name="T10" fmla="*/ 42 w 42"/>
                <a:gd name="T11" fmla="*/ 2 h 23"/>
                <a:gd name="T12" fmla="*/ 41 w 4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3">
                  <a:moveTo>
                    <a:pt x="42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2" y="2"/>
                    <a:pt x="42" y="2"/>
                    <a:pt x="42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EAF5D049-0CFF-478C-8570-0176E4F15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2962" y="3117852"/>
              <a:ext cx="50800" cy="306388"/>
            </a:xfrm>
            <a:custGeom>
              <a:avLst/>
              <a:gdLst>
                <a:gd name="T0" fmla="*/ 0 w 32"/>
                <a:gd name="T1" fmla="*/ 0 h 193"/>
                <a:gd name="T2" fmla="*/ 0 w 32"/>
                <a:gd name="T3" fmla="*/ 0 h 193"/>
                <a:gd name="T4" fmla="*/ 32 w 32"/>
                <a:gd name="T5" fmla="*/ 193 h 193"/>
                <a:gd name="T6" fmla="*/ 32 w 32"/>
                <a:gd name="T7" fmla="*/ 193 h 193"/>
                <a:gd name="T8" fmla="*/ 32 w 32"/>
                <a:gd name="T9" fmla="*/ 193 h 193"/>
                <a:gd name="T10" fmla="*/ 0 w 3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9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9DEE0DF3-BFD5-4D6E-AF5C-E5F2708ACA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17852"/>
              <a:ext cx="123825" cy="342900"/>
            </a:xfrm>
            <a:custGeom>
              <a:avLst/>
              <a:gdLst>
                <a:gd name="T0" fmla="*/ 45 w 78"/>
                <a:gd name="T1" fmla="*/ 0 h 216"/>
                <a:gd name="T2" fmla="*/ 0 w 78"/>
                <a:gd name="T3" fmla="*/ 8 h 216"/>
                <a:gd name="T4" fmla="*/ 36 w 78"/>
                <a:gd name="T5" fmla="*/ 216 h 216"/>
                <a:gd name="T6" fmla="*/ 78 w 78"/>
                <a:gd name="T7" fmla="*/ 195 h 216"/>
                <a:gd name="T8" fmla="*/ 77 w 78"/>
                <a:gd name="T9" fmla="*/ 193 h 216"/>
                <a:gd name="T10" fmla="*/ 45 w 78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16">
                  <a:moveTo>
                    <a:pt x="45" y="0"/>
                  </a:moveTo>
                  <a:lnTo>
                    <a:pt x="0" y="8"/>
                  </a:lnTo>
                  <a:lnTo>
                    <a:pt x="36" y="216"/>
                  </a:lnTo>
                  <a:lnTo>
                    <a:pt x="78" y="195"/>
                  </a:lnTo>
                  <a:lnTo>
                    <a:pt x="77" y="19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EDA2BB07-AC52-460F-941D-172547574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17852"/>
              <a:ext cx="123825" cy="342900"/>
            </a:xfrm>
            <a:custGeom>
              <a:avLst/>
              <a:gdLst>
                <a:gd name="T0" fmla="*/ 45 w 78"/>
                <a:gd name="T1" fmla="*/ 0 h 216"/>
                <a:gd name="T2" fmla="*/ 0 w 78"/>
                <a:gd name="T3" fmla="*/ 8 h 216"/>
                <a:gd name="T4" fmla="*/ 36 w 78"/>
                <a:gd name="T5" fmla="*/ 216 h 216"/>
                <a:gd name="T6" fmla="*/ 78 w 78"/>
                <a:gd name="T7" fmla="*/ 195 h 216"/>
                <a:gd name="T8" fmla="*/ 77 w 78"/>
                <a:gd name="T9" fmla="*/ 193 h 216"/>
                <a:gd name="T10" fmla="*/ 45 w 78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16">
                  <a:moveTo>
                    <a:pt x="45" y="0"/>
                  </a:moveTo>
                  <a:lnTo>
                    <a:pt x="0" y="8"/>
                  </a:lnTo>
                  <a:lnTo>
                    <a:pt x="36" y="216"/>
                  </a:lnTo>
                  <a:lnTo>
                    <a:pt x="78" y="195"/>
                  </a:lnTo>
                  <a:lnTo>
                    <a:pt x="77" y="193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F410536B-67DA-4575-8B7A-581E25656A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30552"/>
              <a:ext cx="57150" cy="330200"/>
            </a:xfrm>
            <a:custGeom>
              <a:avLst/>
              <a:gdLst>
                <a:gd name="T0" fmla="*/ 0 w 36"/>
                <a:gd name="T1" fmla="*/ 0 h 208"/>
                <a:gd name="T2" fmla="*/ 0 w 36"/>
                <a:gd name="T3" fmla="*/ 0 h 208"/>
                <a:gd name="T4" fmla="*/ 36 w 36"/>
                <a:gd name="T5" fmla="*/ 208 h 208"/>
                <a:gd name="T6" fmla="*/ 36 w 36"/>
                <a:gd name="T7" fmla="*/ 208 h 208"/>
                <a:gd name="T8" fmla="*/ 0 w 3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8">
                  <a:moveTo>
                    <a:pt x="0" y="0"/>
                  </a:moveTo>
                  <a:lnTo>
                    <a:pt x="0" y="0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5B740644-DF92-4687-9888-A067F7B28D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30552"/>
              <a:ext cx="57150" cy="330200"/>
            </a:xfrm>
            <a:custGeom>
              <a:avLst/>
              <a:gdLst>
                <a:gd name="T0" fmla="*/ 0 w 36"/>
                <a:gd name="T1" fmla="*/ 0 h 208"/>
                <a:gd name="T2" fmla="*/ 0 w 36"/>
                <a:gd name="T3" fmla="*/ 0 h 208"/>
                <a:gd name="T4" fmla="*/ 36 w 36"/>
                <a:gd name="T5" fmla="*/ 208 h 208"/>
                <a:gd name="T6" fmla="*/ 36 w 36"/>
                <a:gd name="T7" fmla="*/ 208 h 208"/>
                <a:gd name="T8" fmla="*/ 0 w 3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8">
                  <a:moveTo>
                    <a:pt x="0" y="0"/>
                  </a:moveTo>
                  <a:lnTo>
                    <a:pt x="0" y="0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AA1852BF-5CFA-42C4-B18A-686D6AEBBC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2700" y="3790952"/>
              <a:ext cx="41275" cy="4763"/>
            </a:xfrm>
            <a:custGeom>
              <a:avLst/>
              <a:gdLst>
                <a:gd name="T0" fmla="*/ 26 w 26"/>
                <a:gd name="T1" fmla="*/ 0 h 3"/>
                <a:gd name="T2" fmla="*/ 0 w 26"/>
                <a:gd name="T3" fmla="*/ 3 h 3"/>
                <a:gd name="T4" fmla="*/ 26 w 2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3">
                  <a:moveTo>
                    <a:pt x="26" y="0"/>
                  </a:moveTo>
                  <a:cubicBezTo>
                    <a:pt x="17" y="2"/>
                    <a:pt x="9" y="2"/>
                    <a:pt x="0" y="3"/>
                  </a:cubicBezTo>
                  <a:cubicBezTo>
                    <a:pt x="9" y="2"/>
                    <a:pt x="17" y="2"/>
                    <a:pt x="26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C2007299-3207-4B5E-A869-3645AE763C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2499" y="3478214"/>
              <a:ext cx="371475" cy="317500"/>
            </a:xfrm>
            <a:custGeom>
              <a:avLst/>
              <a:gdLst>
                <a:gd name="T0" fmla="*/ 200 w 234"/>
                <a:gd name="T1" fmla="*/ 0 h 200"/>
                <a:gd name="T2" fmla="*/ 0 w 234"/>
                <a:gd name="T3" fmla="*/ 34 h 200"/>
                <a:gd name="T4" fmla="*/ 200 w 234"/>
                <a:gd name="T5" fmla="*/ 200 h 200"/>
                <a:gd name="T6" fmla="*/ 208 w 234"/>
                <a:gd name="T7" fmla="*/ 200 h 200"/>
                <a:gd name="T8" fmla="*/ 234 w 234"/>
                <a:gd name="T9" fmla="*/ 197 h 200"/>
                <a:gd name="T10" fmla="*/ 234 w 234"/>
                <a:gd name="T11" fmla="*/ 197 h 200"/>
                <a:gd name="T12" fmla="*/ 234 w 234"/>
                <a:gd name="T13" fmla="*/ 197 h 200"/>
                <a:gd name="T14" fmla="*/ 233 w 234"/>
                <a:gd name="T15" fmla="*/ 192 h 200"/>
                <a:gd name="T16" fmla="*/ 215 w 234"/>
                <a:gd name="T17" fmla="*/ 84 h 200"/>
                <a:gd name="T18" fmla="*/ 204 w 234"/>
                <a:gd name="T19" fmla="*/ 24 h 200"/>
                <a:gd name="T20" fmla="*/ 201 w 234"/>
                <a:gd name="T21" fmla="*/ 4 h 200"/>
                <a:gd name="T22" fmla="*/ 200 w 234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0">
                  <a:moveTo>
                    <a:pt x="20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8" y="131"/>
                    <a:pt x="103" y="200"/>
                    <a:pt x="200" y="200"/>
                  </a:cubicBezTo>
                  <a:cubicBezTo>
                    <a:pt x="202" y="200"/>
                    <a:pt x="205" y="200"/>
                    <a:pt x="208" y="200"/>
                  </a:cubicBezTo>
                  <a:cubicBezTo>
                    <a:pt x="217" y="199"/>
                    <a:pt x="225" y="199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96"/>
                    <a:pt x="233" y="194"/>
                    <a:pt x="233" y="192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F05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8C437166-6366-46A5-A8AD-9BAE447E0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63812" y="3611564"/>
              <a:ext cx="30163" cy="179388"/>
            </a:xfrm>
            <a:custGeom>
              <a:avLst/>
              <a:gdLst>
                <a:gd name="T0" fmla="*/ 0 w 19"/>
                <a:gd name="T1" fmla="*/ 0 h 113"/>
                <a:gd name="T2" fmla="*/ 18 w 19"/>
                <a:gd name="T3" fmla="*/ 108 h 113"/>
                <a:gd name="T4" fmla="*/ 19 w 19"/>
                <a:gd name="T5" fmla="*/ 113 h 113"/>
                <a:gd name="T6" fmla="*/ 19 w 19"/>
                <a:gd name="T7" fmla="*/ 113 h 113"/>
                <a:gd name="T8" fmla="*/ 18 w 19"/>
                <a:gd name="T9" fmla="*/ 108 h 113"/>
                <a:gd name="T10" fmla="*/ 14 w 19"/>
                <a:gd name="T11" fmla="*/ 85 h 113"/>
                <a:gd name="T12" fmla="*/ 11 w 19"/>
                <a:gd name="T13" fmla="*/ 65 h 113"/>
                <a:gd name="T14" fmla="*/ 0 w 19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13">
                  <a:moveTo>
                    <a:pt x="0" y="0"/>
                  </a:moveTo>
                  <a:cubicBezTo>
                    <a:pt x="18" y="108"/>
                    <a:pt x="18" y="108"/>
                    <a:pt x="18" y="108"/>
                  </a:cubicBezTo>
                  <a:cubicBezTo>
                    <a:pt x="18" y="110"/>
                    <a:pt x="19" y="112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2"/>
                    <a:pt x="18" y="110"/>
                    <a:pt x="18" y="108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FD44B41D-06CE-4779-B92B-84986959C5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0725" y="4064002"/>
              <a:ext cx="119063" cy="85725"/>
            </a:xfrm>
            <a:custGeom>
              <a:avLst/>
              <a:gdLst>
                <a:gd name="T0" fmla="*/ 64 w 75"/>
                <a:gd name="T1" fmla="*/ 54 h 54"/>
                <a:gd name="T2" fmla="*/ 64 w 75"/>
                <a:gd name="T3" fmla="*/ 54 h 54"/>
                <a:gd name="T4" fmla="*/ 64 w 75"/>
                <a:gd name="T5" fmla="*/ 54 h 54"/>
                <a:gd name="T6" fmla="*/ 64 w 75"/>
                <a:gd name="T7" fmla="*/ 54 h 54"/>
                <a:gd name="T8" fmla="*/ 75 w 75"/>
                <a:gd name="T9" fmla="*/ 53 h 54"/>
                <a:gd name="T10" fmla="*/ 64 w 75"/>
                <a:gd name="T11" fmla="*/ 54 h 54"/>
                <a:gd name="T12" fmla="*/ 75 w 75"/>
                <a:gd name="T13" fmla="*/ 53 h 54"/>
                <a:gd name="T14" fmla="*/ 0 w 75"/>
                <a:gd name="T15" fmla="*/ 0 h 54"/>
                <a:gd name="T16" fmla="*/ 0 w 75"/>
                <a:gd name="T17" fmla="*/ 1 h 54"/>
                <a:gd name="T18" fmla="*/ 0 w 75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4">
                  <a:moveTo>
                    <a:pt x="64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moveTo>
                    <a:pt x="75" y="53"/>
                  </a:moveTo>
                  <a:cubicBezTo>
                    <a:pt x="72" y="54"/>
                    <a:pt x="68" y="54"/>
                    <a:pt x="64" y="54"/>
                  </a:cubicBezTo>
                  <a:cubicBezTo>
                    <a:pt x="68" y="54"/>
                    <a:pt x="72" y="54"/>
                    <a:pt x="75" y="5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223ECA52-BE34-43C4-83D0-263505F71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325" y="3130552"/>
              <a:ext cx="358775" cy="1019175"/>
            </a:xfrm>
            <a:custGeom>
              <a:avLst/>
              <a:gdLst>
                <a:gd name="T0" fmla="*/ 128 w 226"/>
                <a:gd name="T1" fmla="*/ 0 h 642"/>
                <a:gd name="T2" fmla="*/ 0 w 226"/>
                <a:gd name="T3" fmla="*/ 22 h 642"/>
                <a:gd name="T4" fmla="*/ 16 w 226"/>
                <a:gd name="T5" fmla="*/ 119 h 642"/>
                <a:gd name="T6" fmla="*/ 96 w 226"/>
                <a:gd name="T7" fmla="*/ 588 h 642"/>
                <a:gd name="T8" fmla="*/ 96 w 226"/>
                <a:gd name="T9" fmla="*/ 588 h 642"/>
                <a:gd name="T10" fmla="*/ 96 w 226"/>
                <a:gd name="T11" fmla="*/ 588 h 642"/>
                <a:gd name="T12" fmla="*/ 96 w 226"/>
                <a:gd name="T13" fmla="*/ 589 h 642"/>
                <a:gd name="T14" fmla="*/ 160 w 226"/>
                <a:gd name="T15" fmla="*/ 642 h 642"/>
                <a:gd name="T16" fmla="*/ 160 w 226"/>
                <a:gd name="T17" fmla="*/ 642 h 642"/>
                <a:gd name="T18" fmla="*/ 160 w 226"/>
                <a:gd name="T19" fmla="*/ 642 h 642"/>
                <a:gd name="T20" fmla="*/ 171 w 226"/>
                <a:gd name="T21" fmla="*/ 641 h 642"/>
                <a:gd name="T22" fmla="*/ 171 w 226"/>
                <a:gd name="T23" fmla="*/ 641 h 642"/>
                <a:gd name="T24" fmla="*/ 226 w 226"/>
                <a:gd name="T25" fmla="*/ 577 h 642"/>
                <a:gd name="T26" fmla="*/ 225 w 226"/>
                <a:gd name="T27" fmla="*/ 566 h 642"/>
                <a:gd name="T28" fmla="*/ 225 w 226"/>
                <a:gd name="T29" fmla="*/ 566 h 642"/>
                <a:gd name="T30" fmla="*/ 164 w 226"/>
                <a:gd name="T31" fmla="*/ 208 h 642"/>
                <a:gd name="T32" fmla="*/ 128 w 226"/>
                <a:gd name="T3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642">
                  <a:moveTo>
                    <a:pt x="12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9"/>
                  </a:cubicBezTo>
                  <a:cubicBezTo>
                    <a:pt x="102" y="620"/>
                    <a:pt x="129" y="642"/>
                    <a:pt x="160" y="642"/>
                  </a:cubicBezTo>
                  <a:cubicBezTo>
                    <a:pt x="160" y="642"/>
                    <a:pt x="160" y="642"/>
                    <a:pt x="160" y="642"/>
                  </a:cubicBezTo>
                  <a:cubicBezTo>
                    <a:pt x="160" y="642"/>
                    <a:pt x="160" y="642"/>
                    <a:pt x="160" y="642"/>
                  </a:cubicBezTo>
                  <a:cubicBezTo>
                    <a:pt x="164" y="642"/>
                    <a:pt x="168" y="642"/>
                    <a:pt x="171" y="641"/>
                  </a:cubicBezTo>
                  <a:cubicBezTo>
                    <a:pt x="171" y="641"/>
                    <a:pt x="171" y="641"/>
                    <a:pt x="171" y="641"/>
                  </a:cubicBezTo>
                  <a:cubicBezTo>
                    <a:pt x="203" y="635"/>
                    <a:pt x="225" y="608"/>
                    <a:pt x="226" y="577"/>
                  </a:cubicBezTo>
                  <a:cubicBezTo>
                    <a:pt x="226" y="573"/>
                    <a:pt x="225" y="569"/>
                    <a:pt x="225" y="566"/>
                  </a:cubicBezTo>
                  <a:cubicBezTo>
                    <a:pt x="225" y="566"/>
                    <a:pt x="225" y="566"/>
                    <a:pt x="225" y="566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059819A8-F67C-41E4-A4CF-BAA0B2D7D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5" y="3319464"/>
              <a:ext cx="127000" cy="744538"/>
            </a:xfrm>
            <a:custGeom>
              <a:avLst/>
              <a:gdLst>
                <a:gd name="T0" fmla="*/ 0 w 80"/>
                <a:gd name="T1" fmla="*/ 0 h 469"/>
                <a:gd name="T2" fmla="*/ 26 w 80"/>
                <a:gd name="T3" fmla="*/ 149 h 469"/>
                <a:gd name="T4" fmla="*/ 80 w 80"/>
                <a:gd name="T5" fmla="*/ 469 h 469"/>
                <a:gd name="T6" fmla="*/ 0 w 80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69">
                  <a:moveTo>
                    <a:pt x="0" y="0"/>
                  </a:moveTo>
                  <a:lnTo>
                    <a:pt x="26" y="149"/>
                  </a:lnTo>
                  <a:lnTo>
                    <a:pt x="80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EDB137FC-D4C3-4926-BF12-A150CBA5BE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5" y="3319464"/>
              <a:ext cx="127000" cy="744538"/>
            </a:xfrm>
            <a:custGeom>
              <a:avLst/>
              <a:gdLst>
                <a:gd name="T0" fmla="*/ 0 w 80"/>
                <a:gd name="T1" fmla="*/ 0 h 469"/>
                <a:gd name="T2" fmla="*/ 26 w 80"/>
                <a:gd name="T3" fmla="*/ 149 h 469"/>
                <a:gd name="T4" fmla="*/ 80 w 80"/>
                <a:gd name="T5" fmla="*/ 469 h 469"/>
                <a:gd name="T6" fmla="*/ 0 w 80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69">
                  <a:moveTo>
                    <a:pt x="0" y="0"/>
                  </a:moveTo>
                  <a:lnTo>
                    <a:pt x="26" y="149"/>
                  </a:lnTo>
                  <a:lnTo>
                    <a:pt x="80" y="4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C6723D6F-E2E1-4661-8772-80638CA6BF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9762" y="3683002"/>
              <a:ext cx="1588" cy="1111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1 w 1"/>
                <a:gd name="T5" fmla="*/ 7 h 7"/>
                <a:gd name="T6" fmla="*/ 1 w 1"/>
                <a:gd name="T7" fmla="*/ 5 h 7"/>
                <a:gd name="T8" fmla="*/ 1 w 1"/>
                <a:gd name="T9" fmla="*/ 5 h 7"/>
                <a:gd name="T10" fmla="*/ 1 w 1"/>
                <a:gd name="T11" fmla="*/ 5 h 7"/>
                <a:gd name="T12" fmla="*/ 1 w 1"/>
                <a:gd name="T13" fmla="*/ 5 h 7"/>
                <a:gd name="T14" fmla="*/ 1 w 1"/>
                <a:gd name="T15" fmla="*/ 5 h 7"/>
                <a:gd name="T16" fmla="*/ 1 w 1"/>
                <a:gd name="T17" fmla="*/ 5 h 7"/>
                <a:gd name="T18" fmla="*/ 1 w 1"/>
                <a:gd name="T19" fmla="*/ 4 h 7"/>
                <a:gd name="T20" fmla="*/ 1 w 1"/>
                <a:gd name="T21" fmla="*/ 5 h 7"/>
                <a:gd name="T22" fmla="*/ 1 w 1"/>
                <a:gd name="T23" fmla="*/ 4 h 7"/>
                <a:gd name="T24" fmla="*/ 1 w 1"/>
                <a:gd name="T25" fmla="*/ 4 h 7"/>
                <a:gd name="T26" fmla="*/ 1 w 1"/>
                <a:gd name="T27" fmla="*/ 4 h 7"/>
                <a:gd name="T28" fmla="*/ 1 w 1"/>
                <a:gd name="T29" fmla="*/ 4 h 7"/>
                <a:gd name="T30" fmla="*/ 1 w 1"/>
                <a:gd name="T31" fmla="*/ 3 h 7"/>
                <a:gd name="T32" fmla="*/ 1 w 1"/>
                <a:gd name="T33" fmla="*/ 4 h 7"/>
                <a:gd name="T34" fmla="*/ 1 w 1"/>
                <a:gd name="T35" fmla="*/ 3 h 7"/>
                <a:gd name="T36" fmla="*/ 1 w 1"/>
                <a:gd name="T37" fmla="*/ 3 h 7"/>
                <a:gd name="T38" fmla="*/ 1 w 1"/>
                <a:gd name="T39" fmla="*/ 3 h 7"/>
                <a:gd name="T40" fmla="*/ 1 w 1"/>
                <a:gd name="T41" fmla="*/ 3 h 7"/>
                <a:gd name="T42" fmla="*/ 1 w 1"/>
                <a:gd name="T43" fmla="*/ 2 h 7"/>
                <a:gd name="T44" fmla="*/ 1 w 1"/>
                <a:gd name="T45" fmla="*/ 3 h 7"/>
                <a:gd name="T46" fmla="*/ 1 w 1"/>
                <a:gd name="T47" fmla="*/ 2 h 7"/>
                <a:gd name="T48" fmla="*/ 1 w 1"/>
                <a:gd name="T49" fmla="*/ 2 h 7"/>
                <a:gd name="T50" fmla="*/ 1 w 1"/>
                <a:gd name="T51" fmla="*/ 2 h 7"/>
                <a:gd name="T52" fmla="*/ 1 w 1"/>
                <a:gd name="T53" fmla="*/ 2 h 7"/>
                <a:gd name="T54" fmla="*/ 1 w 1"/>
                <a:gd name="T55" fmla="*/ 2 h 7"/>
                <a:gd name="T56" fmla="*/ 1 w 1"/>
                <a:gd name="T57" fmla="*/ 2 h 7"/>
                <a:gd name="T58" fmla="*/ 1 w 1"/>
                <a:gd name="T59" fmla="*/ 2 h 7"/>
                <a:gd name="T60" fmla="*/ 1 w 1"/>
                <a:gd name="T61" fmla="*/ 1 h 7"/>
                <a:gd name="T62" fmla="*/ 1 w 1"/>
                <a:gd name="T63" fmla="*/ 1 h 7"/>
                <a:gd name="T64" fmla="*/ 1 w 1"/>
                <a:gd name="T65" fmla="*/ 1 h 7"/>
                <a:gd name="T66" fmla="*/ 0 w 1"/>
                <a:gd name="T67" fmla="*/ 0 h 7"/>
                <a:gd name="T68" fmla="*/ 0 w 1"/>
                <a:gd name="T69" fmla="*/ 0 h 7"/>
                <a:gd name="T70" fmla="*/ 0 w 1"/>
                <a:gd name="T71" fmla="*/ 1 h 7"/>
                <a:gd name="T72" fmla="*/ 0 w 1"/>
                <a:gd name="T73" fmla="*/ 0 h 7"/>
                <a:gd name="T74" fmla="*/ 0 w 1"/>
                <a:gd name="T7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id="{4FFCA96F-3923-4A5E-B644-576C80684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516314"/>
              <a:ext cx="17463" cy="95250"/>
            </a:xfrm>
            <a:custGeom>
              <a:avLst/>
              <a:gdLst>
                <a:gd name="T0" fmla="*/ 0 w 11"/>
                <a:gd name="T1" fmla="*/ 0 h 60"/>
                <a:gd name="T2" fmla="*/ 0 w 11"/>
                <a:gd name="T3" fmla="*/ 0 h 60"/>
                <a:gd name="T4" fmla="*/ 11 w 11"/>
                <a:gd name="T5" fmla="*/ 60 h 60"/>
                <a:gd name="T6" fmla="*/ 0 w 1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0">
                  <a:moveTo>
                    <a:pt x="0" y="0"/>
                  </a:moveTo>
                  <a:lnTo>
                    <a:pt x="0" y="0"/>
                  </a:lnTo>
                  <a:lnTo>
                    <a:pt x="1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E9939B3D-FDD5-4229-B8B3-EC2B57DD6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516314"/>
              <a:ext cx="17463" cy="95250"/>
            </a:xfrm>
            <a:custGeom>
              <a:avLst/>
              <a:gdLst>
                <a:gd name="T0" fmla="*/ 0 w 11"/>
                <a:gd name="T1" fmla="*/ 0 h 60"/>
                <a:gd name="T2" fmla="*/ 0 w 11"/>
                <a:gd name="T3" fmla="*/ 0 h 60"/>
                <a:gd name="T4" fmla="*/ 11 w 11"/>
                <a:gd name="T5" fmla="*/ 60 h 60"/>
                <a:gd name="T6" fmla="*/ 0 w 1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0">
                  <a:moveTo>
                    <a:pt x="0" y="0"/>
                  </a:moveTo>
                  <a:lnTo>
                    <a:pt x="0" y="0"/>
                  </a:lnTo>
                  <a:lnTo>
                    <a:pt x="11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4560668E-4854-4FB5-B0C5-E98CC3B4F0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378202"/>
              <a:ext cx="639763" cy="501650"/>
            </a:xfrm>
            <a:custGeom>
              <a:avLst/>
              <a:gdLst>
                <a:gd name="T0" fmla="*/ 367 w 403"/>
                <a:gd name="T1" fmla="*/ 0 h 316"/>
                <a:gd name="T2" fmla="*/ 218 w 403"/>
                <a:gd name="T3" fmla="*/ 25 h 316"/>
                <a:gd name="T4" fmla="*/ 197 w 403"/>
                <a:gd name="T5" fmla="*/ 54 h 316"/>
                <a:gd name="T6" fmla="*/ 197 w 403"/>
                <a:gd name="T7" fmla="*/ 54 h 316"/>
                <a:gd name="T8" fmla="*/ 197 w 403"/>
                <a:gd name="T9" fmla="*/ 54 h 316"/>
                <a:gd name="T10" fmla="*/ 197 w 403"/>
                <a:gd name="T11" fmla="*/ 54 h 316"/>
                <a:gd name="T12" fmla="*/ 197 w 403"/>
                <a:gd name="T13" fmla="*/ 54 h 316"/>
                <a:gd name="T14" fmla="*/ 195 w 403"/>
                <a:gd name="T15" fmla="*/ 54 h 316"/>
                <a:gd name="T16" fmla="*/ 195 w 403"/>
                <a:gd name="T17" fmla="*/ 54 h 316"/>
                <a:gd name="T18" fmla="*/ 0 w 403"/>
                <a:gd name="T19" fmla="*/ 87 h 316"/>
                <a:gd name="T20" fmla="*/ 11 w 403"/>
                <a:gd name="T21" fmla="*/ 147 h 316"/>
                <a:gd name="T22" fmla="*/ 22 w 403"/>
                <a:gd name="T23" fmla="*/ 212 h 316"/>
                <a:gd name="T24" fmla="*/ 216 w 403"/>
                <a:gd name="T25" fmla="*/ 179 h 316"/>
                <a:gd name="T26" fmla="*/ 239 w 403"/>
                <a:gd name="T27" fmla="*/ 157 h 316"/>
                <a:gd name="T28" fmla="*/ 242 w 403"/>
                <a:gd name="T29" fmla="*/ 167 h 316"/>
                <a:gd name="T30" fmla="*/ 243 w 403"/>
                <a:gd name="T31" fmla="*/ 172 h 316"/>
                <a:gd name="T32" fmla="*/ 243 w 403"/>
                <a:gd name="T33" fmla="*/ 172 h 316"/>
                <a:gd name="T34" fmla="*/ 243 w 403"/>
                <a:gd name="T35" fmla="*/ 172 h 316"/>
                <a:gd name="T36" fmla="*/ 220 w 403"/>
                <a:gd name="T37" fmla="*/ 199 h 316"/>
                <a:gd name="T38" fmla="*/ 25 w 403"/>
                <a:gd name="T39" fmla="*/ 232 h 316"/>
                <a:gd name="T40" fmla="*/ 29 w 403"/>
                <a:gd name="T41" fmla="*/ 255 h 316"/>
                <a:gd name="T42" fmla="*/ 30 w 403"/>
                <a:gd name="T43" fmla="*/ 260 h 316"/>
                <a:gd name="T44" fmla="*/ 96 w 403"/>
                <a:gd name="T45" fmla="*/ 316 h 316"/>
                <a:gd name="T46" fmla="*/ 356 w 403"/>
                <a:gd name="T47" fmla="*/ 272 h 316"/>
                <a:gd name="T48" fmla="*/ 400 w 403"/>
                <a:gd name="T49" fmla="*/ 199 h 316"/>
                <a:gd name="T50" fmla="*/ 400 w 403"/>
                <a:gd name="T51" fmla="*/ 199 h 316"/>
                <a:gd name="T52" fmla="*/ 400 w 403"/>
                <a:gd name="T53" fmla="*/ 197 h 316"/>
                <a:gd name="T54" fmla="*/ 400 w 403"/>
                <a:gd name="T55" fmla="*/ 197 h 316"/>
                <a:gd name="T56" fmla="*/ 400 w 403"/>
                <a:gd name="T57" fmla="*/ 197 h 316"/>
                <a:gd name="T58" fmla="*/ 400 w 403"/>
                <a:gd name="T59" fmla="*/ 197 h 316"/>
                <a:gd name="T60" fmla="*/ 400 w 403"/>
                <a:gd name="T61" fmla="*/ 197 h 316"/>
                <a:gd name="T62" fmla="*/ 400 w 403"/>
                <a:gd name="T63" fmla="*/ 196 h 316"/>
                <a:gd name="T64" fmla="*/ 400 w 403"/>
                <a:gd name="T65" fmla="*/ 196 h 316"/>
                <a:gd name="T66" fmla="*/ 400 w 403"/>
                <a:gd name="T67" fmla="*/ 196 h 316"/>
                <a:gd name="T68" fmla="*/ 400 w 403"/>
                <a:gd name="T69" fmla="*/ 196 h 316"/>
                <a:gd name="T70" fmla="*/ 400 w 403"/>
                <a:gd name="T71" fmla="*/ 195 h 316"/>
                <a:gd name="T72" fmla="*/ 400 w 403"/>
                <a:gd name="T73" fmla="*/ 195 h 316"/>
                <a:gd name="T74" fmla="*/ 400 w 403"/>
                <a:gd name="T75" fmla="*/ 195 h 316"/>
                <a:gd name="T76" fmla="*/ 400 w 403"/>
                <a:gd name="T77" fmla="*/ 195 h 316"/>
                <a:gd name="T78" fmla="*/ 400 w 403"/>
                <a:gd name="T79" fmla="*/ 194 h 316"/>
                <a:gd name="T80" fmla="*/ 400 w 403"/>
                <a:gd name="T81" fmla="*/ 194 h 316"/>
                <a:gd name="T82" fmla="*/ 400 w 403"/>
                <a:gd name="T83" fmla="*/ 194 h 316"/>
                <a:gd name="T84" fmla="*/ 400 w 403"/>
                <a:gd name="T85" fmla="*/ 194 h 316"/>
                <a:gd name="T86" fmla="*/ 400 w 403"/>
                <a:gd name="T87" fmla="*/ 194 h 316"/>
                <a:gd name="T88" fmla="*/ 400 w 403"/>
                <a:gd name="T89" fmla="*/ 193 h 316"/>
                <a:gd name="T90" fmla="*/ 400 w 403"/>
                <a:gd name="T91" fmla="*/ 193 h 316"/>
                <a:gd name="T92" fmla="*/ 399 w 403"/>
                <a:gd name="T93" fmla="*/ 193 h 316"/>
                <a:gd name="T94" fmla="*/ 399 w 403"/>
                <a:gd name="T95" fmla="*/ 192 h 316"/>
                <a:gd name="T96" fmla="*/ 399 w 403"/>
                <a:gd name="T97" fmla="*/ 192 h 316"/>
                <a:gd name="T98" fmla="*/ 367 w 403"/>
                <a:gd name="T9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3" h="316">
                  <a:moveTo>
                    <a:pt x="367" y="0"/>
                  </a:moveTo>
                  <a:cubicBezTo>
                    <a:pt x="218" y="25"/>
                    <a:pt x="218" y="25"/>
                    <a:pt x="218" y="25"/>
                  </a:cubicBezTo>
                  <a:cubicBezTo>
                    <a:pt x="219" y="38"/>
                    <a:pt x="210" y="50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6" y="54"/>
                    <a:pt x="196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28" y="177"/>
                    <a:pt x="236" y="168"/>
                    <a:pt x="239" y="157"/>
                  </a:cubicBezTo>
                  <a:cubicBezTo>
                    <a:pt x="240" y="160"/>
                    <a:pt x="242" y="164"/>
                    <a:pt x="242" y="167"/>
                  </a:cubicBezTo>
                  <a:cubicBezTo>
                    <a:pt x="243" y="169"/>
                    <a:pt x="243" y="170"/>
                    <a:pt x="243" y="172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43" y="185"/>
                    <a:pt x="233" y="197"/>
                    <a:pt x="220" y="199"/>
                  </a:cubicBezTo>
                  <a:cubicBezTo>
                    <a:pt x="25" y="232"/>
                    <a:pt x="25" y="232"/>
                    <a:pt x="25" y="232"/>
                  </a:cubicBezTo>
                  <a:cubicBezTo>
                    <a:pt x="29" y="255"/>
                    <a:pt x="29" y="255"/>
                    <a:pt x="29" y="255"/>
                  </a:cubicBezTo>
                  <a:cubicBezTo>
                    <a:pt x="29" y="257"/>
                    <a:pt x="30" y="259"/>
                    <a:pt x="30" y="260"/>
                  </a:cubicBezTo>
                  <a:cubicBezTo>
                    <a:pt x="37" y="292"/>
                    <a:pt x="65" y="314"/>
                    <a:pt x="96" y="316"/>
                  </a:cubicBezTo>
                  <a:cubicBezTo>
                    <a:pt x="356" y="272"/>
                    <a:pt x="356" y="272"/>
                    <a:pt x="356" y="272"/>
                  </a:cubicBezTo>
                  <a:cubicBezTo>
                    <a:pt x="384" y="260"/>
                    <a:pt x="403" y="231"/>
                    <a:pt x="400" y="199"/>
                  </a:cubicBezTo>
                  <a:cubicBezTo>
                    <a:pt x="400" y="199"/>
                    <a:pt x="400" y="199"/>
                    <a:pt x="400" y="199"/>
                  </a:cubicBezTo>
                  <a:cubicBezTo>
                    <a:pt x="400" y="199"/>
                    <a:pt x="400" y="198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3"/>
                    <a:pt x="400" y="193"/>
                    <a:pt x="400" y="193"/>
                  </a:cubicBezTo>
                  <a:cubicBezTo>
                    <a:pt x="400" y="193"/>
                    <a:pt x="400" y="193"/>
                    <a:pt x="400" y="193"/>
                  </a:cubicBezTo>
                  <a:cubicBezTo>
                    <a:pt x="400" y="193"/>
                    <a:pt x="399" y="193"/>
                    <a:pt x="399" y="193"/>
                  </a:cubicBezTo>
                  <a:cubicBezTo>
                    <a:pt x="399" y="193"/>
                    <a:pt x="399" y="193"/>
                    <a:pt x="399" y="192"/>
                  </a:cubicBezTo>
                  <a:cubicBezTo>
                    <a:pt x="399" y="192"/>
                    <a:pt x="399" y="192"/>
                    <a:pt x="399" y="192"/>
                  </a:cubicBezTo>
                  <a:cubicBezTo>
                    <a:pt x="367" y="0"/>
                    <a:pt x="367" y="0"/>
                    <a:pt x="367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5FA01722-F408-47E6-A805-499F38CE0C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46350" y="3417889"/>
              <a:ext cx="347663" cy="98425"/>
            </a:xfrm>
            <a:custGeom>
              <a:avLst/>
              <a:gdLst>
                <a:gd name="T0" fmla="*/ 195 w 219"/>
                <a:gd name="T1" fmla="*/ 29 h 62"/>
                <a:gd name="T2" fmla="*/ 195 w 219"/>
                <a:gd name="T3" fmla="*/ 29 h 62"/>
                <a:gd name="T4" fmla="*/ 0 w 219"/>
                <a:gd name="T5" fmla="*/ 62 h 62"/>
                <a:gd name="T6" fmla="*/ 0 w 219"/>
                <a:gd name="T7" fmla="*/ 62 h 62"/>
                <a:gd name="T8" fmla="*/ 195 w 219"/>
                <a:gd name="T9" fmla="*/ 29 h 62"/>
                <a:gd name="T10" fmla="*/ 195 w 219"/>
                <a:gd name="T11" fmla="*/ 29 h 62"/>
                <a:gd name="T12" fmla="*/ 197 w 219"/>
                <a:gd name="T13" fmla="*/ 29 h 62"/>
                <a:gd name="T14" fmla="*/ 197 w 219"/>
                <a:gd name="T15" fmla="*/ 29 h 62"/>
                <a:gd name="T16" fmla="*/ 197 w 219"/>
                <a:gd name="T17" fmla="*/ 29 h 62"/>
                <a:gd name="T18" fmla="*/ 197 w 219"/>
                <a:gd name="T19" fmla="*/ 29 h 62"/>
                <a:gd name="T20" fmla="*/ 197 w 219"/>
                <a:gd name="T21" fmla="*/ 29 h 62"/>
                <a:gd name="T22" fmla="*/ 197 w 219"/>
                <a:gd name="T23" fmla="*/ 29 h 62"/>
                <a:gd name="T24" fmla="*/ 218 w 219"/>
                <a:gd name="T25" fmla="*/ 0 h 62"/>
                <a:gd name="T26" fmla="*/ 218 w 219"/>
                <a:gd name="T27" fmla="*/ 0 h 62"/>
                <a:gd name="T28" fmla="*/ 218 w 219"/>
                <a:gd name="T29" fmla="*/ 2 h 62"/>
                <a:gd name="T30" fmla="*/ 218 w 219"/>
                <a:gd name="T31" fmla="*/ 2 h 62"/>
                <a:gd name="T32" fmla="*/ 197 w 219"/>
                <a:gd name="T33" fmla="*/ 29 h 62"/>
                <a:gd name="T34" fmla="*/ 218 w 219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9" h="62">
                  <a:moveTo>
                    <a:pt x="195" y="29"/>
                  </a:moveTo>
                  <a:cubicBezTo>
                    <a:pt x="195" y="29"/>
                    <a:pt x="195" y="29"/>
                    <a:pt x="195" y="2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9"/>
                    <a:pt x="195" y="29"/>
                    <a:pt x="195" y="29"/>
                  </a:cubicBezTo>
                  <a:moveTo>
                    <a:pt x="197" y="29"/>
                  </a:move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moveTo>
                    <a:pt x="197" y="29"/>
                  </a:move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moveTo>
                    <a:pt x="218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18" y="1"/>
                    <a:pt x="218" y="1"/>
                    <a:pt x="218" y="2"/>
                  </a:cubicBezTo>
                  <a:cubicBezTo>
                    <a:pt x="218" y="2"/>
                    <a:pt x="218" y="2"/>
                    <a:pt x="218" y="2"/>
                  </a:cubicBezTo>
                  <a:cubicBezTo>
                    <a:pt x="218" y="14"/>
                    <a:pt x="210" y="26"/>
                    <a:pt x="197" y="29"/>
                  </a:cubicBezTo>
                  <a:cubicBezTo>
                    <a:pt x="210" y="25"/>
                    <a:pt x="219" y="13"/>
                    <a:pt x="218" y="0"/>
                  </a:cubicBezTo>
                </a:path>
              </a:pathLst>
            </a:custGeom>
            <a:solidFill>
              <a:srgbClr val="F05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C645DFF-2C79-4257-9DE1-D4E609B3B0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78214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0F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71A08E4B-418F-410D-B0B0-B369CAF19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78214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22639F9D-220F-4E80-AC98-A989EC5567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21064"/>
              <a:ext cx="331788" cy="63500"/>
            </a:xfrm>
            <a:custGeom>
              <a:avLst/>
              <a:gdLst>
                <a:gd name="T0" fmla="*/ 209 w 209"/>
                <a:gd name="T1" fmla="*/ 0 h 40"/>
                <a:gd name="T2" fmla="*/ 200 w 209"/>
                <a:gd name="T3" fmla="*/ 2 h 40"/>
                <a:gd name="T4" fmla="*/ 0 w 209"/>
                <a:gd name="T5" fmla="*/ 36 h 40"/>
                <a:gd name="T6" fmla="*/ 1 w 209"/>
                <a:gd name="T7" fmla="*/ 40 h 40"/>
                <a:gd name="T8" fmla="*/ 195 w 209"/>
                <a:gd name="T9" fmla="*/ 7 h 40"/>
                <a:gd name="T10" fmla="*/ 209 w 209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40">
                  <a:moveTo>
                    <a:pt x="209" y="0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95" y="7"/>
                    <a:pt x="195" y="7"/>
                    <a:pt x="195" y="7"/>
                  </a:cubicBezTo>
                  <a:cubicBezTo>
                    <a:pt x="201" y="6"/>
                    <a:pt x="206" y="3"/>
                    <a:pt x="209" y="0"/>
                  </a:cubicBezTo>
                </a:path>
              </a:pathLst>
            </a:custGeom>
            <a:solidFill>
              <a:srgbClr val="BC1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id="{7FB36D07-EB96-4EFC-9B67-95A0D41F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C70E806B-4431-47FB-8075-2AFD6AEC26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2D9F0E98-AD4A-4EE4-AD39-7B92CA920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BDD14CC6-3A55-42A3-BFF4-21B3A7010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B5A7321E-13F8-4A8F-B311-984753CE7B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165477"/>
              <a:ext cx="1401763" cy="898525"/>
            </a:xfrm>
            <a:custGeom>
              <a:avLst/>
              <a:gdLst>
                <a:gd name="T0" fmla="*/ 787 w 883"/>
                <a:gd name="T1" fmla="*/ 0 h 566"/>
                <a:gd name="T2" fmla="*/ 715 w 883"/>
                <a:gd name="T3" fmla="*/ 12 h 566"/>
                <a:gd name="T4" fmla="*/ 0 w 883"/>
                <a:gd name="T5" fmla="*/ 134 h 566"/>
                <a:gd name="T6" fmla="*/ 32 w 883"/>
                <a:gd name="T7" fmla="*/ 326 h 566"/>
                <a:gd name="T8" fmla="*/ 86 w 883"/>
                <a:gd name="T9" fmla="*/ 325 h 566"/>
                <a:gd name="T10" fmla="*/ 883 w 883"/>
                <a:gd name="T11" fmla="*/ 566 h 566"/>
                <a:gd name="T12" fmla="*/ 883 w 883"/>
                <a:gd name="T13" fmla="*/ 566 h 566"/>
                <a:gd name="T14" fmla="*/ 829 w 883"/>
                <a:gd name="T15" fmla="*/ 246 h 566"/>
                <a:gd name="T16" fmla="*/ 803 w 883"/>
                <a:gd name="T17" fmla="*/ 97 h 566"/>
                <a:gd name="T18" fmla="*/ 787 w 88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3" h="566">
                  <a:moveTo>
                    <a:pt x="787" y="0"/>
                  </a:moveTo>
                  <a:cubicBezTo>
                    <a:pt x="715" y="12"/>
                    <a:pt x="715" y="12"/>
                    <a:pt x="715" y="1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52" y="325"/>
                    <a:pt x="86" y="325"/>
                  </a:cubicBezTo>
                  <a:cubicBezTo>
                    <a:pt x="219" y="325"/>
                    <a:pt x="575" y="347"/>
                    <a:pt x="883" y="566"/>
                  </a:cubicBezTo>
                  <a:cubicBezTo>
                    <a:pt x="883" y="566"/>
                    <a:pt x="883" y="566"/>
                    <a:pt x="883" y="566"/>
                  </a:cubicBezTo>
                  <a:cubicBezTo>
                    <a:pt x="829" y="246"/>
                    <a:pt x="829" y="246"/>
                    <a:pt x="829" y="246"/>
                  </a:cubicBezTo>
                  <a:cubicBezTo>
                    <a:pt x="803" y="97"/>
                    <a:pt x="803" y="97"/>
                    <a:pt x="803" y="97"/>
                  </a:cubicBezTo>
                  <a:cubicBezTo>
                    <a:pt x="787" y="0"/>
                    <a:pt x="787" y="0"/>
                    <a:pt x="787" y="0"/>
                  </a:cubicBezTo>
                </a:path>
              </a:pathLst>
            </a:custGeom>
            <a:solidFill>
              <a:srgbClr val="F05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0CEA6BF0-7919-4C5E-B055-0FB71EF43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81275" y="3627439"/>
              <a:ext cx="350838" cy="119063"/>
            </a:xfrm>
            <a:custGeom>
              <a:avLst/>
              <a:gdLst>
                <a:gd name="T0" fmla="*/ 217 w 221"/>
                <a:gd name="T1" fmla="*/ 0 h 75"/>
                <a:gd name="T2" fmla="*/ 194 w 221"/>
                <a:gd name="T3" fmla="*/ 22 h 75"/>
                <a:gd name="T4" fmla="*/ 0 w 221"/>
                <a:gd name="T5" fmla="*/ 55 h 75"/>
                <a:gd name="T6" fmla="*/ 3 w 221"/>
                <a:gd name="T7" fmla="*/ 75 h 75"/>
                <a:gd name="T8" fmla="*/ 198 w 221"/>
                <a:gd name="T9" fmla="*/ 42 h 75"/>
                <a:gd name="T10" fmla="*/ 221 w 221"/>
                <a:gd name="T11" fmla="*/ 15 h 75"/>
                <a:gd name="T12" fmla="*/ 220 w 221"/>
                <a:gd name="T13" fmla="*/ 10 h 75"/>
                <a:gd name="T14" fmla="*/ 217 w 221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75">
                  <a:moveTo>
                    <a:pt x="217" y="0"/>
                  </a:moveTo>
                  <a:cubicBezTo>
                    <a:pt x="214" y="11"/>
                    <a:pt x="206" y="20"/>
                    <a:pt x="194" y="2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11" y="40"/>
                    <a:pt x="221" y="28"/>
                    <a:pt x="221" y="15"/>
                  </a:cubicBezTo>
                  <a:cubicBezTo>
                    <a:pt x="221" y="13"/>
                    <a:pt x="221" y="12"/>
                    <a:pt x="220" y="10"/>
                  </a:cubicBezTo>
                  <a:cubicBezTo>
                    <a:pt x="220" y="7"/>
                    <a:pt x="218" y="3"/>
                    <a:pt x="217" y="0"/>
                  </a:cubicBezTo>
                </a:path>
              </a:pathLst>
            </a:custGeom>
            <a:solidFill>
              <a:srgbClr val="8B0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id="{89FA5259-549C-4C8A-ABD9-ACFAEE05D1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41587" y="3421064"/>
              <a:ext cx="330200" cy="63500"/>
            </a:xfrm>
            <a:custGeom>
              <a:avLst/>
              <a:gdLst>
                <a:gd name="T0" fmla="*/ 200 w 208"/>
                <a:gd name="T1" fmla="*/ 27 h 40"/>
                <a:gd name="T2" fmla="*/ 198 w 208"/>
                <a:gd name="T3" fmla="*/ 27 h 40"/>
                <a:gd name="T4" fmla="*/ 200 w 208"/>
                <a:gd name="T5" fmla="*/ 27 h 40"/>
                <a:gd name="T6" fmla="*/ 200 w 208"/>
                <a:gd name="T7" fmla="*/ 27 h 40"/>
                <a:gd name="T8" fmla="*/ 200 w 208"/>
                <a:gd name="T9" fmla="*/ 27 h 40"/>
                <a:gd name="T10" fmla="*/ 200 w 208"/>
                <a:gd name="T11" fmla="*/ 27 h 40"/>
                <a:gd name="T12" fmla="*/ 200 w 208"/>
                <a:gd name="T13" fmla="*/ 27 h 40"/>
                <a:gd name="T14" fmla="*/ 200 w 208"/>
                <a:gd name="T15" fmla="*/ 27 h 40"/>
                <a:gd name="T16" fmla="*/ 200 w 208"/>
                <a:gd name="T17" fmla="*/ 27 h 40"/>
                <a:gd name="T18" fmla="*/ 208 w 208"/>
                <a:gd name="T19" fmla="*/ 0 h 40"/>
                <a:gd name="T20" fmla="*/ 208 w 208"/>
                <a:gd name="T21" fmla="*/ 0 h 40"/>
                <a:gd name="T22" fmla="*/ 194 w 208"/>
                <a:gd name="T23" fmla="*/ 7 h 40"/>
                <a:gd name="T24" fmla="*/ 0 w 208"/>
                <a:gd name="T25" fmla="*/ 40 h 40"/>
                <a:gd name="T26" fmla="*/ 0 w 208"/>
                <a:gd name="T27" fmla="*/ 40 h 40"/>
                <a:gd name="T28" fmla="*/ 194 w 208"/>
                <a:gd name="T29" fmla="*/ 7 h 40"/>
                <a:gd name="T30" fmla="*/ 208 w 20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40">
                  <a:moveTo>
                    <a:pt x="200" y="27"/>
                  </a:moveTo>
                  <a:cubicBezTo>
                    <a:pt x="199" y="27"/>
                    <a:pt x="199" y="27"/>
                    <a:pt x="198" y="27"/>
                  </a:cubicBezTo>
                  <a:cubicBezTo>
                    <a:pt x="199" y="27"/>
                    <a:pt x="199" y="27"/>
                    <a:pt x="200" y="27"/>
                  </a:cubicBezTo>
                  <a:moveTo>
                    <a:pt x="200" y="27"/>
                  </a:move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200" y="27"/>
                    <a:pt x="200" y="27"/>
                  </a:cubicBezTo>
                  <a:moveTo>
                    <a:pt x="200" y="27"/>
                  </a:move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200" y="27"/>
                    <a:pt x="200" y="27"/>
                  </a:cubicBezTo>
                  <a:moveTo>
                    <a:pt x="208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5" y="3"/>
                    <a:pt x="200" y="6"/>
                    <a:pt x="194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4" y="7"/>
                    <a:pt x="194" y="7"/>
                    <a:pt x="194" y="7"/>
                  </a:cubicBezTo>
                  <a:cubicBezTo>
                    <a:pt x="200" y="6"/>
                    <a:pt x="205" y="3"/>
                    <a:pt x="208" y="0"/>
                  </a:cubicBezTo>
                </a:path>
              </a:pathLst>
            </a:custGeom>
            <a:solidFill>
              <a:srgbClr val="B10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id="{351365B5-698C-466B-80B2-93CBB5FFE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84564"/>
              <a:ext cx="4763" cy="3175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0 h 20"/>
                <a:gd name="T4" fmla="*/ 3 w 3"/>
                <a:gd name="T5" fmla="*/ 20 h 20"/>
                <a:gd name="T6" fmla="*/ 0 w 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50D1F460-9253-4657-B001-BBE09DA3E2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84564"/>
              <a:ext cx="4763" cy="3175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0 h 20"/>
                <a:gd name="T4" fmla="*/ 3 w 3"/>
                <a:gd name="T5" fmla="*/ 20 h 20"/>
                <a:gd name="T6" fmla="*/ 0 w 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9DC7F6AD-3FD8-4E9F-AAB5-0AC1981C73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17889"/>
              <a:ext cx="350838" cy="98425"/>
            </a:xfrm>
            <a:custGeom>
              <a:avLst/>
              <a:gdLst>
                <a:gd name="T0" fmla="*/ 221 w 221"/>
                <a:gd name="T1" fmla="*/ 0 h 62"/>
                <a:gd name="T2" fmla="*/ 208 w 221"/>
                <a:gd name="T3" fmla="*/ 2 h 62"/>
                <a:gd name="T4" fmla="*/ 194 w 221"/>
                <a:gd name="T5" fmla="*/ 9 h 62"/>
                <a:gd name="T6" fmla="*/ 0 w 221"/>
                <a:gd name="T7" fmla="*/ 42 h 62"/>
                <a:gd name="T8" fmla="*/ 3 w 221"/>
                <a:gd name="T9" fmla="*/ 62 h 62"/>
                <a:gd name="T10" fmla="*/ 198 w 221"/>
                <a:gd name="T11" fmla="*/ 29 h 62"/>
                <a:gd name="T12" fmla="*/ 198 w 221"/>
                <a:gd name="T13" fmla="*/ 29 h 62"/>
                <a:gd name="T14" fmla="*/ 200 w 221"/>
                <a:gd name="T15" fmla="*/ 29 h 62"/>
                <a:gd name="T16" fmla="*/ 200 w 221"/>
                <a:gd name="T17" fmla="*/ 29 h 62"/>
                <a:gd name="T18" fmla="*/ 200 w 221"/>
                <a:gd name="T19" fmla="*/ 29 h 62"/>
                <a:gd name="T20" fmla="*/ 200 w 221"/>
                <a:gd name="T21" fmla="*/ 29 h 62"/>
                <a:gd name="T22" fmla="*/ 200 w 221"/>
                <a:gd name="T23" fmla="*/ 29 h 62"/>
                <a:gd name="T24" fmla="*/ 221 w 221"/>
                <a:gd name="T25" fmla="*/ 2 h 62"/>
                <a:gd name="T26" fmla="*/ 221 w 221"/>
                <a:gd name="T27" fmla="*/ 0 h 62"/>
                <a:gd name="T28" fmla="*/ 221 w 221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2">
                  <a:moveTo>
                    <a:pt x="221" y="0"/>
                  </a:moveTo>
                  <a:cubicBezTo>
                    <a:pt x="208" y="2"/>
                    <a:pt x="208" y="2"/>
                    <a:pt x="208" y="2"/>
                  </a:cubicBezTo>
                  <a:cubicBezTo>
                    <a:pt x="205" y="5"/>
                    <a:pt x="200" y="8"/>
                    <a:pt x="194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9" y="29"/>
                    <a:pt x="199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13" y="26"/>
                    <a:pt x="221" y="14"/>
                    <a:pt x="221" y="2"/>
                  </a:cubicBezTo>
                  <a:cubicBezTo>
                    <a:pt x="221" y="1"/>
                    <a:pt x="221" y="1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AE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77">
              <a:extLst>
                <a:ext uri="{FF2B5EF4-FFF2-40B4-BE49-F238E27FC236}">
                  <a16:creationId xmlns:a16="http://schemas.microsoft.com/office/drawing/2014/main" id="{ADF066D3-7AAF-44D8-9201-D7833031A1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787" y="1949451"/>
              <a:ext cx="222250" cy="222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0" name="Oval 78">
              <a:extLst>
                <a:ext uri="{FF2B5EF4-FFF2-40B4-BE49-F238E27FC236}">
                  <a16:creationId xmlns:a16="http://schemas.microsoft.com/office/drawing/2014/main" id="{92774C23-EFB4-4D3F-8953-5CE64C7D3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888" y="4227515"/>
              <a:ext cx="133350" cy="1333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79">
              <a:extLst>
                <a:ext uri="{FF2B5EF4-FFF2-40B4-BE49-F238E27FC236}">
                  <a16:creationId xmlns:a16="http://schemas.microsoft.com/office/drawing/2014/main" id="{E149111F-C657-449E-9C78-90016511D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3337" y="4867277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AE433C1F-7335-49E3-AB8C-F7C3AF9F54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0987" y="3954464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3" name="Oval 81">
              <a:extLst>
                <a:ext uri="{FF2B5EF4-FFF2-40B4-BE49-F238E27FC236}">
                  <a16:creationId xmlns:a16="http://schemas.microsoft.com/office/drawing/2014/main" id="{061FB918-2E22-4F5B-88A5-1919958044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787" y="2533651"/>
              <a:ext cx="171450" cy="171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82">
              <a:extLst>
                <a:ext uri="{FF2B5EF4-FFF2-40B4-BE49-F238E27FC236}">
                  <a16:creationId xmlns:a16="http://schemas.microsoft.com/office/drawing/2014/main" id="{F61DA89E-6CD4-485E-9D46-50DDB316C4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037" y="5534028"/>
              <a:ext cx="171450" cy="171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2022/11/3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B1685C8-973B-4151-9EFE-2902A439D48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317625" y="1588"/>
            <a:ext cx="1252538" cy="1233488"/>
          </a:xfrm>
          <a:custGeom>
            <a:avLst/>
            <a:gdLst>
              <a:gd name="T0" fmla="*/ 767 w 789"/>
              <a:gd name="T1" fmla="*/ 0 h 777"/>
              <a:gd name="T2" fmla="*/ 0 w 789"/>
              <a:gd name="T3" fmla="*/ 766 h 777"/>
              <a:gd name="T4" fmla="*/ 11 w 789"/>
              <a:gd name="T5" fmla="*/ 777 h 777"/>
              <a:gd name="T6" fmla="*/ 789 w 789"/>
              <a:gd name="T7" fmla="*/ 0 h 777"/>
              <a:gd name="T8" fmla="*/ 767 w 789"/>
              <a:gd name="T9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777">
                <a:moveTo>
                  <a:pt x="767" y="0"/>
                </a:moveTo>
                <a:lnTo>
                  <a:pt x="0" y="766"/>
                </a:lnTo>
                <a:lnTo>
                  <a:pt x="11" y="777"/>
                </a:lnTo>
                <a:lnTo>
                  <a:pt x="789" y="0"/>
                </a:lnTo>
                <a:lnTo>
                  <a:pt x="76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6D220E2-905D-40E8-9B81-BD4439989F1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09725" y="1588"/>
            <a:ext cx="1690688" cy="1671638"/>
          </a:xfrm>
          <a:custGeom>
            <a:avLst/>
            <a:gdLst>
              <a:gd name="T0" fmla="*/ 1043 w 1065"/>
              <a:gd name="T1" fmla="*/ 0 h 1053"/>
              <a:gd name="T2" fmla="*/ 0 w 1065"/>
              <a:gd name="T3" fmla="*/ 1042 h 1053"/>
              <a:gd name="T4" fmla="*/ 11 w 1065"/>
              <a:gd name="T5" fmla="*/ 1053 h 1053"/>
              <a:gd name="T6" fmla="*/ 1065 w 1065"/>
              <a:gd name="T7" fmla="*/ 0 h 1053"/>
              <a:gd name="T8" fmla="*/ 1043 w 1065"/>
              <a:gd name="T9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53">
                <a:moveTo>
                  <a:pt x="1043" y="0"/>
                </a:moveTo>
                <a:lnTo>
                  <a:pt x="0" y="1042"/>
                </a:lnTo>
                <a:lnTo>
                  <a:pt x="11" y="1053"/>
                </a:lnTo>
                <a:lnTo>
                  <a:pt x="1065" y="0"/>
                </a:lnTo>
                <a:lnTo>
                  <a:pt x="10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2DB4F27-6582-44CF-89E3-168358EF911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32726" y="1588"/>
            <a:ext cx="611188" cy="593725"/>
          </a:xfrm>
          <a:custGeom>
            <a:avLst/>
            <a:gdLst>
              <a:gd name="T0" fmla="*/ 363 w 385"/>
              <a:gd name="T1" fmla="*/ 0 h 374"/>
              <a:gd name="T2" fmla="*/ 0 w 385"/>
              <a:gd name="T3" fmla="*/ 363 h 374"/>
              <a:gd name="T4" fmla="*/ 11 w 385"/>
              <a:gd name="T5" fmla="*/ 374 h 374"/>
              <a:gd name="T6" fmla="*/ 385 w 385"/>
              <a:gd name="T7" fmla="*/ 0 h 374"/>
              <a:gd name="T8" fmla="*/ 363 w 385"/>
              <a:gd name="T9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74">
                <a:moveTo>
                  <a:pt x="363" y="0"/>
                </a:moveTo>
                <a:lnTo>
                  <a:pt x="0" y="363"/>
                </a:lnTo>
                <a:lnTo>
                  <a:pt x="11" y="374"/>
                </a:lnTo>
                <a:lnTo>
                  <a:pt x="385" y="0"/>
                </a:lnTo>
                <a:lnTo>
                  <a:pt x="3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33877A-8AC6-493A-8F09-C1D80ABFEF8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16826" y="1588"/>
            <a:ext cx="1150938" cy="1131888"/>
          </a:xfrm>
          <a:custGeom>
            <a:avLst/>
            <a:gdLst>
              <a:gd name="T0" fmla="*/ 703 w 725"/>
              <a:gd name="T1" fmla="*/ 0 h 713"/>
              <a:gd name="T2" fmla="*/ 0 w 725"/>
              <a:gd name="T3" fmla="*/ 702 h 713"/>
              <a:gd name="T4" fmla="*/ 11 w 725"/>
              <a:gd name="T5" fmla="*/ 713 h 713"/>
              <a:gd name="T6" fmla="*/ 725 w 725"/>
              <a:gd name="T7" fmla="*/ 0 h 713"/>
              <a:gd name="T8" fmla="*/ 703 w 725"/>
              <a:gd name="T9" fmla="*/ 0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13">
                <a:moveTo>
                  <a:pt x="703" y="0"/>
                </a:moveTo>
                <a:lnTo>
                  <a:pt x="0" y="702"/>
                </a:lnTo>
                <a:lnTo>
                  <a:pt x="11" y="713"/>
                </a:lnTo>
                <a:lnTo>
                  <a:pt x="725" y="0"/>
                </a:lnTo>
                <a:lnTo>
                  <a:pt x="7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CD44290E-65BD-4621-8143-786A96E4241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996489" y="1588"/>
            <a:ext cx="2197100" cy="2271713"/>
          </a:xfrm>
          <a:custGeom>
            <a:avLst/>
            <a:gdLst>
              <a:gd name="T0" fmla="*/ 0 w 1384"/>
              <a:gd name="T1" fmla="*/ 1374 h 1432"/>
              <a:gd name="T2" fmla="*/ 344 w 1384"/>
              <a:gd name="T3" fmla="*/ 1432 h 1432"/>
              <a:gd name="T4" fmla="*/ 1384 w 1384"/>
              <a:gd name="T5" fmla="*/ 392 h 1432"/>
              <a:gd name="T6" fmla="*/ 1307 w 1384"/>
              <a:gd name="T7" fmla="*/ 0 h 1432"/>
              <a:gd name="T8" fmla="*/ 0 w 1384"/>
              <a:gd name="T9" fmla="*/ 0 h 1432"/>
              <a:gd name="T10" fmla="*/ 0 w 1384"/>
              <a:gd name="T11" fmla="*/ 137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4" h="1432">
                <a:moveTo>
                  <a:pt x="0" y="1374"/>
                </a:moveTo>
                <a:cubicBezTo>
                  <a:pt x="108" y="1411"/>
                  <a:pt x="223" y="1432"/>
                  <a:pt x="344" y="1432"/>
                </a:cubicBezTo>
                <a:cubicBezTo>
                  <a:pt x="918" y="1432"/>
                  <a:pt x="1384" y="966"/>
                  <a:pt x="1384" y="392"/>
                </a:cubicBezTo>
                <a:cubicBezTo>
                  <a:pt x="1384" y="253"/>
                  <a:pt x="1357" y="121"/>
                  <a:pt x="1307" y="0"/>
                </a:cubicBezTo>
                <a:cubicBezTo>
                  <a:pt x="0" y="0"/>
                  <a:pt x="0" y="0"/>
                  <a:pt x="0" y="0"/>
                </a:cubicBezTo>
                <a:lnTo>
                  <a:pt x="0" y="13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69E44DB6-BEA0-484B-AD8A-23C18DF9FF0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587" y="1588"/>
            <a:ext cx="2051050" cy="1617663"/>
          </a:xfrm>
          <a:custGeom>
            <a:avLst/>
            <a:gdLst>
              <a:gd name="T0" fmla="*/ 1040 w 1292"/>
              <a:gd name="T1" fmla="*/ 1020 h 1020"/>
              <a:gd name="T2" fmla="*/ 1292 w 1292"/>
              <a:gd name="T3" fmla="*/ 989 h 1020"/>
              <a:gd name="T4" fmla="*/ 1292 w 1292"/>
              <a:gd name="T5" fmla="*/ 0 h 1020"/>
              <a:gd name="T6" fmla="*/ 0 w 1292"/>
              <a:gd name="T7" fmla="*/ 0 h 1020"/>
              <a:gd name="T8" fmla="*/ 1040 w 1292"/>
              <a:gd name="T9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2" h="1020">
                <a:moveTo>
                  <a:pt x="1040" y="1020"/>
                </a:moveTo>
                <a:cubicBezTo>
                  <a:pt x="1127" y="1020"/>
                  <a:pt x="1211" y="1009"/>
                  <a:pt x="1292" y="989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565"/>
                  <a:pt x="472" y="1020"/>
                  <a:pt x="1040" y="10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BB4C754-9675-42E6-A410-921F7CC6785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587" y="5337177"/>
            <a:ext cx="2576513" cy="1516063"/>
          </a:xfrm>
          <a:custGeom>
            <a:avLst/>
            <a:gdLst>
              <a:gd name="T0" fmla="*/ 1623 w 1623"/>
              <a:gd name="T1" fmla="*/ 956 h 956"/>
              <a:gd name="T2" fmla="*/ 1623 w 1623"/>
              <a:gd name="T3" fmla="*/ 214 h 956"/>
              <a:gd name="T4" fmla="*/ 1003 w 1623"/>
              <a:gd name="T5" fmla="*/ 0 h 956"/>
              <a:gd name="T6" fmla="*/ 0 w 1623"/>
              <a:gd name="T7" fmla="*/ 956 h 956"/>
              <a:gd name="T8" fmla="*/ 1623 w 1623"/>
              <a:gd name="T9" fmla="*/ 95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3" h="956">
                <a:moveTo>
                  <a:pt x="1623" y="956"/>
                </a:moveTo>
                <a:cubicBezTo>
                  <a:pt x="1623" y="214"/>
                  <a:pt x="1623" y="214"/>
                  <a:pt x="1623" y="214"/>
                </a:cubicBezTo>
                <a:cubicBezTo>
                  <a:pt x="1452" y="80"/>
                  <a:pt x="1237" y="0"/>
                  <a:pt x="1003" y="0"/>
                </a:cubicBezTo>
                <a:cubicBezTo>
                  <a:pt x="464" y="0"/>
                  <a:pt x="25" y="424"/>
                  <a:pt x="0" y="956"/>
                </a:cubicBezTo>
                <a:lnTo>
                  <a:pt x="1623" y="9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B7527CAA-CA05-49CC-B57D-2AEA16391B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18639" y="6313490"/>
            <a:ext cx="1508125" cy="539750"/>
          </a:xfrm>
          <a:custGeom>
            <a:avLst/>
            <a:gdLst>
              <a:gd name="T0" fmla="*/ 0 w 950"/>
              <a:gd name="T1" fmla="*/ 340 h 340"/>
              <a:gd name="T2" fmla="*/ 950 w 950"/>
              <a:gd name="T3" fmla="*/ 340 h 340"/>
              <a:gd name="T4" fmla="*/ 475 w 950"/>
              <a:gd name="T5" fmla="*/ 0 h 340"/>
              <a:gd name="T6" fmla="*/ 0 w 950"/>
              <a:gd name="T7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0" h="340">
                <a:moveTo>
                  <a:pt x="0" y="340"/>
                </a:moveTo>
                <a:cubicBezTo>
                  <a:pt x="950" y="340"/>
                  <a:pt x="950" y="340"/>
                  <a:pt x="950" y="340"/>
                </a:cubicBezTo>
                <a:cubicBezTo>
                  <a:pt x="883" y="142"/>
                  <a:pt x="696" y="0"/>
                  <a:pt x="475" y="0"/>
                </a:cubicBezTo>
                <a:cubicBezTo>
                  <a:pt x="255" y="0"/>
                  <a:pt x="67" y="142"/>
                  <a:pt x="0" y="3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52188CC-57DD-411C-A103-FAE013EF8A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306513" y="1588"/>
            <a:ext cx="2222500" cy="615950"/>
          </a:xfrm>
          <a:custGeom>
            <a:avLst/>
            <a:gdLst>
              <a:gd name="T0" fmla="*/ 0 w 1400"/>
              <a:gd name="T1" fmla="*/ 0 h 388"/>
              <a:gd name="T2" fmla="*/ 700 w 1400"/>
              <a:gd name="T3" fmla="*/ 388 h 388"/>
              <a:gd name="T4" fmla="*/ 1400 w 1400"/>
              <a:gd name="T5" fmla="*/ 0 h 388"/>
              <a:gd name="T6" fmla="*/ 0 w 1400"/>
              <a:gd name="T7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0" h="388">
                <a:moveTo>
                  <a:pt x="0" y="0"/>
                </a:moveTo>
                <a:cubicBezTo>
                  <a:pt x="146" y="233"/>
                  <a:pt x="405" y="388"/>
                  <a:pt x="700" y="388"/>
                </a:cubicBezTo>
                <a:cubicBezTo>
                  <a:pt x="995" y="388"/>
                  <a:pt x="1254" y="233"/>
                  <a:pt x="14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A54361DF-8524-4E11-AA56-99308206736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91551" y="1588"/>
            <a:ext cx="2543176" cy="1020763"/>
          </a:xfrm>
          <a:custGeom>
            <a:avLst/>
            <a:gdLst>
              <a:gd name="T0" fmla="*/ 0 w 1602"/>
              <a:gd name="T1" fmla="*/ 0 h 644"/>
              <a:gd name="T2" fmla="*/ 801 w 1602"/>
              <a:gd name="T3" fmla="*/ 644 h 644"/>
              <a:gd name="T4" fmla="*/ 1602 w 1602"/>
              <a:gd name="T5" fmla="*/ 0 h 644"/>
              <a:gd name="T6" fmla="*/ 0 w 1602"/>
              <a:gd name="T7" fmla="*/ 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44">
                <a:moveTo>
                  <a:pt x="0" y="0"/>
                </a:moveTo>
                <a:cubicBezTo>
                  <a:pt x="80" y="368"/>
                  <a:pt x="408" y="644"/>
                  <a:pt x="801" y="644"/>
                </a:cubicBezTo>
                <a:cubicBezTo>
                  <a:pt x="1193" y="644"/>
                  <a:pt x="1521" y="368"/>
                  <a:pt x="160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DACF4-B3C1-4695-A88B-955B855F9294}"/>
              </a:ext>
            </a:extLst>
          </p:cNvPr>
          <p:cNvGrpSpPr/>
          <p:nvPr userDrawn="1"/>
        </p:nvGrpSpPr>
        <p:grpSpPr>
          <a:xfrm flipH="1">
            <a:off x="6580188" y="1568451"/>
            <a:ext cx="5613401" cy="4137027"/>
            <a:chOff x="1587" y="1568451"/>
            <a:chExt cx="5613401" cy="413702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CD4A541-46AA-4983-933C-D2D2B583A8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6899" y="1884364"/>
              <a:ext cx="3432176" cy="3429001"/>
            </a:xfrm>
            <a:custGeom>
              <a:avLst/>
              <a:gdLst>
                <a:gd name="T0" fmla="*/ 1081 w 2162"/>
                <a:gd name="T1" fmla="*/ 2162 h 2162"/>
                <a:gd name="T2" fmla="*/ 316 w 2162"/>
                <a:gd name="T3" fmla="*/ 1846 h 2162"/>
                <a:gd name="T4" fmla="*/ 0 w 2162"/>
                <a:gd name="T5" fmla="*/ 1081 h 2162"/>
                <a:gd name="T6" fmla="*/ 316 w 2162"/>
                <a:gd name="T7" fmla="*/ 316 h 2162"/>
                <a:gd name="T8" fmla="*/ 1081 w 2162"/>
                <a:gd name="T9" fmla="*/ 0 h 2162"/>
                <a:gd name="T10" fmla="*/ 1846 w 2162"/>
                <a:gd name="T11" fmla="*/ 316 h 2162"/>
                <a:gd name="T12" fmla="*/ 2162 w 2162"/>
                <a:gd name="T13" fmla="*/ 1081 h 2162"/>
                <a:gd name="T14" fmla="*/ 1846 w 2162"/>
                <a:gd name="T15" fmla="*/ 1846 h 2162"/>
                <a:gd name="T16" fmla="*/ 1081 w 2162"/>
                <a:gd name="T17" fmla="*/ 2162 h 2162"/>
                <a:gd name="T18" fmla="*/ 1081 w 2162"/>
                <a:gd name="T19" fmla="*/ 17 h 2162"/>
                <a:gd name="T20" fmla="*/ 329 w 2162"/>
                <a:gd name="T21" fmla="*/ 329 h 2162"/>
                <a:gd name="T22" fmla="*/ 17 w 2162"/>
                <a:gd name="T23" fmla="*/ 1081 h 2162"/>
                <a:gd name="T24" fmla="*/ 329 w 2162"/>
                <a:gd name="T25" fmla="*/ 1833 h 2162"/>
                <a:gd name="T26" fmla="*/ 1081 w 2162"/>
                <a:gd name="T27" fmla="*/ 2145 h 2162"/>
                <a:gd name="T28" fmla="*/ 1833 w 2162"/>
                <a:gd name="T29" fmla="*/ 1833 h 2162"/>
                <a:gd name="T30" fmla="*/ 2145 w 2162"/>
                <a:gd name="T31" fmla="*/ 1081 h 2162"/>
                <a:gd name="T32" fmla="*/ 1833 w 2162"/>
                <a:gd name="T33" fmla="*/ 329 h 2162"/>
                <a:gd name="T34" fmla="*/ 1081 w 2162"/>
                <a:gd name="T35" fmla="*/ 17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2" h="2162">
                  <a:moveTo>
                    <a:pt x="1081" y="2162"/>
                  </a:moveTo>
                  <a:cubicBezTo>
                    <a:pt x="792" y="2162"/>
                    <a:pt x="520" y="2050"/>
                    <a:pt x="316" y="1846"/>
                  </a:cubicBezTo>
                  <a:cubicBezTo>
                    <a:pt x="112" y="1641"/>
                    <a:pt x="0" y="1370"/>
                    <a:pt x="0" y="1081"/>
                  </a:cubicBezTo>
                  <a:cubicBezTo>
                    <a:pt x="0" y="792"/>
                    <a:pt x="112" y="521"/>
                    <a:pt x="316" y="316"/>
                  </a:cubicBezTo>
                  <a:cubicBezTo>
                    <a:pt x="520" y="112"/>
                    <a:pt x="792" y="0"/>
                    <a:pt x="1081" y="0"/>
                  </a:cubicBezTo>
                  <a:cubicBezTo>
                    <a:pt x="1370" y="0"/>
                    <a:pt x="1641" y="112"/>
                    <a:pt x="1846" y="316"/>
                  </a:cubicBezTo>
                  <a:cubicBezTo>
                    <a:pt x="2050" y="521"/>
                    <a:pt x="2162" y="792"/>
                    <a:pt x="2162" y="1081"/>
                  </a:cubicBezTo>
                  <a:cubicBezTo>
                    <a:pt x="2162" y="1370"/>
                    <a:pt x="2050" y="1641"/>
                    <a:pt x="1846" y="1846"/>
                  </a:cubicBezTo>
                  <a:cubicBezTo>
                    <a:pt x="1641" y="2050"/>
                    <a:pt x="1370" y="2162"/>
                    <a:pt x="1081" y="2162"/>
                  </a:cubicBezTo>
                  <a:close/>
                  <a:moveTo>
                    <a:pt x="1081" y="17"/>
                  </a:moveTo>
                  <a:cubicBezTo>
                    <a:pt x="797" y="17"/>
                    <a:pt x="529" y="128"/>
                    <a:pt x="329" y="329"/>
                  </a:cubicBezTo>
                  <a:cubicBezTo>
                    <a:pt x="128" y="530"/>
                    <a:pt x="17" y="797"/>
                    <a:pt x="17" y="1081"/>
                  </a:cubicBezTo>
                  <a:cubicBezTo>
                    <a:pt x="17" y="1365"/>
                    <a:pt x="128" y="1632"/>
                    <a:pt x="329" y="1833"/>
                  </a:cubicBezTo>
                  <a:cubicBezTo>
                    <a:pt x="529" y="2034"/>
                    <a:pt x="797" y="2145"/>
                    <a:pt x="1081" y="2145"/>
                  </a:cubicBezTo>
                  <a:cubicBezTo>
                    <a:pt x="1365" y="2145"/>
                    <a:pt x="1632" y="2034"/>
                    <a:pt x="1833" y="1833"/>
                  </a:cubicBezTo>
                  <a:cubicBezTo>
                    <a:pt x="2034" y="1632"/>
                    <a:pt x="2145" y="1365"/>
                    <a:pt x="2145" y="1081"/>
                  </a:cubicBezTo>
                  <a:cubicBezTo>
                    <a:pt x="2145" y="797"/>
                    <a:pt x="2034" y="530"/>
                    <a:pt x="1833" y="329"/>
                  </a:cubicBezTo>
                  <a:cubicBezTo>
                    <a:pt x="1632" y="128"/>
                    <a:pt x="1365" y="17"/>
                    <a:pt x="1081" y="17"/>
                  </a:cubicBezTo>
                  <a:close/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D5F8B1E-C58D-4E74-8D26-FD52A068FC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50987" y="1568451"/>
              <a:ext cx="4064001" cy="4060826"/>
            </a:xfrm>
            <a:custGeom>
              <a:avLst/>
              <a:gdLst>
                <a:gd name="T0" fmla="*/ 1280 w 2560"/>
                <a:gd name="T1" fmla="*/ 2560 h 2560"/>
                <a:gd name="T2" fmla="*/ 375 w 2560"/>
                <a:gd name="T3" fmla="*/ 2185 h 2560"/>
                <a:gd name="T4" fmla="*/ 0 w 2560"/>
                <a:gd name="T5" fmla="*/ 1280 h 2560"/>
                <a:gd name="T6" fmla="*/ 375 w 2560"/>
                <a:gd name="T7" fmla="*/ 375 h 2560"/>
                <a:gd name="T8" fmla="*/ 1280 w 2560"/>
                <a:gd name="T9" fmla="*/ 0 h 2560"/>
                <a:gd name="T10" fmla="*/ 2185 w 2560"/>
                <a:gd name="T11" fmla="*/ 375 h 2560"/>
                <a:gd name="T12" fmla="*/ 2560 w 2560"/>
                <a:gd name="T13" fmla="*/ 1280 h 2560"/>
                <a:gd name="T14" fmla="*/ 2185 w 2560"/>
                <a:gd name="T15" fmla="*/ 2185 h 2560"/>
                <a:gd name="T16" fmla="*/ 1280 w 2560"/>
                <a:gd name="T17" fmla="*/ 2560 h 2560"/>
                <a:gd name="T18" fmla="*/ 1280 w 2560"/>
                <a:gd name="T19" fmla="*/ 17 h 2560"/>
                <a:gd name="T20" fmla="*/ 387 w 2560"/>
                <a:gd name="T21" fmla="*/ 387 h 2560"/>
                <a:gd name="T22" fmla="*/ 17 w 2560"/>
                <a:gd name="T23" fmla="*/ 1280 h 2560"/>
                <a:gd name="T24" fmla="*/ 387 w 2560"/>
                <a:gd name="T25" fmla="*/ 2173 h 2560"/>
                <a:gd name="T26" fmla="*/ 1280 w 2560"/>
                <a:gd name="T27" fmla="*/ 2543 h 2560"/>
                <a:gd name="T28" fmla="*/ 2173 w 2560"/>
                <a:gd name="T29" fmla="*/ 2173 h 2560"/>
                <a:gd name="T30" fmla="*/ 2543 w 2560"/>
                <a:gd name="T31" fmla="*/ 1280 h 2560"/>
                <a:gd name="T32" fmla="*/ 2173 w 2560"/>
                <a:gd name="T33" fmla="*/ 387 h 2560"/>
                <a:gd name="T34" fmla="*/ 1280 w 2560"/>
                <a:gd name="T35" fmla="*/ 1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0" h="2560">
                  <a:moveTo>
                    <a:pt x="1280" y="2560"/>
                  </a:moveTo>
                  <a:cubicBezTo>
                    <a:pt x="938" y="2560"/>
                    <a:pt x="617" y="2427"/>
                    <a:pt x="375" y="2185"/>
                  </a:cubicBezTo>
                  <a:cubicBezTo>
                    <a:pt x="133" y="1943"/>
                    <a:pt x="0" y="1622"/>
                    <a:pt x="0" y="1280"/>
                  </a:cubicBezTo>
                  <a:cubicBezTo>
                    <a:pt x="0" y="938"/>
                    <a:pt x="133" y="617"/>
                    <a:pt x="375" y="375"/>
                  </a:cubicBezTo>
                  <a:cubicBezTo>
                    <a:pt x="617" y="133"/>
                    <a:pt x="938" y="0"/>
                    <a:pt x="1280" y="0"/>
                  </a:cubicBezTo>
                  <a:cubicBezTo>
                    <a:pt x="1622" y="0"/>
                    <a:pt x="1943" y="133"/>
                    <a:pt x="2185" y="375"/>
                  </a:cubicBezTo>
                  <a:cubicBezTo>
                    <a:pt x="2427" y="617"/>
                    <a:pt x="2560" y="938"/>
                    <a:pt x="2560" y="1280"/>
                  </a:cubicBezTo>
                  <a:cubicBezTo>
                    <a:pt x="2560" y="1622"/>
                    <a:pt x="2427" y="1943"/>
                    <a:pt x="2185" y="2185"/>
                  </a:cubicBezTo>
                  <a:cubicBezTo>
                    <a:pt x="1943" y="2427"/>
                    <a:pt x="1622" y="2560"/>
                    <a:pt x="1280" y="2560"/>
                  </a:cubicBezTo>
                  <a:close/>
                  <a:moveTo>
                    <a:pt x="1280" y="17"/>
                  </a:moveTo>
                  <a:cubicBezTo>
                    <a:pt x="943" y="17"/>
                    <a:pt x="626" y="149"/>
                    <a:pt x="387" y="387"/>
                  </a:cubicBezTo>
                  <a:cubicBezTo>
                    <a:pt x="149" y="626"/>
                    <a:pt x="17" y="943"/>
                    <a:pt x="17" y="1280"/>
                  </a:cubicBezTo>
                  <a:cubicBezTo>
                    <a:pt x="17" y="1617"/>
                    <a:pt x="149" y="1934"/>
                    <a:pt x="387" y="2173"/>
                  </a:cubicBezTo>
                  <a:cubicBezTo>
                    <a:pt x="626" y="2411"/>
                    <a:pt x="943" y="2543"/>
                    <a:pt x="1280" y="2543"/>
                  </a:cubicBezTo>
                  <a:cubicBezTo>
                    <a:pt x="1617" y="2543"/>
                    <a:pt x="1934" y="2411"/>
                    <a:pt x="2173" y="2173"/>
                  </a:cubicBezTo>
                  <a:cubicBezTo>
                    <a:pt x="2411" y="1934"/>
                    <a:pt x="2543" y="1617"/>
                    <a:pt x="2543" y="1280"/>
                  </a:cubicBezTo>
                  <a:cubicBezTo>
                    <a:pt x="2543" y="943"/>
                    <a:pt x="2411" y="626"/>
                    <a:pt x="2173" y="387"/>
                  </a:cubicBezTo>
                  <a:cubicBezTo>
                    <a:pt x="1934" y="149"/>
                    <a:pt x="1617" y="17"/>
                    <a:pt x="1280" y="17"/>
                  </a:cubicBezTo>
                  <a:close/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2C45A12A-AFCB-4E03-8CDF-022F91CE88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87574" y="2205039"/>
              <a:ext cx="2790826" cy="2787651"/>
            </a:xfrm>
            <a:custGeom>
              <a:avLst/>
              <a:gdLst>
                <a:gd name="T0" fmla="*/ 879 w 1758"/>
                <a:gd name="T1" fmla="*/ 1758 h 1758"/>
                <a:gd name="T2" fmla="*/ 0 w 1758"/>
                <a:gd name="T3" fmla="*/ 879 h 1758"/>
                <a:gd name="T4" fmla="*/ 879 w 1758"/>
                <a:gd name="T5" fmla="*/ 0 h 1758"/>
                <a:gd name="T6" fmla="*/ 1758 w 1758"/>
                <a:gd name="T7" fmla="*/ 879 h 1758"/>
                <a:gd name="T8" fmla="*/ 879 w 1758"/>
                <a:gd name="T9" fmla="*/ 1758 h 1758"/>
                <a:gd name="T10" fmla="*/ 879 w 1758"/>
                <a:gd name="T11" fmla="*/ 17 h 1758"/>
                <a:gd name="T12" fmla="*/ 17 w 1758"/>
                <a:gd name="T13" fmla="*/ 879 h 1758"/>
                <a:gd name="T14" fmla="*/ 879 w 1758"/>
                <a:gd name="T15" fmla="*/ 1741 h 1758"/>
                <a:gd name="T16" fmla="*/ 1741 w 1758"/>
                <a:gd name="T17" fmla="*/ 879 h 1758"/>
                <a:gd name="T18" fmla="*/ 879 w 1758"/>
                <a:gd name="T19" fmla="*/ 17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8" h="1758">
                  <a:moveTo>
                    <a:pt x="879" y="1758"/>
                  </a:moveTo>
                  <a:cubicBezTo>
                    <a:pt x="394" y="1758"/>
                    <a:pt x="0" y="1364"/>
                    <a:pt x="0" y="879"/>
                  </a:cubicBezTo>
                  <a:cubicBezTo>
                    <a:pt x="0" y="394"/>
                    <a:pt x="394" y="0"/>
                    <a:pt x="879" y="0"/>
                  </a:cubicBezTo>
                  <a:cubicBezTo>
                    <a:pt x="1364" y="0"/>
                    <a:pt x="1758" y="394"/>
                    <a:pt x="1758" y="879"/>
                  </a:cubicBezTo>
                  <a:cubicBezTo>
                    <a:pt x="1758" y="1364"/>
                    <a:pt x="1364" y="1758"/>
                    <a:pt x="879" y="1758"/>
                  </a:cubicBezTo>
                  <a:moveTo>
                    <a:pt x="879" y="17"/>
                  </a:moveTo>
                  <a:cubicBezTo>
                    <a:pt x="404" y="17"/>
                    <a:pt x="17" y="404"/>
                    <a:pt x="17" y="879"/>
                  </a:cubicBezTo>
                  <a:cubicBezTo>
                    <a:pt x="17" y="1354"/>
                    <a:pt x="404" y="1741"/>
                    <a:pt x="879" y="1741"/>
                  </a:cubicBezTo>
                  <a:cubicBezTo>
                    <a:pt x="1354" y="1741"/>
                    <a:pt x="1741" y="1354"/>
                    <a:pt x="1741" y="879"/>
                  </a:cubicBezTo>
                  <a:cubicBezTo>
                    <a:pt x="1741" y="404"/>
                    <a:pt x="1354" y="17"/>
                    <a:pt x="879" y="17"/>
                  </a:cubicBezTo>
                </a:path>
              </a:pathLst>
            </a:custGeom>
            <a:solidFill>
              <a:srgbClr val="F6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C2C60D9-5792-426D-95C1-CD800A08A9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5049" y="3963989"/>
              <a:ext cx="679450" cy="1020763"/>
            </a:xfrm>
            <a:custGeom>
              <a:avLst/>
              <a:gdLst>
                <a:gd name="T0" fmla="*/ 0 w 428"/>
                <a:gd name="T1" fmla="*/ 228 h 644"/>
                <a:gd name="T2" fmla="*/ 92 w 428"/>
                <a:gd name="T3" fmla="*/ 162 h 644"/>
                <a:gd name="T4" fmla="*/ 322 w 428"/>
                <a:gd name="T5" fmla="*/ 0 h 644"/>
                <a:gd name="T6" fmla="*/ 428 w 428"/>
                <a:gd name="T7" fmla="*/ 622 h 644"/>
                <a:gd name="T8" fmla="*/ 84 w 428"/>
                <a:gd name="T9" fmla="*/ 568 h 644"/>
                <a:gd name="T10" fmla="*/ 59 w 428"/>
                <a:gd name="T11" fmla="*/ 572 h 644"/>
                <a:gd name="T12" fmla="*/ 0 w 428"/>
                <a:gd name="T13" fmla="*/ 22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644">
                  <a:moveTo>
                    <a:pt x="0" y="228"/>
                  </a:moveTo>
                  <a:cubicBezTo>
                    <a:pt x="0" y="228"/>
                    <a:pt x="56" y="222"/>
                    <a:pt x="92" y="162"/>
                  </a:cubicBezTo>
                  <a:cubicBezTo>
                    <a:pt x="129" y="101"/>
                    <a:pt x="236" y="4"/>
                    <a:pt x="322" y="0"/>
                  </a:cubicBezTo>
                  <a:cubicBezTo>
                    <a:pt x="428" y="622"/>
                    <a:pt x="428" y="622"/>
                    <a:pt x="428" y="622"/>
                  </a:cubicBezTo>
                  <a:cubicBezTo>
                    <a:pt x="428" y="622"/>
                    <a:pt x="225" y="644"/>
                    <a:pt x="84" y="568"/>
                  </a:cubicBezTo>
                  <a:cubicBezTo>
                    <a:pt x="59" y="572"/>
                    <a:pt x="59" y="572"/>
                    <a:pt x="59" y="572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F4EF517-04CF-4605-9F42-641AA6A5A2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8212" y="4256090"/>
              <a:ext cx="201613" cy="701675"/>
            </a:xfrm>
            <a:custGeom>
              <a:avLst/>
              <a:gdLst>
                <a:gd name="T0" fmla="*/ 74 w 127"/>
                <a:gd name="T1" fmla="*/ 442 h 442"/>
                <a:gd name="T2" fmla="*/ 127 w 127"/>
                <a:gd name="T3" fmla="*/ 433 h 442"/>
                <a:gd name="T4" fmla="*/ 54 w 127"/>
                <a:gd name="T5" fmla="*/ 0 h 442"/>
                <a:gd name="T6" fmla="*/ 0 w 127"/>
                <a:gd name="T7" fmla="*/ 9 h 442"/>
                <a:gd name="T8" fmla="*/ 74 w 127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442">
                  <a:moveTo>
                    <a:pt x="74" y="442"/>
                  </a:moveTo>
                  <a:lnTo>
                    <a:pt x="127" y="433"/>
                  </a:lnTo>
                  <a:lnTo>
                    <a:pt x="54" y="0"/>
                  </a:lnTo>
                  <a:lnTo>
                    <a:pt x="0" y="9"/>
                  </a:lnTo>
                  <a:lnTo>
                    <a:pt x="74" y="442"/>
                  </a:lnTo>
                  <a:close/>
                </a:path>
              </a:pathLst>
            </a:custGeom>
            <a:solidFill>
              <a:srgbClr val="FBD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5EF0763-DDDA-4B83-8BF0-7CDBC48D9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4712" y="4873627"/>
              <a:ext cx="112713" cy="114300"/>
            </a:xfrm>
            <a:custGeom>
              <a:avLst/>
              <a:gdLst>
                <a:gd name="T0" fmla="*/ 68 w 71"/>
                <a:gd name="T1" fmla="*/ 31 h 72"/>
                <a:gd name="T2" fmla="*/ 41 w 71"/>
                <a:gd name="T3" fmla="*/ 69 h 72"/>
                <a:gd name="T4" fmla="*/ 3 w 71"/>
                <a:gd name="T5" fmla="*/ 42 h 72"/>
                <a:gd name="T6" fmla="*/ 30 w 71"/>
                <a:gd name="T7" fmla="*/ 4 h 72"/>
                <a:gd name="T8" fmla="*/ 68 w 71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2">
                  <a:moveTo>
                    <a:pt x="68" y="31"/>
                  </a:moveTo>
                  <a:cubicBezTo>
                    <a:pt x="71" y="48"/>
                    <a:pt x="59" y="65"/>
                    <a:pt x="41" y="69"/>
                  </a:cubicBezTo>
                  <a:cubicBezTo>
                    <a:pt x="23" y="72"/>
                    <a:pt x="6" y="60"/>
                    <a:pt x="3" y="42"/>
                  </a:cubicBezTo>
                  <a:cubicBezTo>
                    <a:pt x="0" y="24"/>
                    <a:pt x="12" y="7"/>
                    <a:pt x="30" y="4"/>
                  </a:cubicBezTo>
                  <a:cubicBezTo>
                    <a:pt x="48" y="0"/>
                    <a:pt x="65" y="13"/>
                    <a:pt x="68" y="3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17A02AE-BD3E-4DAF-8DE1-0AE74B7D2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2562" y="3841752"/>
              <a:ext cx="573088" cy="1220788"/>
            </a:xfrm>
            <a:custGeom>
              <a:avLst/>
              <a:gdLst>
                <a:gd name="T0" fmla="*/ 354 w 361"/>
                <a:gd name="T1" fmla="*/ 661 h 770"/>
                <a:gd name="T2" fmla="*/ 294 w 361"/>
                <a:gd name="T3" fmla="*/ 745 h 770"/>
                <a:gd name="T4" fmla="*/ 192 w 361"/>
                <a:gd name="T5" fmla="*/ 763 h 770"/>
                <a:gd name="T6" fmla="*/ 107 w 361"/>
                <a:gd name="T7" fmla="*/ 703 h 770"/>
                <a:gd name="T8" fmla="*/ 6 w 361"/>
                <a:gd name="T9" fmla="*/ 109 h 770"/>
                <a:gd name="T10" fmla="*/ 66 w 361"/>
                <a:gd name="T11" fmla="*/ 24 h 770"/>
                <a:gd name="T12" fmla="*/ 169 w 361"/>
                <a:gd name="T13" fmla="*/ 7 h 770"/>
                <a:gd name="T14" fmla="*/ 253 w 361"/>
                <a:gd name="T15" fmla="*/ 67 h 770"/>
                <a:gd name="T16" fmla="*/ 354 w 361"/>
                <a:gd name="T17" fmla="*/ 661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770">
                  <a:moveTo>
                    <a:pt x="354" y="661"/>
                  </a:moveTo>
                  <a:cubicBezTo>
                    <a:pt x="361" y="701"/>
                    <a:pt x="334" y="739"/>
                    <a:pt x="294" y="745"/>
                  </a:cubicBezTo>
                  <a:cubicBezTo>
                    <a:pt x="192" y="763"/>
                    <a:pt x="192" y="763"/>
                    <a:pt x="192" y="763"/>
                  </a:cubicBezTo>
                  <a:cubicBezTo>
                    <a:pt x="152" y="770"/>
                    <a:pt x="114" y="743"/>
                    <a:pt x="107" y="703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0" y="69"/>
                    <a:pt x="26" y="31"/>
                    <a:pt x="66" y="24"/>
                  </a:cubicBezTo>
                  <a:cubicBezTo>
                    <a:pt x="169" y="7"/>
                    <a:pt x="169" y="7"/>
                    <a:pt x="169" y="7"/>
                  </a:cubicBezTo>
                  <a:cubicBezTo>
                    <a:pt x="209" y="0"/>
                    <a:pt x="246" y="27"/>
                    <a:pt x="253" y="67"/>
                  </a:cubicBezTo>
                  <a:lnTo>
                    <a:pt x="354" y="6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1B6D8EB2-939A-4C1C-886E-4EC1B9643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3862" y="2778127"/>
              <a:ext cx="695325" cy="695325"/>
            </a:xfrm>
            <a:custGeom>
              <a:avLst/>
              <a:gdLst>
                <a:gd name="T0" fmla="*/ 419 w 438"/>
                <a:gd name="T1" fmla="*/ 185 h 438"/>
                <a:gd name="T2" fmla="*/ 253 w 438"/>
                <a:gd name="T3" fmla="*/ 419 h 438"/>
                <a:gd name="T4" fmla="*/ 19 w 438"/>
                <a:gd name="T5" fmla="*/ 253 h 438"/>
                <a:gd name="T6" fmla="*/ 185 w 438"/>
                <a:gd name="T7" fmla="*/ 19 h 438"/>
                <a:gd name="T8" fmla="*/ 419 w 438"/>
                <a:gd name="T9" fmla="*/ 18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419" y="185"/>
                  </a:moveTo>
                  <a:cubicBezTo>
                    <a:pt x="438" y="296"/>
                    <a:pt x="363" y="400"/>
                    <a:pt x="253" y="419"/>
                  </a:cubicBezTo>
                  <a:cubicBezTo>
                    <a:pt x="142" y="438"/>
                    <a:pt x="38" y="364"/>
                    <a:pt x="19" y="253"/>
                  </a:cubicBezTo>
                  <a:cubicBezTo>
                    <a:pt x="0" y="143"/>
                    <a:pt x="74" y="38"/>
                    <a:pt x="185" y="19"/>
                  </a:cubicBezTo>
                  <a:cubicBezTo>
                    <a:pt x="295" y="0"/>
                    <a:pt x="400" y="75"/>
                    <a:pt x="419" y="185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390575B-A995-46D2-A8FE-33B0BAFFE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062" y="2765427"/>
              <a:ext cx="395288" cy="790575"/>
            </a:xfrm>
            <a:custGeom>
              <a:avLst/>
              <a:gdLst>
                <a:gd name="T0" fmla="*/ 85 w 249"/>
                <a:gd name="T1" fmla="*/ 498 h 498"/>
                <a:gd name="T2" fmla="*/ 249 w 249"/>
                <a:gd name="T3" fmla="*/ 417 h 498"/>
                <a:gd name="T4" fmla="*/ 182 w 249"/>
                <a:gd name="T5" fmla="*/ 22 h 498"/>
                <a:gd name="T6" fmla="*/ 0 w 249"/>
                <a:gd name="T7" fmla="*/ 0 h 498"/>
                <a:gd name="T8" fmla="*/ 85 w 249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498">
                  <a:moveTo>
                    <a:pt x="85" y="498"/>
                  </a:moveTo>
                  <a:lnTo>
                    <a:pt x="249" y="417"/>
                  </a:lnTo>
                  <a:lnTo>
                    <a:pt x="182" y="22"/>
                  </a:lnTo>
                  <a:lnTo>
                    <a:pt x="0" y="0"/>
                  </a:lnTo>
                  <a:lnTo>
                    <a:pt x="85" y="4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71762A83-97FF-45FF-8C67-2F9BC57C2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0062" y="2765427"/>
              <a:ext cx="395288" cy="790575"/>
            </a:xfrm>
            <a:custGeom>
              <a:avLst/>
              <a:gdLst>
                <a:gd name="T0" fmla="*/ 85 w 249"/>
                <a:gd name="T1" fmla="*/ 498 h 498"/>
                <a:gd name="T2" fmla="*/ 249 w 249"/>
                <a:gd name="T3" fmla="*/ 417 h 498"/>
                <a:gd name="T4" fmla="*/ 182 w 249"/>
                <a:gd name="T5" fmla="*/ 22 h 498"/>
                <a:gd name="T6" fmla="*/ 0 w 249"/>
                <a:gd name="T7" fmla="*/ 0 h 498"/>
                <a:gd name="T8" fmla="*/ 85 w 249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498">
                  <a:moveTo>
                    <a:pt x="85" y="498"/>
                  </a:moveTo>
                  <a:lnTo>
                    <a:pt x="249" y="417"/>
                  </a:lnTo>
                  <a:lnTo>
                    <a:pt x="182" y="22"/>
                  </a:lnTo>
                  <a:lnTo>
                    <a:pt x="0" y="0"/>
                  </a:lnTo>
                  <a:lnTo>
                    <a:pt x="85" y="4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498C35-C7E0-4CFE-BA3F-E55603E2C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92337" y="3125789"/>
              <a:ext cx="695325" cy="695325"/>
            </a:xfrm>
            <a:custGeom>
              <a:avLst/>
              <a:gdLst>
                <a:gd name="T0" fmla="*/ 419 w 438"/>
                <a:gd name="T1" fmla="*/ 185 h 438"/>
                <a:gd name="T2" fmla="*/ 253 w 438"/>
                <a:gd name="T3" fmla="*/ 419 h 438"/>
                <a:gd name="T4" fmla="*/ 19 w 438"/>
                <a:gd name="T5" fmla="*/ 253 h 438"/>
                <a:gd name="T6" fmla="*/ 185 w 438"/>
                <a:gd name="T7" fmla="*/ 19 h 438"/>
                <a:gd name="T8" fmla="*/ 419 w 438"/>
                <a:gd name="T9" fmla="*/ 18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38">
                  <a:moveTo>
                    <a:pt x="419" y="185"/>
                  </a:moveTo>
                  <a:cubicBezTo>
                    <a:pt x="438" y="295"/>
                    <a:pt x="363" y="400"/>
                    <a:pt x="253" y="419"/>
                  </a:cubicBezTo>
                  <a:cubicBezTo>
                    <a:pt x="142" y="438"/>
                    <a:pt x="37" y="364"/>
                    <a:pt x="19" y="253"/>
                  </a:cubicBezTo>
                  <a:cubicBezTo>
                    <a:pt x="0" y="143"/>
                    <a:pt x="74" y="38"/>
                    <a:pt x="185" y="19"/>
                  </a:cubicBezTo>
                  <a:cubicBezTo>
                    <a:pt x="295" y="0"/>
                    <a:pt x="400" y="74"/>
                    <a:pt x="419" y="185"/>
                  </a:cubicBezTo>
                </a:path>
              </a:pathLst>
            </a:custGeom>
            <a:solidFill>
              <a:srgbClr val="FE6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FAA70B48-1EC3-4AF5-A5D8-DBBA56B1D5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14812" y="2130426"/>
              <a:ext cx="530225" cy="2027238"/>
            </a:xfrm>
            <a:custGeom>
              <a:avLst/>
              <a:gdLst>
                <a:gd name="T0" fmla="*/ 328 w 334"/>
                <a:gd name="T1" fmla="*/ 1197 h 1278"/>
                <a:gd name="T2" fmla="*/ 274 w 334"/>
                <a:gd name="T3" fmla="*/ 1272 h 1278"/>
                <a:gd name="T4" fmla="*/ 199 w 334"/>
                <a:gd name="T5" fmla="*/ 1219 h 1278"/>
                <a:gd name="T6" fmla="*/ 6 w 334"/>
                <a:gd name="T7" fmla="*/ 82 h 1278"/>
                <a:gd name="T8" fmla="*/ 59 w 334"/>
                <a:gd name="T9" fmla="*/ 6 h 1278"/>
                <a:gd name="T10" fmla="*/ 134 w 334"/>
                <a:gd name="T11" fmla="*/ 60 h 1278"/>
                <a:gd name="T12" fmla="*/ 328 w 334"/>
                <a:gd name="T13" fmla="*/ 1197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278">
                  <a:moveTo>
                    <a:pt x="328" y="1197"/>
                  </a:moveTo>
                  <a:cubicBezTo>
                    <a:pt x="334" y="1232"/>
                    <a:pt x="310" y="1266"/>
                    <a:pt x="274" y="1272"/>
                  </a:cubicBezTo>
                  <a:cubicBezTo>
                    <a:pt x="239" y="1278"/>
                    <a:pt x="205" y="1254"/>
                    <a:pt x="199" y="1219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0" y="46"/>
                    <a:pt x="23" y="12"/>
                    <a:pt x="59" y="6"/>
                  </a:cubicBezTo>
                  <a:cubicBezTo>
                    <a:pt x="94" y="0"/>
                    <a:pt x="128" y="24"/>
                    <a:pt x="134" y="60"/>
                  </a:cubicBezTo>
                  <a:cubicBezTo>
                    <a:pt x="328" y="1197"/>
                    <a:pt x="328" y="1197"/>
                    <a:pt x="328" y="1197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0C56ED5-B156-4E16-9ED3-116C77A19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6500" y="2957514"/>
              <a:ext cx="714375" cy="931863"/>
            </a:xfrm>
            <a:custGeom>
              <a:avLst/>
              <a:gdLst>
                <a:gd name="T0" fmla="*/ 443 w 450"/>
                <a:gd name="T1" fmla="*/ 457 h 587"/>
                <a:gd name="T2" fmla="*/ 384 w 450"/>
                <a:gd name="T3" fmla="*/ 542 h 587"/>
                <a:gd name="T4" fmla="*/ 157 w 450"/>
                <a:gd name="T5" fmla="*/ 580 h 587"/>
                <a:gd name="T6" fmla="*/ 73 w 450"/>
                <a:gd name="T7" fmla="*/ 520 h 587"/>
                <a:gd name="T8" fmla="*/ 6 w 450"/>
                <a:gd name="T9" fmla="*/ 129 h 587"/>
                <a:gd name="T10" fmla="*/ 66 w 450"/>
                <a:gd name="T11" fmla="*/ 45 h 587"/>
                <a:gd name="T12" fmla="*/ 293 w 450"/>
                <a:gd name="T13" fmla="*/ 7 h 587"/>
                <a:gd name="T14" fmla="*/ 377 w 450"/>
                <a:gd name="T15" fmla="*/ 66 h 587"/>
                <a:gd name="T16" fmla="*/ 443 w 450"/>
                <a:gd name="T17" fmla="*/ 45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587">
                  <a:moveTo>
                    <a:pt x="443" y="457"/>
                  </a:moveTo>
                  <a:cubicBezTo>
                    <a:pt x="450" y="497"/>
                    <a:pt x="423" y="535"/>
                    <a:pt x="384" y="542"/>
                  </a:cubicBezTo>
                  <a:cubicBezTo>
                    <a:pt x="157" y="580"/>
                    <a:pt x="157" y="580"/>
                    <a:pt x="157" y="580"/>
                  </a:cubicBezTo>
                  <a:cubicBezTo>
                    <a:pt x="118" y="587"/>
                    <a:pt x="80" y="560"/>
                    <a:pt x="73" y="520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0" y="90"/>
                    <a:pt x="26" y="52"/>
                    <a:pt x="66" y="45"/>
                  </a:cubicBezTo>
                  <a:cubicBezTo>
                    <a:pt x="293" y="7"/>
                    <a:pt x="293" y="7"/>
                    <a:pt x="293" y="7"/>
                  </a:cubicBezTo>
                  <a:cubicBezTo>
                    <a:pt x="332" y="0"/>
                    <a:pt x="370" y="27"/>
                    <a:pt x="377" y="66"/>
                  </a:cubicBezTo>
                  <a:cubicBezTo>
                    <a:pt x="443" y="457"/>
                    <a:pt x="443" y="457"/>
                    <a:pt x="443" y="457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453A9D0-5E30-4AB1-B710-E2A2CA32CD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987" y="2260601"/>
              <a:ext cx="1455738" cy="1803401"/>
            </a:xfrm>
            <a:custGeom>
              <a:avLst/>
              <a:gdLst>
                <a:gd name="T0" fmla="*/ 0 w 917"/>
                <a:gd name="T1" fmla="*/ 506 h 1137"/>
                <a:gd name="T2" fmla="*/ 33 w 917"/>
                <a:gd name="T3" fmla="*/ 702 h 1137"/>
                <a:gd name="T4" fmla="*/ 66 w 917"/>
                <a:gd name="T5" fmla="*/ 897 h 1137"/>
                <a:gd name="T6" fmla="*/ 917 w 917"/>
                <a:gd name="T7" fmla="*/ 1137 h 1137"/>
                <a:gd name="T8" fmla="*/ 820 w 917"/>
                <a:gd name="T9" fmla="*/ 568 h 1137"/>
                <a:gd name="T10" fmla="*/ 724 w 917"/>
                <a:gd name="T11" fmla="*/ 0 h 1137"/>
                <a:gd name="T12" fmla="*/ 0 w 917"/>
                <a:gd name="T13" fmla="*/ 50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7" h="1137">
                  <a:moveTo>
                    <a:pt x="0" y="506"/>
                  </a:moveTo>
                  <a:cubicBezTo>
                    <a:pt x="33" y="702"/>
                    <a:pt x="33" y="702"/>
                    <a:pt x="33" y="702"/>
                  </a:cubicBezTo>
                  <a:cubicBezTo>
                    <a:pt x="66" y="897"/>
                    <a:pt x="66" y="897"/>
                    <a:pt x="66" y="897"/>
                  </a:cubicBezTo>
                  <a:cubicBezTo>
                    <a:pt x="66" y="897"/>
                    <a:pt x="530" y="862"/>
                    <a:pt x="917" y="1137"/>
                  </a:cubicBezTo>
                  <a:cubicBezTo>
                    <a:pt x="820" y="568"/>
                    <a:pt x="820" y="568"/>
                    <a:pt x="820" y="568"/>
                  </a:cubicBezTo>
                  <a:cubicBezTo>
                    <a:pt x="724" y="0"/>
                    <a:pt x="724" y="0"/>
                    <a:pt x="724" y="0"/>
                  </a:cubicBezTo>
                  <a:cubicBezTo>
                    <a:pt x="449" y="386"/>
                    <a:pt x="0" y="506"/>
                    <a:pt x="0" y="506"/>
                  </a:cubicBezTo>
                </a:path>
              </a:pathLst>
            </a:custGeom>
            <a:solidFill>
              <a:srgbClr val="FE6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11369679-0527-4573-A084-2D01E635A7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1787" y="3397252"/>
              <a:ext cx="20638" cy="23813"/>
            </a:xfrm>
            <a:custGeom>
              <a:avLst/>
              <a:gdLst>
                <a:gd name="T0" fmla="*/ 9 w 13"/>
                <a:gd name="T1" fmla="*/ 0 h 15"/>
                <a:gd name="T2" fmla="*/ 0 w 13"/>
                <a:gd name="T3" fmla="*/ 15 h 15"/>
                <a:gd name="T4" fmla="*/ 13 w 13"/>
                <a:gd name="T5" fmla="*/ 13 h 15"/>
                <a:gd name="T6" fmla="*/ 13 w 13"/>
                <a:gd name="T7" fmla="*/ 13 h 15"/>
                <a:gd name="T8" fmla="*/ 13 w 13"/>
                <a:gd name="T9" fmla="*/ 13 h 15"/>
                <a:gd name="T10" fmla="*/ 13 w 13"/>
                <a:gd name="T11" fmla="*/ 10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cubicBezTo>
                    <a:pt x="8" y="6"/>
                    <a:pt x="5" y="11"/>
                    <a:pt x="0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1"/>
                    <a:pt x="13" y="10"/>
                  </a:cubicBezTo>
                  <a:cubicBezTo>
                    <a:pt x="12" y="7"/>
                    <a:pt x="11" y="3"/>
                    <a:pt x="9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6553CB20-7749-4E24-9571-E5939CF857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254377"/>
              <a:ext cx="6350" cy="31750"/>
            </a:xfrm>
            <a:custGeom>
              <a:avLst/>
              <a:gdLst>
                <a:gd name="T0" fmla="*/ 0 w 4"/>
                <a:gd name="T1" fmla="*/ 0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0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F1CBD5EE-2468-449D-9485-2C2546FADB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254377"/>
              <a:ext cx="6350" cy="31750"/>
            </a:xfrm>
            <a:custGeom>
              <a:avLst/>
              <a:gdLst>
                <a:gd name="T0" fmla="*/ 0 w 4"/>
                <a:gd name="T1" fmla="*/ 0 h 20"/>
                <a:gd name="T2" fmla="*/ 0 w 4"/>
                <a:gd name="T3" fmla="*/ 0 h 20"/>
                <a:gd name="T4" fmla="*/ 4 w 4"/>
                <a:gd name="T5" fmla="*/ 20 h 20"/>
                <a:gd name="T6" fmla="*/ 0 w 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0">
                  <a:moveTo>
                    <a:pt x="0" y="0"/>
                  </a:moveTo>
                  <a:lnTo>
                    <a:pt x="0" y="0"/>
                  </a:lnTo>
                  <a:lnTo>
                    <a:pt x="4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EB3BE7EE-D878-4BF2-9785-2A30E31D0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900" y="3167064"/>
              <a:ext cx="355600" cy="119063"/>
            </a:xfrm>
            <a:custGeom>
              <a:avLst/>
              <a:gdLst>
                <a:gd name="T0" fmla="*/ 217 w 224"/>
                <a:gd name="T1" fmla="*/ 0 h 75"/>
                <a:gd name="T2" fmla="*/ 195 w 224"/>
                <a:gd name="T3" fmla="*/ 22 h 75"/>
                <a:gd name="T4" fmla="*/ 0 w 224"/>
                <a:gd name="T5" fmla="*/ 55 h 75"/>
                <a:gd name="T6" fmla="*/ 4 w 224"/>
                <a:gd name="T7" fmla="*/ 75 h 75"/>
                <a:gd name="T8" fmla="*/ 198 w 224"/>
                <a:gd name="T9" fmla="*/ 42 h 75"/>
                <a:gd name="T10" fmla="*/ 221 w 224"/>
                <a:gd name="T11" fmla="*/ 10 h 75"/>
                <a:gd name="T12" fmla="*/ 217 w 224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75">
                  <a:moveTo>
                    <a:pt x="217" y="0"/>
                  </a:moveTo>
                  <a:cubicBezTo>
                    <a:pt x="215" y="11"/>
                    <a:pt x="206" y="20"/>
                    <a:pt x="195" y="2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13" y="40"/>
                    <a:pt x="224" y="25"/>
                    <a:pt x="221" y="10"/>
                  </a:cubicBezTo>
                  <a:cubicBezTo>
                    <a:pt x="220" y="7"/>
                    <a:pt x="219" y="3"/>
                    <a:pt x="217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C064C3A6-6362-4C4D-A14E-89ED298982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2" y="3813177"/>
              <a:ext cx="420688" cy="233363"/>
            </a:xfrm>
            <a:custGeom>
              <a:avLst/>
              <a:gdLst>
                <a:gd name="T0" fmla="*/ 265 w 265"/>
                <a:gd name="T1" fmla="*/ 105 h 147"/>
                <a:gd name="T2" fmla="*/ 18 w 265"/>
                <a:gd name="T3" fmla="*/ 147 h 147"/>
                <a:gd name="T4" fmla="*/ 0 w 265"/>
                <a:gd name="T5" fmla="*/ 42 h 147"/>
                <a:gd name="T6" fmla="*/ 247 w 265"/>
                <a:gd name="T7" fmla="*/ 0 h 147"/>
                <a:gd name="T8" fmla="*/ 265 w 265"/>
                <a:gd name="T9" fmla="*/ 10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7">
                  <a:moveTo>
                    <a:pt x="265" y="105"/>
                  </a:moveTo>
                  <a:lnTo>
                    <a:pt x="18" y="147"/>
                  </a:lnTo>
                  <a:lnTo>
                    <a:pt x="0" y="42"/>
                  </a:lnTo>
                  <a:lnTo>
                    <a:pt x="247" y="0"/>
                  </a:lnTo>
                  <a:lnTo>
                    <a:pt x="265" y="105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DDBF6163-A294-4F2C-9C73-95DBC2BCB0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2" y="3813177"/>
              <a:ext cx="420688" cy="233363"/>
            </a:xfrm>
            <a:custGeom>
              <a:avLst/>
              <a:gdLst>
                <a:gd name="T0" fmla="*/ 265 w 265"/>
                <a:gd name="T1" fmla="*/ 105 h 147"/>
                <a:gd name="T2" fmla="*/ 18 w 265"/>
                <a:gd name="T3" fmla="*/ 147 h 147"/>
                <a:gd name="T4" fmla="*/ 0 w 265"/>
                <a:gd name="T5" fmla="*/ 42 h 147"/>
                <a:gd name="T6" fmla="*/ 247 w 265"/>
                <a:gd name="T7" fmla="*/ 0 h 147"/>
                <a:gd name="T8" fmla="*/ 265 w 265"/>
                <a:gd name="T9" fmla="*/ 10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7">
                  <a:moveTo>
                    <a:pt x="265" y="105"/>
                  </a:moveTo>
                  <a:lnTo>
                    <a:pt x="18" y="147"/>
                  </a:lnTo>
                  <a:lnTo>
                    <a:pt x="0" y="42"/>
                  </a:lnTo>
                  <a:lnTo>
                    <a:pt x="247" y="0"/>
                  </a:lnTo>
                  <a:lnTo>
                    <a:pt x="265" y="1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132A08-06D4-480D-97B6-B788DB016F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2" y="4081464"/>
              <a:ext cx="215900" cy="180975"/>
            </a:xfrm>
            <a:custGeom>
              <a:avLst/>
              <a:gdLst>
                <a:gd name="T0" fmla="*/ 119 w 136"/>
                <a:gd name="T1" fmla="*/ 0 h 114"/>
                <a:gd name="T2" fmla="*/ 45 w 136"/>
                <a:gd name="T3" fmla="*/ 12 h 114"/>
                <a:gd name="T4" fmla="*/ 5 w 136"/>
                <a:gd name="T5" fmla="*/ 69 h 114"/>
                <a:gd name="T6" fmla="*/ 61 w 136"/>
                <a:gd name="T7" fmla="*/ 109 h 114"/>
                <a:gd name="T8" fmla="*/ 136 w 136"/>
                <a:gd name="T9" fmla="*/ 96 h 114"/>
                <a:gd name="T10" fmla="*/ 119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19" y="0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18" y="17"/>
                    <a:pt x="0" y="42"/>
                    <a:pt x="5" y="69"/>
                  </a:cubicBezTo>
                  <a:cubicBezTo>
                    <a:pt x="9" y="96"/>
                    <a:pt x="34" y="114"/>
                    <a:pt x="61" y="109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BAEF3CB3-4081-4EF1-B28B-2602C1AE7C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4025" y="4292602"/>
              <a:ext cx="215900" cy="179388"/>
            </a:xfrm>
            <a:custGeom>
              <a:avLst/>
              <a:gdLst>
                <a:gd name="T0" fmla="*/ 119 w 136"/>
                <a:gd name="T1" fmla="*/ 0 h 114"/>
                <a:gd name="T2" fmla="*/ 44 w 136"/>
                <a:gd name="T3" fmla="*/ 13 h 114"/>
                <a:gd name="T4" fmla="*/ 4 w 136"/>
                <a:gd name="T5" fmla="*/ 69 h 114"/>
                <a:gd name="T6" fmla="*/ 61 w 136"/>
                <a:gd name="T7" fmla="*/ 109 h 114"/>
                <a:gd name="T8" fmla="*/ 136 w 136"/>
                <a:gd name="T9" fmla="*/ 97 h 114"/>
                <a:gd name="T10" fmla="*/ 119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19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18" y="17"/>
                    <a:pt x="0" y="43"/>
                    <a:pt x="4" y="69"/>
                  </a:cubicBezTo>
                  <a:cubicBezTo>
                    <a:pt x="9" y="96"/>
                    <a:pt x="34" y="114"/>
                    <a:pt x="61" y="109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290C8C8E-1D19-4FD5-9A86-A6F249484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8950" y="4502152"/>
              <a:ext cx="215900" cy="180975"/>
            </a:xfrm>
            <a:custGeom>
              <a:avLst/>
              <a:gdLst>
                <a:gd name="T0" fmla="*/ 120 w 136"/>
                <a:gd name="T1" fmla="*/ 0 h 114"/>
                <a:gd name="T2" fmla="*/ 45 w 136"/>
                <a:gd name="T3" fmla="*/ 13 h 114"/>
                <a:gd name="T4" fmla="*/ 5 w 136"/>
                <a:gd name="T5" fmla="*/ 70 h 114"/>
                <a:gd name="T6" fmla="*/ 61 w 136"/>
                <a:gd name="T7" fmla="*/ 110 h 114"/>
                <a:gd name="T8" fmla="*/ 136 w 136"/>
                <a:gd name="T9" fmla="*/ 97 h 114"/>
                <a:gd name="T10" fmla="*/ 120 w 136"/>
                <a:gd name="T1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4">
                  <a:moveTo>
                    <a:pt x="120" y="0"/>
                  </a:moveTo>
                  <a:cubicBezTo>
                    <a:pt x="45" y="13"/>
                    <a:pt x="45" y="13"/>
                    <a:pt x="45" y="13"/>
                  </a:cubicBezTo>
                  <a:cubicBezTo>
                    <a:pt x="18" y="18"/>
                    <a:pt x="0" y="43"/>
                    <a:pt x="5" y="70"/>
                  </a:cubicBezTo>
                  <a:cubicBezTo>
                    <a:pt x="9" y="96"/>
                    <a:pt x="35" y="114"/>
                    <a:pt x="61" y="110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096E7815-EB44-438D-839A-91C051C24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5462" y="4714877"/>
              <a:ext cx="215900" cy="179388"/>
            </a:xfrm>
            <a:custGeom>
              <a:avLst/>
              <a:gdLst>
                <a:gd name="T0" fmla="*/ 119 w 136"/>
                <a:gd name="T1" fmla="*/ 0 h 113"/>
                <a:gd name="T2" fmla="*/ 45 w 136"/>
                <a:gd name="T3" fmla="*/ 12 h 113"/>
                <a:gd name="T4" fmla="*/ 5 w 136"/>
                <a:gd name="T5" fmla="*/ 69 h 113"/>
                <a:gd name="T6" fmla="*/ 61 w 136"/>
                <a:gd name="T7" fmla="*/ 109 h 113"/>
                <a:gd name="T8" fmla="*/ 136 w 136"/>
                <a:gd name="T9" fmla="*/ 96 h 113"/>
                <a:gd name="T10" fmla="*/ 119 w 136"/>
                <a:gd name="T1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19" y="0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18" y="17"/>
                    <a:pt x="0" y="42"/>
                    <a:pt x="5" y="69"/>
                  </a:cubicBezTo>
                  <a:cubicBezTo>
                    <a:pt x="9" y="96"/>
                    <a:pt x="34" y="113"/>
                    <a:pt x="61" y="109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66D315F6-3C9B-446B-8967-01912E4C21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2" y="3921127"/>
              <a:ext cx="436563" cy="269875"/>
            </a:xfrm>
            <a:custGeom>
              <a:avLst/>
              <a:gdLst>
                <a:gd name="T0" fmla="*/ 270 w 275"/>
                <a:gd name="T1" fmla="*/ 54 h 170"/>
                <a:gd name="T2" fmla="*/ 221 w 275"/>
                <a:gd name="T3" fmla="*/ 119 h 170"/>
                <a:gd name="T4" fmla="*/ 36 w 275"/>
                <a:gd name="T5" fmla="*/ 165 h 170"/>
                <a:gd name="T6" fmla="*/ 7 w 275"/>
                <a:gd name="T7" fmla="*/ 112 h 170"/>
                <a:gd name="T8" fmla="*/ 5 w 275"/>
                <a:gd name="T9" fmla="*/ 99 h 170"/>
                <a:gd name="T10" fmla="*/ 39 w 275"/>
                <a:gd name="T11" fmla="*/ 41 h 170"/>
                <a:gd name="T12" fmla="*/ 205 w 275"/>
                <a:gd name="T13" fmla="*/ 5 h 170"/>
                <a:gd name="T14" fmla="*/ 270 w 275"/>
                <a:gd name="T15" fmla="*/ 5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" h="170">
                  <a:moveTo>
                    <a:pt x="270" y="54"/>
                  </a:moveTo>
                  <a:cubicBezTo>
                    <a:pt x="275" y="85"/>
                    <a:pt x="253" y="115"/>
                    <a:pt x="221" y="119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4" y="170"/>
                    <a:pt x="12" y="143"/>
                    <a:pt x="7" y="11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0" y="68"/>
                    <a:pt x="16" y="50"/>
                    <a:pt x="39" y="41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236" y="0"/>
                    <a:pt x="266" y="22"/>
                    <a:pt x="270" y="54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3CEFA96B-BF31-42E0-A187-BD66358D3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68625" y="4305302"/>
              <a:ext cx="446088" cy="241300"/>
            </a:xfrm>
            <a:custGeom>
              <a:avLst/>
              <a:gdLst>
                <a:gd name="T0" fmla="*/ 279 w 281"/>
                <a:gd name="T1" fmla="*/ 68 h 153"/>
                <a:gd name="T2" fmla="*/ 213 w 281"/>
                <a:gd name="T3" fmla="*/ 142 h 153"/>
                <a:gd name="T4" fmla="*/ 77 w 281"/>
                <a:gd name="T5" fmla="*/ 150 h 153"/>
                <a:gd name="T6" fmla="*/ 3 w 281"/>
                <a:gd name="T7" fmla="*/ 85 h 153"/>
                <a:gd name="T8" fmla="*/ 68 w 281"/>
                <a:gd name="T9" fmla="*/ 11 h 153"/>
                <a:gd name="T10" fmla="*/ 205 w 281"/>
                <a:gd name="T11" fmla="*/ 2 h 153"/>
                <a:gd name="T12" fmla="*/ 279 w 281"/>
                <a:gd name="T13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53">
                  <a:moveTo>
                    <a:pt x="279" y="68"/>
                  </a:moveTo>
                  <a:cubicBezTo>
                    <a:pt x="281" y="106"/>
                    <a:pt x="252" y="139"/>
                    <a:pt x="213" y="142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38" y="153"/>
                    <a:pt x="5" y="123"/>
                    <a:pt x="3" y="85"/>
                  </a:cubicBezTo>
                  <a:cubicBezTo>
                    <a:pt x="0" y="46"/>
                    <a:pt x="29" y="13"/>
                    <a:pt x="68" y="11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43" y="0"/>
                    <a:pt x="276" y="29"/>
                    <a:pt x="279" y="68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4AA64BB6-AFAE-40C8-9FE6-745D77A09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06712" y="4086227"/>
              <a:ext cx="446088" cy="242888"/>
            </a:xfrm>
            <a:custGeom>
              <a:avLst/>
              <a:gdLst>
                <a:gd name="T0" fmla="*/ 279 w 281"/>
                <a:gd name="T1" fmla="*/ 68 h 153"/>
                <a:gd name="T2" fmla="*/ 213 w 281"/>
                <a:gd name="T3" fmla="*/ 142 h 153"/>
                <a:gd name="T4" fmla="*/ 77 w 281"/>
                <a:gd name="T5" fmla="*/ 150 h 153"/>
                <a:gd name="T6" fmla="*/ 2 w 281"/>
                <a:gd name="T7" fmla="*/ 85 h 153"/>
                <a:gd name="T8" fmla="*/ 68 w 281"/>
                <a:gd name="T9" fmla="*/ 11 h 153"/>
                <a:gd name="T10" fmla="*/ 205 w 281"/>
                <a:gd name="T11" fmla="*/ 2 h 153"/>
                <a:gd name="T12" fmla="*/ 279 w 281"/>
                <a:gd name="T13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53">
                  <a:moveTo>
                    <a:pt x="279" y="68"/>
                  </a:moveTo>
                  <a:cubicBezTo>
                    <a:pt x="281" y="106"/>
                    <a:pt x="252" y="140"/>
                    <a:pt x="213" y="142"/>
                  </a:cubicBezTo>
                  <a:cubicBezTo>
                    <a:pt x="77" y="150"/>
                    <a:pt x="77" y="150"/>
                    <a:pt x="77" y="150"/>
                  </a:cubicBezTo>
                  <a:cubicBezTo>
                    <a:pt x="38" y="153"/>
                    <a:pt x="5" y="124"/>
                    <a:pt x="2" y="85"/>
                  </a:cubicBezTo>
                  <a:cubicBezTo>
                    <a:pt x="0" y="46"/>
                    <a:pt x="29" y="13"/>
                    <a:pt x="68" y="11"/>
                  </a:cubicBezTo>
                  <a:cubicBezTo>
                    <a:pt x="205" y="2"/>
                    <a:pt x="205" y="2"/>
                    <a:pt x="205" y="2"/>
                  </a:cubicBezTo>
                  <a:cubicBezTo>
                    <a:pt x="243" y="0"/>
                    <a:pt x="276" y="29"/>
                    <a:pt x="279" y="68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911AD20B-B107-401C-9D83-CBBEF7D339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5137" y="4530727"/>
              <a:ext cx="395288" cy="214313"/>
            </a:xfrm>
            <a:custGeom>
              <a:avLst/>
              <a:gdLst>
                <a:gd name="T0" fmla="*/ 247 w 249"/>
                <a:gd name="T1" fmla="*/ 60 h 135"/>
                <a:gd name="T2" fmla="*/ 189 w 249"/>
                <a:gd name="T3" fmla="*/ 126 h 135"/>
                <a:gd name="T4" fmla="*/ 68 w 249"/>
                <a:gd name="T5" fmla="*/ 133 h 135"/>
                <a:gd name="T6" fmla="*/ 2 w 249"/>
                <a:gd name="T7" fmla="*/ 75 h 135"/>
                <a:gd name="T8" fmla="*/ 60 w 249"/>
                <a:gd name="T9" fmla="*/ 10 h 135"/>
                <a:gd name="T10" fmla="*/ 182 w 249"/>
                <a:gd name="T11" fmla="*/ 2 h 135"/>
                <a:gd name="T12" fmla="*/ 247 w 249"/>
                <a:gd name="T13" fmla="*/ 6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135">
                  <a:moveTo>
                    <a:pt x="247" y="60"/>
                  </a:moveTo>
                  <a:cubicBezTo>
                    <a:pt x="249" y="94"/>
                    <a:pt x="223" y="124"/>
                    <a:pt x="189" y="126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34" y="135"/>
                    <a:pt x="5" y="109"/>
                    <a:pt x="2" y="75"/>
                  </a:cubicBezTo>
                  <a:cubicBezTo>
                    <a:pt x="0" y="41"/>
                    <a:pt x="26" y="12"/>
                    <a:pt x="60" y="10"/>
                  </a:cubicBezTo>
                  <a:cubicBezTo>
                    <a:pt x="182" y="2"/>
                    <a:pt x="182" y="2"/>
                    <a:pt x="182" y="2"/>
                  </a:cubicBezTo>
                  <a:cubicBezTo>
                    <a:pt x="216" y="0"/>
                    <a:pt x="245" y="26"/>
                    <a:pt x="247" y="6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8C10375E-7901-43F8-8C50-B7F2B7158C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6725" y="4740277"/>
              <a:ext cx="347663" cy="188913"/>
            </a:xfrm>
            <a:custGeom>
              <a:avLst/>
              <a:gdLst>
                <a:gd name="T0" fmla="*/ 217 w 219"/>
                <a:gd name="T1" fmla="*/ 53 h 119"/>
                <a:gd name="T2" fmla="*/ 166 w 219"/>
                <a:gd name="T3" fmla="*/ 111 h 119"/>
                <a:gd name="T4" fmla="*/ 60 w 219"/>
                <a:gd name="T5" fmla="*/ 117 h 119"/>
                <a:gd name="T6" fmla="*/ 2 w 219"/>
                <a:gd name="T7" fmla="*/ 66 h 119"/>
                <a:gd name="T8" fmla="*/ 53 w 219"/>
                <a:gd name="T9" fmla="*/ 8 h 119"/>
                <a:gd name="T10" fmla="*/ 160 w 219"/>
                <a:gd name="T11" fmla="*/ 2 h 119"/>
                <a:gd name="T12" fmla="*/ 217 w 219"/>
                <a:gd name="T13" fmla="*/ 5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119">
                  <a:moveTo>
                    <a:pt x="217" y="53"/>
                  </a:moveTo>
                  <a:cubicBezTo>
                    <a:pt x="219" y="83"/>
                    <a:pt x="196" y="109"/>
                    <a:pt x="166" y="111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30" y="119"/>
                    <a:pt x="4" y="96"/>
                    <a:pt x="2" y="66"/>
                  </a:cubicBezTo>
                  <a:cubicBezTo>
                    <a:pt x="0" y="36"/>
                    <a:pt x="23" y="10"/>
                    <a:pt x="53" y="8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90" y="0"/>
                    <a:pt x="216" y="23"/>
                    <a:pt x="217" y="53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0745A06-AC9C-4ABC-8A50-4D651F3310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7" y="4203702"/>
              <a:ext cx="2335213" cy="1293813"/>
            </a:xfrm>
            <a:custGeom>
              <a:avLst/>
              <a:gdLst>
                <a:gd name="T0" fmla="*/ 0 w 1471"/>
                <a:gd name="T1" fmla="*/ 815 h 815"/>
                <a:gd name="T2" fmla="*/ 1471 w 1471"/>
                <a:gd name="T3" fmla="*/ 518 h 815"/>
                <a:gd name="T4" fmla="*/ 1383 w 1471"/>
                <a:gd name="T5" fmla="*/ 0 h 815"/>
                <a:gd name="T6" fmla="*/ 0 w 1471"/>
                <a:gd name="T7" fmla="*/ 278 h 815"/>
                <a:gd name="T8" fmla="*/ 0 w 1471"/>
                <a:gd name="T9" fmla="*/ 815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1" h="815">
                  <a:moveTo>
                    <a:pt x="0" y="815"/>
                  </a:moveTo>
                  <a:lnTo>
                    <a:pt x="1471" y="518"/>
                  </a:lnTo>
                  <a:lnTo>
                    <a:pt x="1383" y="0"/>
                  </a:lnTo>
                  <a:lnTo>
                    <a:pt x="0" y="278"/>
                  </a:lnTo>
                  <a:lnTo>
                    <a:pt x="0" y="815"/>
                  </a:lnTo>
                  <a:close/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3747E07B-195F-4D44-A9D9-48AD95F3E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2962" y="3076577"/>
              <a:ext cx="269875" cy="347663"/>
            </a:xfrm>
            <a:custGeom>
              <a:avLst/>
              <a:gdLst>
                <a:gd name="T0" fmla="*/ 155 w 170"/>
                <a:gd name="T1" fmla="*/ 0 h 219"/>
                <a:gd name="T2" fmla="*/ 0 w 170"/>
                <a:gd name="T3" fmla="*/ 26 h 219"/>
                <a:gd name="T4" fmla="*/ 32 w 170"/>
                <a:gd name="T5" fmla="*/ 219 h 219"/>
                <a:gd name="T6" fmla="*/ 155 w 170"/>
                <a:gd name="T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19">
                  <a:moveTo>
                    <a:pt x="155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117" y="184"/>
                    <a:pt x="170" y="94"/>
                    <a:pt x="155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2354C9A6-0E64-479A-9F6C-ACC4C7D684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8675" y="3424239"/>
              <a:ext cx="66675" cy="36513"/>
            </a:xfrm>
            <a:custGeom>
              <a:avLst/>
              <a:gdLst>
                <a:gd name="T0" fmla="*/ 42 w 42"/>
                <a:gd name="T1" fmla="*/ 2 h 23"/>
                <a:gd name="T2" fmla="*/ 0 w 42"/>
                <a:gd name="T3" fmla="*/ 23 h 23"/>
                <a:gd name="T4" fmla="*/ 42 w 42"/>
                <a:gd name="T5" fmla="*/ 2 h 23"/>
                <a:gd name="T6" fmla="*/ 41 w 42"/>
                <a:gd name="T7" fmla="*/ 0 h 23"/>
                <a:gd name="T8" fmla="*/ 41 w 42"/>
                <a:gd name="T9" fmla="*/ 0 h 23"/>
                <a:gd name="T10" fmla="*/ 42 w 42"/>
                <a:gd name="T11" fmla="*/ 2 h 23"/>
                <a:gd name="T12" fmla="*/ 41 w 42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3">
                  <a:moveTo>
                    <a:pt x="42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42" y="2"/>
                    <a:pt x="42" y="2"/>
                    <a:pt x="42" y="2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269854D9-CFB0-4490-BC1C-499AC0700B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52962" y="3117852"/>
              <a:ext cx="50800" cy="306388"/>
            </a:xfrm>
            <a:custGeom>
              <a:avLst/>
              <a:gdLst>
                <a:gd name="T0" fmla="*/ 0 w 32"/>
                <a:gd name="T1" fmla="*/ 0 h 193"/>
                <a:gd name="T2" fmla="*/ 0 w 32"/>
                <a:gd name="T3" fmla="*/ 0 h 193"/>
                <a:gd name="T4" fmla="*/ 32 w 32"/>
                <a:gd name="T5" fmla="*/ 193 h 193"/>
                <a:gd name="T6" fmla="*/ 32 w 32"/>
                <a:gd name="T7" fmla="*/ 193 h 193"/>
                <a:gd name="T8" fmla="*/ 32 w 32"/>
                <a:gd name="T9" fmla="*/ 193 h 193"/>
                <a:gd name="T10" fmla="*/ 0 w 3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9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32" y="193"/>
                    <a:pt x="32" y="193"/>
                    <a:pt x="32" y="19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45951F92-DC54-40EB-86CA-7622717240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17852"/>
              <a:ext cx="123825" cy="342900"/>
            </a:xfrm>
            <a:custGeom>
              <a:avLst/>
              <a:gdLst>
                <a:gd name="T0" fmla="*/ 45 w 78"/>
                <a:gd name="T1" fmla="*/ 0 h 216"/>
                <a:gd name="T2" fmla="*/ 0 w 78"/>
                <a:gd name="T3" fmla="*/ 8 h 216"/>
                <a:gd name="T4" fmla="*/ 36 w 78"/>
                <a:gd name="T5" fmla="*/ 216 h 216"/>
                <a:gd name="T6" fmla="*/ 78 w 78"/>
                <a:gd name="T7" fmla="*/ 195 h 216"/>
                <a:gd name="T8" fmla="*/ 77 w 78"/>
                <a:gd name="T9" fmla="*/ 193 h 216"/>
                <a:gd name="T10" fmla="*/ 45 w 78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16">
                  <a:moveTo>
                    <a:pt x="45" y="0"/>
                  </a:moveTo>
                  <a:lnTo>
                    <a:pt x="0" y="8"/>
                  </a:lnTo>
                  <a:lnTo>
                    <a:pt x="36" y="216"/>
                  </a:lnTo>
                  <a:lnTo>
                    <a:pt x="78" y="195"/>
                  </a:lnTo>
                  <a:lnTo>
                    <a:pt x="77" y="19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74AEC58A-D353-404E-838A-4AEE205C09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17852"/>
              <a:ext cx="123825" cy="342900"/>
            </a:xfrm>
            <a:custGeom>
              <a:avLst/>
              <a:gdLst>
                <a:gd name="T0" fmla="*/ 45 w 78"/>
                <a:gd name="T1" fmla="*/ 0 h 216"/>
                <a:gd name="T2" fmla="*/ 0 w 78"/>
                <a:gd name="T3" fmla="*/ 8 h 216"/>
                <a:gd name="T4" fmla="*/ 36 w 78"/>
                <a:gd name="T5" fmla="*/ 216 h 216"/>
                <a:gd name="T6" fmla="*/ 78 w 78"/>
                <a:gd name="T7" fmla="*/ 195 h 216"/>
                <a:gd name="T8" fmla="*/ 77 w 78"/>
                <a:gd name="T9" fmla="*/ 193 h 216"/>
                <a:gd name="T10" fmla="*/ 45 w 78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16">
                  <a:moveTo>
                    <a:pt x="45" y="0"/>
                  </a:moveTo>
                  <a:lnTo>
                    <a:pt x="0" y="8"/>
                  </a:lnTo>
                  <a:lnTo>
                    <a:pt x="36" y="216"/>
                  </a:lnTo>
                  <a:lnTo>
                    <a:pt x="78" y="195"/>
                  </a:lnTo>
                  <a:lnTo>
                    <a:pt x="77" y="193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D453F188-38D9-4291-AA5E-D85723F44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30552"/>
              <a:ext cx="57150" cy="330200"/>
            </a:xfrm>
            <a:custGeom>
              <a:avLst/>
              <a:gdLst>
                <a:gd name="T0" fmla="*/ 0 w 36"/>
                <a:gd name="T1" fmla="*/ 0 h 208"/>
                <a:gd name="T2" fmla="*/ 0 w 36"/>
                <a:gd name="T3" fmla="*/ 0 h 208"/>
                <a:gd name="T4" fmla="*/ 36 w 36"/>
                <a:gd name="T5" fmla="*/ 208 h 208"/>
                <a:gd name="T6" fmla="*/ 36 w 36"/>
                <a:gd name="T7" fmla="*/ 208 h 208"/>
                <a:gd name="T8" fmla="*/ 0 w 3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8">
                  <a:moveTo>
                    <a:pt x="0" y="0"/>
                  </a:moveTo>
                  <a:lnTo>
                    <a:pt x="0" y="0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43DCFDCB-5BB9-4252-B916-00D8702E3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3130552"/>
              <a:ext cx="57150" cy="330200"/>
            </a:xfrm>
            <a:custGeom>
              <a:avLst/>
              <a:gdLst>
                <a:gd name="T0" fmla="*/ 0 w 36"/>
                <a:gd name="T1" fmla="*/ 0 h 208"/>
                <a:gd name="T2" fmla="*/ 0 w 36"/>
                <a:gd name="T3" fmla="*/ 0 h 208"/>
                <a:gd name="T4" fmla="*/ 36 w 36"/>
                <a:gd name="T5" fmla="*/ 208 h 208"/>
                <a:gd name="T6" fmla="*/ 36 w 36"/>
                <a:gd name="T7" fmla="*/ 208 h 208"/>
                <a:gd name="T8" fmla="*/ 0 w 36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8">
                  <a:moveTo>
                    <a:pt x="0" y="0"/>
                  </a:moveTo>
                  <a:lnTo>
                    <a:pt x="0" y="0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613697C7-C426-4214-B099-9F3F44EB11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2700" y="3790952"/>
              <a:ext cx="41275" cy="4763"/>
            </a:xfrm>
            <a:custGeom>
              <a:avLst/>
              <a:gdLst>
                <a:gd name="T0" fmla="*/ 26 w 26"/>
                <a:gd name="T1" fmla="*/ 0 h 3"/>
                <a:gd name="T2" fmla="*/ 0 w 26"/>
                <a:gd name="T3" fmla="*/ 3 h 3"/>
                <a:gd name="T4" fmla="*/ 26 w 2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3">
                  <a:moveTo>
                    <a:pt x="26" y="0"/>
                  </a:moveTo>
                  <a:cubicBezTo>
                    <a:pt x="17" y="2"/>
                    <a:pt x="9" y="2"/>
                    <a:pt x="0" y="3"/>
                  </a:cubicBezTo>
                  <a:cubicBezTo>
                    <a:pt x="9" y="2"/>
                    <a:pt x="17" y="2"/>
                    <a:pt x="26" y="0"/>
                  </a:cubicBezTo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F7150193-C350-4A50-8365-98DB62ECC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2499" y="3478214"/>
              <a:ext cx="371475" cy="317500"/>
            </a:xfrm>
            <a:custGeom>
              <a:avLst/>
              <a:gdLst>
                <a:gd name="T0" fmla="*/ 200 w 234"/>
                <a:gd name="T1" fmla="*/ 0 h 200"/>
                <a:gd name="T2" fmla="*/ 0 w 234"/>
                <a:gd name="T3" fmla="*/ 34 h 200"/>
                <a:gd name="T4" fmla="*/ 200 w 234"/>
                <a:gd name="T5" fmla="*/ 200 h 200"/>
                <a:gd name="T6" fmla="*/ 208 w 234"/>
                <a:gd name="T7" fmla="*/ 200 h 200"/>
                <a:gd name="T8" fmla="*/ 234 w 234"/>
                <a:gd name="T9" fmla="*/ 197 h 200"/>
                <a:gd name="T10" fmla="*/ 234 w 234"/>
                <a:gd name="T11" fmla="*/ 197 h 200"/>
                <a:gd name="T12" fmla="*/ 234 w 234"/>
                <a:gd name="T13" fmla="*/ 197 h 200"/>
                <a:gd name="T14" fmla="*/ 233 w 234"/>
                <a:gd name="T15" fmla="*/ 192 h 200"/>
                <a:gd name="T16" fmla="*/ 215 w 234"/>
                <a:gd name="T17" fmla="*/ 84 h 200"/>
                <a:gd name="T18" fmla="*/ 204 w 234"/>
                <a:gd name="T19" fmla="*/ 24 h 200"/>
                <a:gd name="T20" fmla="*/ 201 w 234"/>
                <a:gd name="T21" fmla="*/ 4 h 200"/>
                <a:gd name="T22" fmla="*/ 200 w 234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0">
                  <a:moveTo>
                    <a:pt x="20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8" y="131"/>
                    <a:pt x="103" y="200"/>
                    <a:pt x="200" y="200"/>
                  </a:cubicBezTo>
                  <a:cubicBezTo>
                    <a:pt x="202" y="200"/>
                    <a:pt x="205" y="200"/>
                    <a:pt x="208" y="200"/>
                  </a:cubicBezTo>
                  <a:cubicBezTo>
                    <a:pt x="217" y="199"/>
                    <a:pt x="225" y="199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4" y="196"/>
                    <a:pt x="233" y="194"/>
                    <a:pt x="233" y="192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F05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01534E65-64B4-4F49-8C0D-8691D4270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63812" y="3611564"/>
              <a:ext cx="30163" cy="179388"/>
            </a:xfrm>
            <a:custGeom>
              <a:avLst/>
              <a:gdLst>
                <a:gd name="T0" fmla="*/ 0 w 19"/>
                <a:gd name="T1" fmla="*/ 0 h 113"/>
                <a:gd name="T2" fmla="*/ 18 w 19"/>
                <a:gd name="T3" fmla="*/ 108 h 113"/>
                <a:gd name="T4" fmla="*/ 19 w 19"/>
                <a:gd name="T5" fmla="*/ 113 h 113"/>
                <a:gd name="T6" fmla="*/ 19 w 19"/>
                <a:gd name="T7" fmla="*/ 113 h 113"/>
                <a:gd name="T8" fmla="*/ 18 w 19"/>
                <a:gd name="T9" fmla="*/ 108 h 113"/>
                <a:gd name="T10" fmla="*/ 14 w 19"/>
                <a:gd name="T11" fmla="*/ 85 h 113"/>
                <a:gd name="T12" fmla="*/ 11 w 19"/>
                <a:gd name="T13" fmla="*/ 65 h 113"/>
                <a:gd name="T14" fmla="*/ 0 w 19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13">
                  <a:moveTo>
                    <a:pt x="0" y="0"/>
                  </a:moveTo>
                  <a:cubicBezTo>
                    <a:pt x="18" y="108"/>
                    <a:pt x="18" y="108"/>
                    <a:pt x="18" y="108"/>
                  </a:cubicBezTo>
                  <a:cubicBezTo>
                    <a:pt x="18" y="110"/>
                    <a:pt x="19" y="112"/>
                    <a:pt x="19" y="113"/>
                  </a:cubicBezTo>
                  <a:cubicBezTo>
                    <a:pt x="19" y="113"/>
                    <a:pt x="19" y="113"/>
                    <a:pt x="19" y="113"/>
                  </a:cubicBezTo>
                  <a:cubicBezTo>
                    <a:pt x="19" y="112"/>
                    <a:pt x="18" y="110"/>
                    <a:pt x="18" y="108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441ED054-F723-42F2-BDA7-B0E0DABD71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0725" y="4064002"/>
              <a:ext cx="119063" cy="85725"/>
            </a:xfrm>
            <a:custGeom>
              <a:avLst/>
              <a:gdLst>
                <a:gd name="T0" fmla="*/ 64 w 75"/>
                <a:gd name="T1" fmla="*/ 54 h 54"/>
                <a:gd name="T2" fmla="*/ 64 w 75"/>
                <a:gd name="T3" fmla="*/ 54 h 54"/>
                <a:gd name="T4" fmla="*/ 64 w 75"/>
                <a:gd name="T5" fmla="*/ 54 h 54"/>
                <a:gd name="T6" fmla="*/ 64 w 75"/>
                <a:gd name="T7" fmla="*/ 54 h 54"/>
                <a:gd name="T8" fmla="*/ 75 w 75"/>
                <a:gd name="T9" fmla="*/ 53 h 54"/>
                <a:gd name="T10" fmla="*/ 64 w 75"/>
                <a:gd name="T11" fmla="*/ 54 h 54"/>
                <a:gd name="T12" fmla="*/ 75 w 75"/>
                <a:gd name="T13" fmla="*/ 53 h 54"/>
                <a:gd name="T14" fmla="*/ 0 w 75"/>
                <a:gd name="T15" fmla="*/ 0 h 54"/>
                <a:gd name="T16" fmla="*/ 0 w 75"/>
                <a:gd name="T17" fmla="*/ 1 h 54"/>
                <a:gd name="T18" fmla="*/ 0 w 75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4">
                  <a:moveTo>
                    <a:pt x="64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moveTo>
                    <a:pt x="75" y="53"/>
                  </a:moveTo>
                  <a:cubicBezTo>
                    <a:pt x="72" y="54"/>
                    <a:pt x="68" y="54"/>
                    <a:pt x="64" y="54"/>
                  </a:cubicBezTo>
                  <a:cubicBezTo>
                    <a:pt x="68" y="54"/>
                    <a:pt x="72" y="54"/>
                    <a:pt x="75" y="5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796BCA41-CF20-424D-9902-5D9FFEEEC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8325" y="3130552"/>
              <a:ext cx="358775" cy="1019175"/>
            </a:xfrm>
            <a:custGeom>
              <a:avLst/>
              <a:gdLst>
                <a:gd name="T0" fmla="*/ 128 w 226"/>
                <a:gd name="T1" fmla="*/ 0 h 642"/>
                <a:gd name="T2" fmla="*/ 0 w 226"/>
                <a:gd name="T3" fmla="*/ 22 h 642"/>
                <a:gd name="T4" fmla="*/ 16 w 226"/>
                <a:gd name="T5" fmla="*/ 119 h 642"/>
                <a:gd name="T6" fmla="*/ 96 w 226"/>
                <a:gd name="T7" fmla="*/ 588 h 642"/>
                <a:gd name="T8" fmla="*/ 96 w 226"/>
                <a:gd name="T9" fmla="*/ 588 h 642"/>
                <a:gd name="T10" fmla="*/ 96 w 226"/>
                <a:gd name="T11" fmla="*/ 588 h 642"/>
                <a:gd name="T12" fmla="*/ 96 w 226"/>
                <a:gd name="T13" fmla="*/ 589 h 642"/>
                <a:gd name="T14" fmla="*/ 160 w 226"/>
                <a:gd name="T15" fmla="*/ 642 h 642"/>
                <a:gd name="T16" fmla="*/ 160 w 226"/>
                <a:gd name="T17" fmla="*/ 642 h 642"/>
                <a:gd name="T18" fmla="*/ 160 w 226"/>
                <a:gd name="T19" fmla="*/ 642 h 642"/>
                <a:gd name="T20" fmla="*/ 171 w 226"/>
                <a:gd name="T21" fmla="*/ 641 h 642"/>
                <a:gd name="T22" fmla="*/ 171 w 226"/>
                <a:gd name="T23" fmla="*/ 641 h 642"/>
                <a:gd name="T24" fmla="*/ 226 w 226"/>
                <a:gd name="T25" fmla="*/ 577 h 642"/>
                <a:gd name="T26" fmla="*/ 225 w 226"/>
                <a:gd name="T27" fmla="*/ 566 h 642"/>
                <a:gd name="T28" fmla="*/ 225 w 226"/>
                <a:gd name="T29" fmla="*/ 566 h 642"/>
                <a:gd name="T30" fmla="*/ 164 w 226"/>
                <a:gd name="T31" fmla="*/ 208 h 642"/>
                <a:gd name="T32" fmla="*/ 128 w 226"/>
                <a:gd name="T3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642">
                  <a:moveTo>
                    <a:pt x="12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8"/>
                  </a:cubicBezTo>
                  <a:cubicBezTo>
                    <a:pt x="96" y="588"/>
                    <a:pt x="96" y="588"/>
                    <a:pt x="96" y="589"/>
                  </a:cubicBezTo>
                  <a:cubicBezTo>
                    <a:pt x="102" y="620"/>
                    <a:pt x="129" y="642"/>
                    <a:pt x="160" y="642"/>
                  </a:cubicBezTo>
                  <a:cubicBezTo>
                    <a:pt x="160" y="642"/>
                    <a:pt x="160" y="642"/>
                    <a:pt x="160" y="642"/>
                  </a:cubicBezTo>
                  <a:cubicBezTo>
                    <a:pt x="160" y="642"/>
                    <a:pt x="160" y="642"/>
                    <a:pt x="160" y="642"/>
                  </a:cubicBezTo>
                  <a:cubicBezTo>
                    <a:pt x="164" y="642"/>
                    <a:pt x="168" y="642"/>
                    <a:pt x="171" y="641"/>
                  </a:cubicBezTo>
                  <a:cubicBezTo>
                    <a:pt x="171" y="641"/>
                    <a:pt x="171" y="641"/>
                    <a:pt x="171" y="641"/>
                  </a:cubicBezTo>
                  <a:cubicBezTo>
                    <a:pt x="203" y="635"/>
                    <a:pt x="225" y="608"/>
                    <a:pt x="226" y="577"/>
                  </a:cubicBezTo>
                  <a:cubicBezTo>
                    <a:pt x="226" y="573"/>
                    <a:pt x="225" y="569"/>
                    <a:pt x="225" y="566"/>
                  </a:cubicBezTo>
                  <a:cubicBezTo>
                    <a:pt x="225" y="566"/>
                    <a:pt x="225" y="566"/>
                    <a:pt x="225" y="566"/>
                  </a:cubicBezTo>
                  <a:cubicBezTo>
                    <a:pt x="164" y="208"/>
                    <a:pt x="164" y="208"/>
                    <a:pt x="164" y="208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8666F334-A7B2-4AC1-8A35-BDA6D0575B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5" y="3319464"/>
              <a:ext cx="127000" cy="744538"/>
            </a:xfrm>
            <a:custGeom>
              <a:avLst/>
              <a:gdLst>
                <a:gd name="T0" fmla="*/ 0 w 80"/>
                <a:gd name="T1" fmla="*/ 0 h 469"/>
                <a:gd name="T2" fmla="*/ 26 w 80"/>
                <a:gd name="T3" fmla="*/ 149 h 469"/>
                <a:gd name="T4" fmla="*/ 80 w 80"/>
                <a:gd name="T5" fmla="*/ 469 h 469"/>
                <a:gd name="T6" fmla="*/ 0 w 80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69">
                  <a:moveTo>
                    <a:pt x="0" y="0"/>
                  </a:moveTo>
                  <a:lnTo>
                    <a:pt x="26" y="149"/>
                  </a:lnTo>
                  <a:lnTo>
                    <a:pt x="80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913A375C-1D30-423A-872D-17FDB0A4C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3725" y="3319464"/>
              <a:ext cx="127000" cy="744538"/>
            </a:xfrm>
            <a:custGeom>
              <a:avLst/>
              <a:gdLst>
                <a:gd name="T0" fmla="*/ 0 w 80"/>
                <a:gd name="T1" fmla="*/ 0 h 469"/>
                <a:gd name="T2" fmla="*/ 26 w 80"/>
                <a:gd name="T3" fmla="*/ 149 h 469"/>
                <a:gd name="T4" fmla="*/ 80 w 80"/>
                <a:gd name="T5" fmla="*/ 469 h 469"/>
                <a:gd name="T6" fmla="*/ 0 w 80"/>
                <a:gd name="T7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69">
                  <a:moveTo>
                    <a:pt x="0" y="0"/>
                  </a:moveTo>
                  <a:lnTo>
                    <a:pt x="26" y="149"/>
                  </a:lnTo>
                  <a:lnTo>
                    <a:pt x="80" y="4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1CE16812-B349-4579-9BB9-283ECDD0F5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79762" y="3683002"/>
              <a:ext cx="1588" cy="1111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1 w 1"/>
                <a:gd name="T5" fmla="*/ 7 h 7"/>
                <a:gd name="T6" fmla="*/ 1 w 1"/>
                <a:gd name="T7" fmla="*/ 5 h 7"/>
                <a:gd name="T8" fmla="*/ 1 w 1"/>
                <a:gd name="T9" fmla="*/ 5 h 7"/>
                <a:gd name="T10" fmla="*/ 1 w 1"/>
                <a:gd name="T11" fmla="*/ 5 h 7"/>
                <a:gd name="T12" fmla="*/ 1 w 1"/>
                <a:gd name="T13" fmla="*/ 5 h 7"/>
                <a:gd name="T14" fmla="*/ 1 w 1"/>
                <a:gd name="T15" fmla="*/ 5 h 7"/>
                <a:gd name="T16" fmla="*/ 1 w 1"/>
                <a:gd name="T17" fmla="*/ 5 h 7"/>
                <a:gd name="T18" fmla="*/ 1 w 1"/>
                <a:gd name="T19" fmla="*/ 4 h 7"/>
                <a:gd name="T20" fmla="*/ 1 w 1"/>
                <a:gd name="T21" fmla="*/ 5 h 7"/>
                <a:gd name="T22" fmla="*/ 1 w 1"/>
                <a:gd name="T23" fmla="*/ 4 h 7"/>
                <a:gd name="T24" fmla="*/ 1 w 1"/>
                <a:gd name="T25" fmla="*/ 4 h 7"/>
                <a:gd name="T26" fmla="*/ 1 w 1"/>
                <a:gd name="T27" fmla="*/ 4 h 7"/>
                <a:gd name="T28" fmla="*/ 1 w 1"/>
                <a:gd name="T29" fmla="*/ 4 h 7"/>
                <a:gd name="T30" fmla="*/ 1 w 1"/>
                <a:gd name="T31" fmla="*/ 3 h 7"/>
                <a:gd name="T32" fmla="*/ 1 w 1"/>
                <a:gd name="T33" fmla="*/ 4 h 7"/>
                <a:gd name="T34" fmla="*/ 1 w 1"/>
                <a:gd name="T35" fmla="*/ 3 h 7"/>
                <a:gd name="T36" fmla="*/ 1 w 1"/>
                <a:gd name="T37" fmla="*/ 3 h 7"/>
                <a:gd name="T38" fmla="*/ 1 w 1"/>
                <a:gd name="T39" fmla="*/ 3 h 7"/>
                <a:gd name="T40" fmla="*/ 1 w 1"/>
                <a:gd name="T41" fmla="*/ 3 h 7"/>
                <a:gd name="T42" fmla="*/ 1 w 1"/>
                <a:gd name="T43" fmla="*/ 2 h 7"/>
                <a:gd name="T44" fmla="*/ 1 w 1"/>
                <a:gd name="T45" fmla="*/ 3 h 7"/>
                <a:gd name="T46" fmla="*/ 1 w 1"/>
                <a:gd name="T47" fmla="*/ 2 h 7"/>
                <a:gd name="T48" fmla="*/ 1 w 1"/>
                <a:gd name="T49" fmla="*/ 2 h 7"/>
                <a:gd name="T50" fmla="*/ 1 w 1"/>
                <a:gd name="T51" fmla="*/ 2 h 7"/>
                <a:gd name="T52" fmla="*/ 1 w 1"/>
                <a:gd name="T53" fmla="*/ 2 h 7"/>
                <a:gd name="T54" fmla="*/ 1 w 1"/>
                <a:gd name="T55" fmla="*/ 2 h 7"/>
                <a:gd name="T56" fmla="*/ 1 w 1"/>
                <a:gd name="T57" fmla="*/ 2 h 7"/>
                <a:gd name="T58" fmla="*/ 1 w 1"/>
                <a:gd name="T59" fmla="*/ 2 h 7"/>
                <a:gd name="T60" fmla="*/ 1 w 1"/>
                <a:gd name="T61" fmla="*/ 1 h 7"/>
                <a:gd name="T62" fmla="*/ 1 w 1"/>
                <a:gd name="T63" fmla="*/ 1 h 7"/>
                <a:gd name="T64" fmla="*/ 1 w 1"/>
                <a:gd name="T65" fmla="*/ 1 h 7"/>
                <a:gd name="T66" fmla="*/ 0 w 1"/>
                <a:gd name="T67" fmla="*/ 0 h 7"/>
                <a:gd name="T68" fmla="*/ 0 w 1"/>
                <a:gd name="T69" fmla="*/ 0 h 7"/>
                <a:gd name="T70" fmla="*/ 0 w 1"/>
                <a:gd name="T71" fmla="*/ 1 h 7"/>
                <a:gd name="T72" fmla="*/ 0 w 1"/>
                <a:gd name="T73" fmla="*/ 0 h 7"/>
                <a:gd name="T74" fmla="*/ 0 w 1"/>
                <a:gd name="T7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2D414336-EB47-4E77-ADE4-F6F8E0989F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516314"/>
              <a:ext cx="17463" cy="95250"/>
            </a:xfrm>
            <a:custGeom>
              <a:avLst/>
              <a:gdLst>
                <a:gd name="T0" fmla="*/ 0 w 11"/>
                <a:gd name="T1" fmla="*/ 0 h 60"/>
                <a:gd name="T2" fmla="*/ 0 w 11"/>
                <a:gd name="T3" fmla="*/ 0 h 60"/>
                <a:gd name="T4" fmla="*/ 11 w 11"/>
                <a:gd name="T5" fmla="*/ 60 h 60"/>
                <a:gd name="T6" fmla="*/ 0 w 1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0">
                  <a:moveTo>
                    <a:pt x="0" y="0"/>
                  </a:moveTo>
                  <a:lnTo>
                    <a:pt x="0" y="0"/>
                  </a:lnTo>
                  <a:lnTo>
                    <a:pt x="1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4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18449A8B-109F-4DB5-8915-F83CD9C88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516314"/>
              <a:ext cx="17463" cy="95250"/>
            </a:xfrm>
            <a:custGeom>
              <a:avLst/>
              <a:gdLst>
                <a:gd name="T0" fmla="*/ 0 w 11"/>
                <a:gd name="T1" fmla="*/ 0 h 60"/>
                <a:gd name="T2" fmla="*/ 0 w 11"/>
                <a:gd name="T3" fmla="*/ 0 h 60"/>
                <a:gd name="T4" fmla="*/ 11 w 11"/>
                <a:gd name="T5" fmla="*/ 60 h 60"/>
                <a:gd name="T6" fmla="*/ 0 w 11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0">
                  <a:moveTo>
                    <a:pt x="0" y="0"/>
                  </a:moveTo>
                  <a:lnTo>
                    <a:pt x="0" y="0"/>
                  </a:lnTo>
                  <a:lnTo>
                    <a:pt x="11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AA0F1C36-54BF-457D-8A7D-A02176F8F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6350" y="3378202"/>
              <a:ext cx="639763" cy="501650"/>
            </a:xfrm>
            <a:custGeom>
              <a:avLst/>
              <a:gdLst>
                <a:gd name="T0" fmla="*/ 367 w 403"/>
                <a:gd name="T1" fmla="*/ 0 h 316"/>
                <a:gd name="T2" fmla="*/ 218 w 403"/>
                <a:gd name="T3" fmla="*/ 25 h 316"/>
                <a:gd name="T4" fmla="*/ 197 w 403"/>
                <a:gd name="T5" fmla="*/ 54 h 316"/>
                <a:gd name="T6" fmla="*/ 197 w 403"/>
                <a:gd name="T7" fmla="*/ 54 h 316"/>
                <a:gd name="T8" fmla="*/ 197 w 403"/>
                <a:gd name="T9" fmla="*/ 54 h 316"/>
                <a:gd name="T10" fmla="*/ 197 w 403"/>
                <a:gd name="T11" fmla="*/ 54 h 316"/>
                <a:gd name="T12" fmla="*/ 197 w 403"/>
                <a:gd name="T13" fmla="*/ 54 h 316"/>
                <a:gd name="T14" fmla="*/ 195 w 403"/>
                <a:gd name="T15" fmla="*/ 54 h 316"/>
                <a:gd name="T16" fmla="*/ 195 w 403"/>
                <a:gd name="T17" fmla="*/ 54 h 316"/>
                <a:gd name="T18" fmla="*/ 0 w 403"/>
                <a:gd name="T19" fmla="*/ 87 h 316"/>
                <a:gd name="T20" fmla="*/ 11 w 403"/>
                <a:gd name="T21" fmla="*/ 147 h 316"/>
                <a:gd name="T22" fmla="*/ 22 w 403"/>
                <a:gd name="T23" fmla="*/ 212 h 316"/>
                <a:gd name="T24" fmla="*/ 216 w 403"/>
                <a:gd name="T25" fmla="*/ 179 h 316"/>
                <a:gd name="T26" fmla="*/ 239 w 403"/>
                <a:gd name="T27" fmla="*/ 157 h 316"/>
                <a:gd name="T28" fmla="*/ 242 w 403"/>
                <a:gd name="T29" fmla="*/ 167 h 316"/>
                <a:gd name="T30" fmla="*/ 243 w 403"/>
                <a:gd name="T31" fmla="*/ 172 h 316"/>
                <a:gd name="T32" fmla="*/ 243 w 403"/>
                <a:gd name="T33" fmla="*/ 172 h 316"/>
                <a:gd name="T34" fmla="*/ 243 w 403"/>
                <a:gd name="T35" fmla="*/ 172 h 316"/>
                <a:gd name="T36" fmla="*/ 220 w 403"/>
                <a:gd name="T37" fmla="*/ 199 h 316"/>
                <a:gd name="T38" fmla="*/ 25 w 403"/>
                <a:gd name="T39" fmla="*/ 232 h 316"/>
                <a:gd name="T40" fmla="*/ 29 w 403"/>
                <a:gd name="T41" fmla="*/ 255 h 316"/>
                <a:gd name="T42" fmla="*/ 30 w 403"/>
                <a:gd name="T43" fmla="*/ 260 h 316"/>
                <a:gd name="T44" fmla="*/ 96 w 403"/>
                <a:gd name="T45" fmla="*/ 316 h 316"/>
                <a:gd name="T46" fmla="*/ 356 w 403"/>
                <a:gd name="T47" fmla="*/ 272 h 316"/>
                <a:gd name="T48" fmla="*/ 400 w 403"/>
                <a:gd name="T49" fmla="*/ 199 h 316"/>
                <a:gd name="T50" fmla="*/ 400 w 403"/>
                <a:gd name="T51" fmla="*/ 199 h 316"/>
                <a:gd name="T52" fmla="*/ 400 w 403"/>
                <a:gd name="T53" fmla="*/ 197 h 316"/>
                <a:gd name="T54" fmla="*/ 400 w 403"/>
                <a:gd name="T55" fmla="*/ 197 h 316"/>
                <a:gd name="T56" fmla="*/ 400 w 403"/>
                <a:gd name="T57" fmla="*/ 197 h 316"/>
                <a:gd name="T58" fmla="*/ 400 w 403"/>
                <a:gd name="T59" fmla="*/ 197 h 316"/>
                <a:gd name="T60" fmla="*/ 400 w 403"/>
                <a:gd name="T61" fmla="*/ 197 h 316"/>
                <a:gd name="T62" fmla="*/ 400 w 403"/>
                <a:gd name="T63" fmla="*/ 196 h 316"/>
                <a:gd name="T64" fmla="*/ 400 w 403"/>
                <a:gd name="T65" fmla="*/ 196 h 316"/>
                <a:gd name="T66" fmla="*/ 400 w 403"/>
                <a:gd name="T67" fmla="*/ 196 h 316"/>
                <a:gd name="T68" fmla="*/ 400 w 403"/>
                <a:gd name="T69" fmla="*/ 196 h 316"/>
                <a:gd name="T70" fmla="*/ 400 w 403"/>
                <a:gd name="T71" fmla="*/ 195 h 316"/>
                <a:gd name="T72" fmla="*/ 400 w 403"/>
                <a:gd name="T73" fmla="*/ 195 h 316"/>
                <a:gd name="T74" fmla="*/ 400 w 403"/>
                <a:gd name="T75" fmla="*/ 195 h 316"/>
                <a:gd name="T76" fmla="*/ 400 w 403"/>
                <a:gd name="T77" fmla="*/ 195 h 316"/>
                <a:gd name="T78" fmla="*/ 400 w 403"/>
                <a:gd name="T79" fmla="*/ 194 h 316"/>
                <a:gd name="T80" fmla="*/ 400 w 403"/>
                <a:gd name="T81" fmla="*/ 194 h 316"/>
                <a:gd name="T82" fmla="*/ 400 w 403"/>
                <a:gd name="T83" fmla="*/ 194 h 316"/>
                <a:gd name="T84" fmla="*/ 400 w 403"/>
                <a:gd name="T85" fmla="*/ 194 h 316"/>
                <a:gd name="T86" fmla="*/ 400 w 403"/>
                <a:gd name="T87" fmla="*/ 194 h 316"/>
                <a:gd name="T88" fmla="*/ 400 w 403"/>
                <a:gd name="T89" fmla="*/ 193 h 316"/>
                <a:gd name="T90" fmla="*/ 400 w 403"/>
                <a:gd name="T91" fmla="*/ 193 h 316"/>
                <a:gd name="T92" fmla="*/ 399 w 403"/>
                <a:gd name="T93" fmla="*/ 193 h 316"/>
                <a:gd name="T94" fmla="*/ 399 w 403"/>
                <a:gd name="T95" fmla="*/ 192 h 316"/>
                <a:gd name="T96" fmla="*/ 399 w 403"/>
                <a:gd name="T97" fmla="*/ 192 h 316"/>
                <a:gd name="T98" fmla="*/ 367 w 403"/>
                <a:gd name="T9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3" h="316">
                  <a:moveTo>
                    <a:pt x="367" y="0"/>
                  </a:moveTo>
                  <a:cubicBezTo>
                    <a:pt x="218" y="25"/>
                    <a:pt x="218" y="25"/>
                    <a:pt x="218" y="25"/>
                  </a:cubicBezTo>
                  <a:cubicBezTo>
                    <a:pt x="219" y="38"/>
                    <a:pt x="210" y="50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7" y="54"/>
                    <a:pt x="197" y="54"/>
                    <a:pt x="197" y="54"/>
                  </a:cubicBezTo>
                  <a:cubicBezTo>
                    <a:pt x="196" y="54"/>
                    <a:pt x="196" y="54"/>
                    <a:pt x="195" y="54"/>
                  </a:cubicBezTo>
                  <a:cubicBezTo>
                    <a:pt x="195" y="54"/>
                    <a:pt x="195" y="54"/>
                    <a:pt x="195" y="5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28" y="177"/>
                    <a:pt x="236" y="168"/>
                    <a:pt x="239" y="157"/>
                  </a:cubicBezTo>
                  <a:cubicBezTo>
                    <a:pt x="240" y="160"/>
                    <a:pt x="242" y="164"/>
                    <a:pt x="242" y="167"/>
                  </a:cubicBezTo>
                  <a:cubicBezTo>
                    <a:pt x="243" y="169"/>
                    <a:pt x="243" y="170"/>
                    <a:pt x="243" y="172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43" y="172"/>
                    <a:pt x="243" y="172"/>
                    <a:pt x="243" y="172"/>
                  </a:cubicBezTo>
                  <a:cubicBezTo>
                    <a:pt x="243" y="185"/>
                    <a:pt x="233" y="197"/>
                    <a:pt x="220" y="199"/>
                  </a:cubicBezTo>
                  <a:cubicBezTo>
                    <a:pt x="25" y="232"/>
                    <a:pt x="25" y="232"/>
                    <a:pt x="25" y="232"/>
                  </a:cubicBezTo>
                  <a:cubicBezTo>
                    <a:pt x="29" y="255"/>
                    <a:pt x="29" y="255"/>
                    <a:pt x="29" y="255"/>
                  </a:cubicBezTo>
                  <a:cubicBezTo>
                    <a:pt x="29" y="257"/>
                    <a:pt x="30" y="259"/>
                    <a:pt x="30" y="260"/>
                  </a:cubicBezTo>
                  <a:cubicBezTo>
                    <a:pt x="37" y="292"/>
                    <a:pt x="65" y="314"/>
                    <a:pt x="96" y="316"/>
                  </a:cubicBezTo>
                  <a:cubicBezTo>
                    <a:pt x="356" y="272"/>
                    <a:pt x="356" y="272"/>
                    <a:pt x="356" y="272"/>
                  </a:cubicBezTo>
                  <a:cubicBezTo>
                    <a:pt x="384" y="260"/>
                    <a:pt x="403" y="231"/>
                    <a:pt x="400" y="199"/>
                  </a:cubicBezTo>
                  <a:cubicBezTo>
                    <a:pt x="400" y="199"/>
                    <a:pt x="400" y="199"/>
                    <a:pt x="400" y="199"/>
                  </a:cubicBezTo>
                  <a:cubicBezTo>
                    <a:pt x="400" y="199"/>
                    <a:pt x="400" y="198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7"/>
                    <a:pt x="400" y="197"/>
                    <a:pt x="400" y="197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6"/>
                  </a:cubicBezTo>
                  <a:cubicBezTo>
                    <a:pt x="400" y="196"/>
                    <a:pt x="400" y="196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5"/>
                    <a:pt x="400" y="195"/>
                  </a:cubicBezTo>
                  <a:cubicBezTo>
                    <a:pt x="400" y="195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4"/>
                    <a:pt x="400" y="194"/>
                    <a:pt x="400" y="194"/>
                  </a:cubicBezTo>
                  <a:cubicBezTo>
                    <a:pt x="400" y="193"/>
                    <a:pt x="400" y="193"/>
                    <a:pt x="400" y="193"/>
                  </a:cubicBezTo>
                  <a:cubicBezTo>
                    <a:pt x="400" y="193"/>
                    <a:pt x="400" y="193"/>
                    <a:pt x="400" y="193"/>
                  </a:cubicBezTo>
                  <a:cubicBezTo>
                    <a:pt x="400" y="193"/>
                    <a:pt x="399" y="193"/>
                    <a:pt x="399" y="193"/>
                  </a:cubicBezTo>
                  <a:cubicBezTo>
                    <a:pt x="399" y="193"/>
                    <a:pt x="399" y="193"/>
                    <a:pt x="399" y="192"/>
                  </a:cubicBezTo>
                  <a:cubicBezTo>
                    <a:pt x="399" y="192"/>
                    <a:pt x="399" y="192"/>
                    <a:pt x="399" y="192"/>
                  </a:cubicBezTo>
                  <a:cubicBezTo>
                    <a:pt x="367" y="0"/>
                    <a:pt x="367" y="0"/>
                    <a:pt x="367" y="0"/>
                  </a:cubicBezTo>
                </a:path>
              </a:pathLst>
            </a:custGeom>
            <a:solidFill>
              <a:srgbClr val="F578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FB404B05-355C-42E5-91DE-EE988BD3F4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46350" y="3417889"/>
              <a:ext cx="347663" cy="98425"/>
            </a:xfrm>
            <a:custGeom>
              <a:avLst/>
              <a:gdLst>
                <a:gd name="T0" fmla="*/ 195 w 219"/>
                <a:gd name="T1" fmla="*/ 29 h 62"/>
                <a:gd name="T2" fmla="*/ 195 w 219"/>
                <a:gd name="T3" fmla="*/ 29 h 62"/>
                <a:gd name="T4" fmla="*/ 0 w 219"/>
                <a:gd name="T5" fmla="*/ 62 h 62"/>
                <a:gd name="T6" fmla="*/ 0 w 219"/>
                <a:gd name="T7" fmla="*/ 62 h 62"/>
                <a:gd name="T8" fmla="*/ 195 w 219"/>
                <a:gd name="T9" fmla="*/ 29 h 62"/>
                <a:gd name="T10" fmla="*/ 195 w 219"/>
                <a:gd name="T11" fmla="*/ 29 h 62"/>
                <a:gd name="T12" fmla="*/ 197 w 219"/>
                <a:gd name="T13" fmla="*/ 29 h 62"/>
                <a:gd name="T14" fmla="*/ 197 w 219"/>
                <a:gd name="T15" fmla="*/ 29 h 62"/>
                <a:gd name="T16" fmla="*/ 197 w 219"/>
                <a:gd name="T17" fmla="*/ 29 h 62"/>
                <a:gd name="T18" fmla="*/ 197 w 219"/>
                <a:gd name="T19" fmla="*/ 29 h 62"/>
                <a:gd name="T20" fmla="*/ 197 w 219"/>
                <a:gd name="T21" fmla="*/ 29 h 62"/>
                <a:gd name="T22" fmla="*/ 197 w 219"/>
                <a:gd name="T23" fmla="*/ 29 h 62"/>
                <a:gd name="T24" fmla="*/ 218 w 219"/>
                <a:gd name="T25" fmla="*/ 0 h 62"/>
                <a:gd name="T26" fmla="*/ 218 w 219"/>
                <a:gd name="T27" fmla="*/ 0 h 62"/>
                <a:gd name="T28" fmla="*/ 218 w 219"/>
                <a:gd name="T29" fmla="*/ 2 h 62"/>
                <a:gd name="T30" fmla="*/ 218 w 219"/>
                <a:gd name="T31" fmla="*/ 2 h 62"/>
                <a:gd name="T32" fmla="*/ 197 w 219"/>
                <a:gd name="T33" fmla="*/ 29 h 62"/>
                <a:gd name="T34" fmla="*/ 218 w 219"/>
                <a:gd name="T3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9" h="62">
                  <a:moveTo>
                    <a:pt x="195" y="29"/>
                  </a:moveTo>
                  <a:cubicBezTo>
                    <a:pt x="195" y="29"/>
                    <a:pt x="195" y="29"/>
                    <a:pt x="195" y="2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29"/>
                    <a:pt x="195" y="29"/>
                    <a:pt x="195" y="29"/>
                  </a:cubicBezTo>
                  <a:moveTo>
                    <a:pt x="197" y="29"/>
                  </a:move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moveTo>
                    <a:pt x="197" y="29"/>
                  </a:move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moveTo>
                    <a:pt x="218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18" y="1"/>
                    <a:pt x="218" y="1"/>
                    <a:pt x="218" y="2"/>
                  </a:cubicBezTo>
                  <a:cubicBezTo>
                    <a:pt x="218" y="2"/>
                    <a:pt x="218" y="2"/>
                    <a:pt x="218" y="2"/>
                  </a:cubicBezTo>
                  <a:cubicBezTo>
                    <a:pt x="218" y="14"/>
                    <a:pt x="210" y="26"/>
                    <a:pt x="197" y="29"/>
                  </a:cubicBezTo>
                  <a:cubicBezTo>
                    <a:pt x="210" y="25"/>
                    <a:pt x="219" y="13"/>
                    <a:pt x="218" y="0"/>
                  </a:cubicBezTo>
                </a:path>
              </a:pathLst>
            </a:custGeom>
            <a:solidFill>
              <a:srgbClr val="F05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87C2FF61-985B-4C54-965C-16E8E49E5D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78214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0F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8F54D82B-DCD4-4FD6-978A-C49E0E292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78214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23CA224E-2D63-4600-8EFD-05C0F43E5D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0" y="3421064"/>
              <a:ext cx="331788" cy="63500"/>
            </a:xfrm>
            <a:custGeom>
              <a:avLst/>
              <a:gdLst>
                <a:gd name="T0" fmla="*/ 209 w 209"/>
                <a:gd name="T1" fmla="*/ 0 h 40"/>
                <a:gd name="T2" fmla="*/ 200 w 209"/>
                <a:gd name="T3" fmla="*/ 2 h 40"/>
                <a:gd name="T4" fmla="*/ 0 w 209"/>
                <a:gd name="T5" fmla="*/ 36 h 40"/>
                <a:gd name="T6" fmla="*/ 1 w 209"/>
                <a:gd name="T7" fmla="*/ 40 h 40"/>
                <a:gd name="T8" fmla="*/ 195 w 209"/>
                <a:gd name="T9" fmla="*/ 7 h 40"/>
                <a:gd name="T10" fmla="*/ 209 w 209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40">
                  <a:moveTo>
                    <a:pt x="209" y="0"/>
                  </a:moveTo>
                  <a:cubicBezTo>
                    <a:pt x="200" y="2"/>
                    <a:pt x="200" y="2"/>
                    <a:pt x="200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95" y="7"/>
                    <a:pt x="195" y="7"/>
                    <a:pt x="195" y="7"/>
                  </a:cubicBezTo>
                  <a:cubicBezTo>
                    <a:pt x="201" y="6"/>
                    <a:pt x="206" y="3"/>
                    <a:pt x="209" y="0"/>
                  </a:cubicBezTo>
                </a:path>
              </a:pathLst>
            </a:custGeom>
            <a:solidFill>
              <a:srgbClr val="BC1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C82D9EAD-0D1D-49D4-A4C1-E08A7CC8F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CC7B4C85-E758-4000-B6D8-590E1F145C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A5FB149D-FD65-4F59-A3AE-66EE21F48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5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6CB388B7-ACC3-4F60-B6D7-0E61D6AC9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378202"/>
              <a:ext cx="50800" cy="304800"/>
            </a:xfrm>
            <a:custGeom>
              <a:avLst/>
              <a:gdLst>
                <a:gd name="T0" fmla="*/ 0 w 32"/>
                <a:gd name="T1" fmla="*/ 0 h 192"/>
                <a:gd name="T2" fmla="*/ 0 w 32"/>
                <a:gd name="T3" fmla="*/ 0 h 192"/>
                <a:gd name="T4" fmla="*/ 32 w 32"/>
                <a:gd name="T5" fmla="*/ 192 h 192"/>
                <a:gd name="T6" fmla="*/ 0 w 32"/>
                <a:gd name="T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92">
                  <a:moveTo>
                    <a:pt x="0" y="0"/>
                  </a:moveTo>
                  <a:lnTo>
                    <a:pt x="0" y="0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AF8EA19C-C130-4E00-86DE-8B604A3AB9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28962" y="3165477"/>
              <a:ext cx="1401763" cy="898525"/>
            </a:xfrm>
            <a:custGeom>
              <a:avLst/>
              <a:gdLst>
                <a:gd name="T0" fmla="*/ 787 w 883"/>
                <a:gd name="T1" fmla="*/ 0 h 566"/>
                <a:gd name="T2" fmla="*/ 715 w 883"/>
                <a:gd name="T3" fmla="*/ 12 h 566"/>
                <a:gd name="T4" fmla="*/ 0 w 883"/>
                <a:gd name="T5" fmla="*/ 134 h 566"/>
                <a:gd name="T6" fmla="*/ 32 w 883"/>
                <a:gd name="T7" fmla="*/ 326 h 566"/>
                <a:gd name="T8" fmla="*/ 86 w 883"/>
                <a:gd name="T9" fmla="*/ 325 h 566"/>
                <a:gd name="T10" fmla="*/ 883 w 883"/>
                <a:gd name="T11" fmla="*/ 566 h 566"/>
                <a:gd name="T12" fmla="*/ 883 w 883"/>
                <a:gd name="T13" fmla="*/ 566 h 566"/>
                <a:gd name="T14" fmla="*/ 829 w 883"/>
                <a:gd name="T15" fmla="*/ 246 h 566"/>
                <a:gd name="T16" fmla="*/ 803 w 883"/>
                <a:gd name="T17" fmla="*/ 97 h 566"/>
                <a:gd name="T18" fmla="*/ 787 w 88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3" h="566">
                  <a:moveTo>
                    <a:pt x="787" y="0"/>
                  </a:moveTo>
                  <a:cubicBezTo>
                    <a:pt x="715" y="12"/>
                    <a:pt x="715" y="12"/>
                    <a:pt x="715" y="1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52" y="325"/>
                    <a:pt x="86" y="325"/>
                  </a:cubicBezTo>
                  <a:cubicBezTo>
                    <a:pt x="219" y="325"/>
                    <a:pt x="575" y="347"/>
                    <a:pt x="883" y="566"/>
                  </a:cubicBezTo>
                  <a:cubicBezTo>
                    <a:pt x="883" y="566"/>
                    <a:pt x="883" y="566"/>
                    <a:pt x="883" y="566"/>
                  </a:cubicBezTo>
                  <a:cubicBezTo>
                    <a:pt x="829" y="246"/>
                    <a:pt x="829" y="246"/>
                    <a:pt x="829" y="246"/>
                  </a:cubicBezTo>
                  <a:cubicBezTo>
                    <a:pt x="803" y="97"/>
                    <a:pt x="803" y="97"/>
                    <a:pt x="803" y="97"/>
                  </a:cubicBezTo>
                  <a:cubicBezTo>
                    <a:pt x="787" y="0"/>
                    <a:pt x="787" y="0"/>
                    <a:pt x="787" y="0"/>
                  </a:cubicBezTo>
                </a:path>
              </a:pathLst>
            </a:custGeom>
            <a:solidFill>
              <a:srgbClr val="F05F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96872E1F-EFF7-4FB6-9A7A-E57F666D72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81275" y="3627439"/>
              <a:ext cx="350838" cy="119063"/>
            </a:xfrm>
            <a:custGeom>
              <a:avLst/>
              <a:gdLst>
                <a:gd name="T0" fmla="*/ 217 w 221"/>
                <a:gd name="T1" fmla="*/ 0 h 75"/>
                <a:gd name="T2" fmla="*/ 194 w 221"/>
                <a:gd name="T3" fmla="*/ 22 h 75"/>
                <a:gd name="T4" fmla="*/ 0 w 221"/>
                <a:gd name="T5" fmla="*/ 55 h 75"/>
                <a:gd name="T6" fmla="*/ 3 w 221"/>
                <a:gd name="T7" fmla="*/ 75 h 75"/>
                <a:gd name="T8" fmla="*/ 198 w 221"/>
                <a:gd name="T9" fmla="*/ 42 h 75"/>
                <a:gd name="T10" fmla="*/ 221 w 221"/>
                <a:gd name="T11" fmla="*/ 15 h 75"/>
                <a:gd name="T12" fmla="*/ 220 w 221"/>
                <a:gd name="T13" fmla="*/ 10 h 75"/>
                <a:gd name="T14" fmla="*/ 217 w 221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75">
                  <a:moveTo>
                    <a:pt x="217" y="0"/>
                  </a:moveTo>
                  <a:cubicBezTo>
                    <a:pt x="214" y="11"/>
                    <a:pt x="206" y="20"/>
                    <a:pt x="194" y="2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11" y="40"/>
                    <a:pt x="221" y="28"/>
                    <a:pt x="221" y="15"/>
                  </a:cubicBezTo>
                  <a:cubicBezTo>
                    <a:pt x="221" y="13"/>
                    <a:pt x="221" y="12"/>
                    <a:pt x="220" y="10"/>
                  </a:cubicBezTo>
                  <a:cubicBezTo>
                    <a:pt x="220" y="7"/>
                    <a:pt x="218" y="3"/>
                    <a:pt x="217" y="0"/>
                  </a:cubicBezTo>
                </a:path>
              </a:pathLst>
            </a:custGeom>
            <a:solidFill>
              <a:srgbClr val="8B0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7212AB06-FF24-43A4-BE26-86D41A267E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41587" y="3421064"/>
              <a:ext cx="330200" cy="63500"/>
            </a:xfrm>
            <a:custGeom>
              <a:avLst/>
              <a:gdLst>
                <a:gd name="T0" fmla="*/ 200 w 208"/>
                <a:gd name="T1" fmla="*/ 27 h 40"/>
                <a:gd name="T2" fmla="*/ 198 w 208"/>
                <a:gd name="T3" fmla="*/ 27 h 40"/>
                <a:gd name="T4" fmla="*/ 200 w 208"/>
                <a:gd name="T5" fmla="*/ 27 h 40"/>
                <a:gd name="T6" fmla="*/ 200 w 208"/>
                <a:gd name="T7" fmla="*/ 27 h 40"/>
                <a:gd name="T8" fmla="*/ 200 w 208"/>
                <a:gd name="T9" fmla="*/ 27 h 40"/>
                <a:gd name="T10" fmla="*/ 200 w 208"/>
                <a:gd name="T11" fmla="*/ 27 h 40"/>
                <a:gd name="T12" fmla="*/ 200 w 208"/>
                <a:gd name="T13" fmla="*/ 27 h 40"/>
                <a:gd name="T14" fmla="*/ 200 w 208"/>
                <a:gd name="T15" fmla="*/ 27 h 40"/>
                <a:gd name="T16" fmla="*/ 200 w 208"/>
                <a:gd name="T17" fmla="*/ 27 h 40"/>
                <a:gd name="T18" fmla="*/ 208 w 208"/>
                <a:gd name="T19" fmla="*/ 0 h 40"/>
                <a:gd name="T20" fmla="*/ 208 w 208"/>
                <a:gd name="T21" fmla="*/ 0 h 40"/>
                <a:gd name="T22" fmla="*/ 194 w 208"/>
                <a:gd name="T23" fmla="*/ 7 h 40"/>
                <a:gd name="T24" fmla="*/ 0 w 208"/>
                <a:gd name="T25" fmla="*/ 40 h 40"/>
                <a:gd name="T26" fmla="*/ 0 w 208"/>
                <a:gd name="T27" fmla="*/ 40 h 40"/>
                <a:gd name="T28" fmla="*/ 194 w 208"/>
                <a:gd name="T29" fmla="*/ 7 h 40"/>
                <a:gd name="T30" fmla="*/ 208 w 20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40">
                  <a:moveTo>
                    <a:pt x="200" y="27"/>
                  </a:moveTo>
                  <a:cubicBezTo>
                    <a:pt x="199" y="27"/>
                    <a:pt x="199" y="27"/>
                    <a:pt x="198" y="27"/>
                  </a:cubicBezTo>
                  <a:cubicBezTo>
                    <a:pt x="199" y="27"/>
                    <a:pt x="199" y="27"/>
                    <a:pt x="200" y="27"/>
                  </a:cubicBezTo>
                  <a:moveTo>
                    <a:pt x="200" y="27"/>
                  </a:move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200" y="27"/>
                    <a:pt x="200" y="27"/>
                  </a:cubicBezTo>
                  <a:moveTo>
                    <a:pt x="200" y="27"/>
                  </a:moveTo>
                  <a:cubicBezTo>
                    <a:pt x="200" y="27"/>
                    <a:pt x="200" y="27"/>
                    <a:pt x="200" y="27"/>
                  </a:cubicBezTo>
                  <a:cubicBezTo>
                    <a:pt x="200" y="27"/>
                    <a:pt x="200" y="27"/>
                    <a:pt x="200" y="27"/>
                  </a:cubicBezTo>
                  <a:moveTo>
                    <a:pt x="208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5" y="3"/>
                    <a:pt x="200" y="6"/>
                    <a:pt x="194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4" y="7"/>
                    <a:pt x="194" y="7"/>
                    <a:pt x="194" y="7"/>
                  </a:cubicBezTo>
                  <a:cubicBezTo>
                    <a:pt x="200" y="6"/>
                    <a:pt x="205" y="3"/>
                    <a:pt x="208" y="0"/>
                  </a:cubicBezTo>
                </a:path>
              </a:pathLst>
            </a:custGeom>
            <a:solidFill>
              <a:srgbClr val="B10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09F92E61-FC86-4BEB-9CDE-64B16917F8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84564"/>
              <a:ext cx="4763" cy="3175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0 h 20"/>
                <a:gd name="T4" fmla="*/ 3 w 3"/>
                <a:gd name="T5" fmla="*/ 20 h 20"/>
                <a:gd name="T6" fmla="*/ 0 w 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0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810BD283-5A38-496E-A13D-5AF4A777D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84564"/>
              <a:ext cx="4763" cy="31750"/>
            </a:xfrm>
            <a:custGeom>
              <a:avLst/>
              <a:gdLst>
                <a:gd name="T0" fmla="*/ 0 w 3"/>
                <a:gd name="T1" fmla="*/ 0 h 20"/>
                <a:gd name="T2" fmla="*/ 0 w 3"/>
                <a:gd name="T3" fmla="*/ 0 h 20"/>
                <a:gd name="T4" fmla="*/ 3 w 3"/>
                <a:gd name="T5" fmla="*/ 20 h 20"/>
                <a:gd name="T6" fmla="*/ 0 w 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0">
                  <a:moveTo>
                    <a:pt x="0" y="0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BF7D323C-41FE-45B1-90C2-8F8E852537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1587" y="3417889"/>
              <a:ext cx="350838" cy="98425"/>
            </a:xfrm>
            <a:custGeom>
              <a:avLst/>
              <a:gdLst>
                <a:gd name="T0" fmla="*/ 221 w 221"/>
                <a:gd name="T1" fmla="*/ 0 h 62"/>
                <a:gd name="T2" fmla="*/ 208 w 221"/>
                <a:gd name="T3" fmla="*/ 2 h 62"/>
                <a:gd name="T4" fmla="*/ 194 w 221"/>
                <a:gd name="T5" fmla="*/ 9 h 62"/>
                <a:gd name="T6" fmla="*/ 0 w 221"/>
                <a:gd name="T7" fmla="*/ 42 h 62"/>
                <a:gd name="T8" fmla="*/ 3 w 221"/>
                <a:gd name="T9" fmla="*/ 62 h 62"/>
                <a:gd name="T10" fmla="*/ 198 w 221"/>
                <a:gd name="T11" fmla="*/ 29 h 62"/>
                <a:gd name="T12" fmla="*/ 198 w 221"/>
                <a:gd name="T13" fmla="*/ 29 h 62"/>
                <a:gd name="T14" fmla="*/ 200 w 221"/>
                <a:gd name="T15" fmla="*/ 29 h 62"/>
                <a:gd name="T16" fmla="*/ 200 w 221"/>
                <a:gd name="T17" fmla="*/ 29 h 62"/>
                <a:gd name="T18" fmla="*/ 200 w 221"/>
                <a:gd name="T19" fmla="*/ 29 h 62"/>
                <a:gd name="T20" fmla="*/ 200 w 221"/>
                <a:gd name="T21" fmla="*/ 29 h 62"/>
                <a:gd name="T22" fmla="*/ 200 w 221"/>
                <a:gd name="T23" fmla="*/ 29 h 62"/>
                <a:gd name="T24" fmla="*/ 221 w 221"/>
                <a:gd name="T25" fmla="*/ 2 h 62"/>
                <a:gd name="T26" fmla="*/ 221 w 221"/>
                <a:gd name="T27" fmla="*/ 0 h 62"/>
                <a:gd name="T28" fmla="*/ 221 w 221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62">
                  <a:moveTo>
                    <a:pt x="221" y="0"/>
                  </a:moveTo>
                  <a:cubicBezTo>
                    <a:pt x="208" y="2"/>
                    <a:pt x="208" y="2"/>
                    <a:pt x="208" y="2"/>
                  </a:cubicBezTo>
                  <a:cubicBezTo>
                    <a:pt x="205" y="5"/>
                    <a:pt x="200" y="8"/>
                    <a:pt x="194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9" y="29"/>
                    <a:pt x="199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213" y="26"/>
                    <a:pt x="221" y="14"/>
                    <a:pt x="221" y="2"/>
                  </a:cubicBezTo>
                  <a:cubicBezTo>
                    <a:pt x="221" y="1"/>
                    <a:pt x="221" y="1"/>
                    <a:pt x="221" y="0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AE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77">
              <a:extLst>
                <a:ext uri="{FF2B5EF4-FFF2-40B4-BE49-F238E27FC236}">
                  <a16:creationId xmlns:a16="http://schemas.microsoft.com/office/drawing/2014/main" id="{3F8F7DB3-8769-4FE3-A160-F0ADC5CCC1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76787" y="1949451"/>
              <a:ext cx="222250" cy="222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2" name="Oval 78">
              <a:extLst>
                <a:ext uri="{FF2B5EF4-FFF2-40B4-BE49-F238E27FC236}">
                  <a16:creationId xmlns:a16="http://schemas.microsoft.com/office/drawing/2014/main" id="{94C3D274-8098-46B5-824E-895F3ABCF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8888" y="4227515"/>
              <a:ext cx="133350" cy="1333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Oval 79">
              <a:extLst>
                <a:ext uri="{FF2B5EF4-FFF2-40B4-BE49-F238E27FC236}">
                  <a16:creationId xmlns:a16="http://schemas.microsoft.com/office/drawing/2014/main" id="{4091FDC0-35B3-4DFF-AF18-6540E9758A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43337" y="4867277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80">
              <a:extLst>
                <a:ext uri="{FF2B5EF4-FFF2-40B4-BE49-F238E27FC236}">
                  <a16:creationId xmlns:a16="http://schemas.microsoft.com/office/drawing/2014/main" id="{3C86DA5D-9729-4B6D-877A-F0B2BFD2E9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0987" y="3954464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5" name="Oval 81">
              <a:extLst>
                <a:ext uri="{FF2B5EF4-FFF2-40B4-BE49-F238E27FC236}">
                  <a16:creationId xmlns:a16="http://schemas.microsoft.com/office/drawing/2014/main" id="{C7491F6C-F77D-4188-A354-A5CB1B582B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9787" y="2533651"/>
              <a:ext cx="171450" cy="171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82">
              <a:extLst>
                <a:ext uri="{FF2B5EF4-FFF2-40B4-BE49-F238E27FC236}">
                  <a16:creationId xmlns:a16="http://schemas.microsoft.com/office/drawing/2014/main" id="{1880D4DE-ECE5-4C68-8CE5-CB4E5D7848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037" y="5534028"/>
              <a:ext cx="171450" cy="171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7" name="Freeform 83">
            <a:extLst>
              <a:ext uri="{FF2B5EF4-FFF2-40B4-BE49-F238E27FC236}">
                <a16:creationId xmlns:a16="http://schemas.microsoft.com/office/drawing/2014/main" id="{73E6CCA1-7308-4454-BD83-238BCDBD3C1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69614" y="6303965"/>
            <a:ext cx="566738" cy="549275"/>
          </a:xfrm>
          <a:custGeom>
            <a:avLst/>
            <a:gdLst>
              <a:gd name="T0" fmla="*/ 0 w 357"/>
              <a:gd name="T1" fmla="*/ 346 h 346"/>
              <a:gd name="T2" fmla="*/ 22 w 357"/>
              <a:gd name="T3" fmla="*/ 346 h 346"/>
              <a:gd name="T4" fmla="*/ 357 w 357"/>
              <a:gd name="T5" fmla="*/ 11 h 346"/>
              <a:gd name="T6" fmla="*/ 346 w 357"/>
              <a:gd name="T7" fmla="*/ 0 h 346"/>
              <a:gd name="T8" fmla="*/ 0 w 357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7" h="346">
                <a:moveTo>
                  <a:pt x="0" y="346"/>
                </a:moveTo>
                <a:lnTo>
                  <a:pt x="22" y="346"/>
                </a:lnTo>
                <a:lnTo>
                  <a:pt x="357" y="11"/>
                </a:lnTo>
                <a:lnTo>
                  <a:pt x="346" y="0"/>
                </a:lnTo>
                <a:lnTo>
                  <a:pt x="0" y="3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84">
            <a:extLst>
              <a:ext uri="{FF2B5EF4-FFF2-40B4-BE49-F238E27FC236}">
                <a16:creationId xmlns:a16="http://schemas.microsoft.com/office/drawing/2014/main" id="{01CB79A5-2EAD-49FE-8DED-C4AB20C8B9A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577514" y="5664203"/>
            <a:ext cx="1208088" cy="1189038"/>
          </a:xfrm>
          <a:custGeom>
            <a:avLst/>
            <a:gdLst>
              <a:gd name="T0" fmla="*/ 0 w 761"/>
              <a:gd name="T1" fmla="*/ 749 h 749"/>
              <a:gd name="T2" fmla="*/ 22 w 761"/>
              <a:gd name="T3" fmla="*/ 749 h 749"/>
              <a:gd name="T4" fmla="*/ 761 w 761"/>
              <a:gd name="T5" fmla="*/ 11 h 749"/>
              <a:gd name="T6" fmla="*/ 750 w 761"/>
              <a:gd name="T7" fmla="*/ 0 h 749"/>
              <a:gd name="T8" fmla="*/ 0 w 761"/>
              <a:gd name="T9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" h="749">
                <a:moveTo>
                  <a:pt x="0" y="749"/>
                </a:moveTo>
                <a:lnTo>
                  <a:pt x="22" y="749"/>
                </a:lnTo>
                <a:lnTo>
                  <a:pt x="761" y="11"/>
                </a:lnTo>
                <a:lnTo>
                  <a:pt x="750" y="0"/>
                </a:lnTo>
                <a:lnTo>
                  <a:pt x="0" y="7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37430" y="212499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37430" y="443122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37431" y="413495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2022/11/3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haole1683/VsCode_exten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jpg"/><Relationship Id="rId7" Type="http://schemas.openxmlformats.org/officeDocument/2006/relationships/customXml" Target="../ink/ink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28.png"/><Relationship Id="rId5" Type="http://schemas.openxmlformats.org/officeDocument/2006/relationships/customXml" Target="../ink/ink10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customXml" Target="../ink/ink1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customXml" Target="../ink/ink13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customXml" Target="../ink/ink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7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customXml" Target="../ink/ink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2.jpg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customXml" Target="../ink/ink6.xml"/><Relationship Id="rId4" Type="http://schemas.openxmlformats.org/officeDocument/2006/relationships/image" Target="../media/image13.jp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jpg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5" Type="http://schemas.openxmlformats.org/officeDocument/2006/relationships/customXml" Target="../ink/ink8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222240" y="2121897"/>
            <a:ext cx="6868160" cy="1055688"/>
          </a:xfrm>
        </p:spPr>
        <p:txBody>
          <a:bodyPr>
            <a:noAutofit/>
          </a:bodyPr>
          <a:lstStyle/>
          <a:p>
            <a:r>
              <a:rPr lang="en-US" altLang="zh-CN" dirty="0"/>
              <a:t>Lab</a:t>
            </a:r>
            <a:br>
              <a:rPr lang="en-US" altLang="zh-CN" dirty="0"/>
            </a:br>
            <a:r>
              <a:rPr lang="zh-CN" altLang="en-US" dirty="0"/>
              <a:t>基于命令行的网站书签编辑器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222240" y="4539115"/>
            <a:ext cx="5305705" cy="296271"/>
          </a:xfrm>
        </p:spPr>
        <p:txBody>
          <a:bodyPr/>
          <a:lstStyle/>
          <a:p>
            <a:r>
              <a:rPr lang="zh-CN" altLang="en-US" dirty="0"/>
              <a:t>小组成员：宋天伟 雷哲 刘中航 潘金六 秦鹏  郑伟杰</a:t>
            </a:r>
            <a:endParaRPr lang="en-US" altLang="zh-CN" dirty="0"/>
          </a:p>
          <a:p>
            <a:r>
              <a:rPr lang="zh-CN" altLang="en-US" dirty="0"/>
              <a:t>项目地址：</a:t>
            </a:r>
            <a:r>
              <a:rPr lang="en-US" altLang="zh-Hans-HK" dirty="0">
                <a:hlinkClick r:id="rId4"/>
              </a:rPr>
              <a:t>haole1683/</a:t>
            </a:r>
            <a:r>
              <a:rPr lang="en-US" altLang="zh-Hans-HK" dirty="0" err="1">
                <a:hlinkClick r:id="rId4"/>
              </a:rPr>
              <a:t>VsCode_extention</a:t>
            </a:r>
            <a:r>
              <a:rPr lang="en-US" altLang="zh-Hans-HK" dirty="0">
                <a:hlinkClick r:id="rId4"/>
              </a:rPr>
              <a:t>: homework Lab1 </a:t>
            </a:r>
            <a:r>
              <a:rPr lang="en-US" altLang="zh-Hans-HK" dirty="0" err="1">
                <a:hlinkClick r:id="rId4"/>
              </a:rPr>
              <a:t>vscode_extention</a:t>
            </a:r>
            <a:r>
              <a:rPr lang="en-US" altLang="zh-Hans-HK" dirty="0">
                <a:hlinkClick r:id="rId4"/>
              </a:rPr>
              <a:t> (github.com)</a:t>
            </a:r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2314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7 —— redo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F6F58-137F-83AA-FCE3-CA6922ACAE89}"/>
              </a:ext>
            </a:extLst>
          </p:cNvPr>
          <p:cNvSpPr txBox="1"/>
          <p:nvPr/>
        </p:nvSpPr>
        <p:spPr>
          <a:xfrm>
            <a:off x="2364825" y="5924649"/>
            <a:ext cx="71922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这里是重做上一步的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</a:rPr>
              <a:t>deleteBookmark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操作（“百度”）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54378A-9722-4DF5-B08B-0AAA0EC33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0" r="21989" b="59292"/>
          <a:stretch/>
        </p:blipFill>
        <p:spPr>
          <a:xfrm>
            <a:off x="350904" y="2385060"/>
            <a:ext cx="5023737" cy="27078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716EAE-74C1-58F1-226A-6A81FB1737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3" t="14035" r="24229" b="57937"/>
          <a:stretch/>
        </p:blipFill>
        <p:spPr>
          <a:xfrm>
            <a:off x="6462397" y="2611148"/>
            <a:ext cx="5378699" cy="2255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31FEE78-99EA-60C5-E7FB-CBCAE669187B}"/>
                  </a:ext>
                </a:extLst>
              </p14:cNvPr>
              <p14:cNvContentPartPr/>
              <p14:nvPr/>
            </p14:nvContentPartPr>
            <p14:xfrm>
              <a:off x="731720" y="4501080"/>
              <a:ext cx="1230120" cy="716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31FEE78-99EA-60C5-E7FB-CBCAE66918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720" y="4483080"/>
                <a:ext cx="1265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057FB67-B060-B9E0-315C-EB000A484CA3}"/>
                  </a:ext>
                </a:extLst>
              </p14:cNvPr>
              <p14:cNvContentPartPr/>
              <p14:nvPr/>
            </p14:nvContentPartPr>
            <p14:xfrm>
              <a:off x="6502160" y="3850560"/>
              <a:ext cx="1186560" cy="615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057FB67-B060-B9E0-315C-EB000A484C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4160" y="3832560"/>
                <a:ext cx="1222200" cy="97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466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5908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8 —— </a:t>
            </a:r>
            <a:r>
              <a:rPr lang="en-US" altLang="zh-CN" sz="2200" dirty="0" err="1">
                <a:latin typeface="+mn-ea"/>
              </a:rPr>
              <a:t>read</a:t>
            </a:r>
            <a:r>
              <a:rPr lang="en-US" altLang="zh-CN" sz="2200" dirty="0" err="1">
                <a:effectLst/>
                <a:latin typeface="+mn-ea"/>
              </a:rPr>
              <a:t>Bookmark</a:t>
            </a:r>
            <a:r>
              <a:rPr lang="en-US" altLang="zh-CN" sz="2200" dirty="0">
                <a:effectLst/>
                <a:latin typeface="+mn-ea"/>
              </a:rPr>
              <a:t> (</a:t>
            </a:r>
            <a:r>
              <a:rPr lang="zh-CN" altLang="en-US" sz="2200" dirty="0">
                <a:solidFill>
                  <a:srgbClr val="000000"/>
                </a:solidFill>
                <a:effectLst/>
              </a:rPr>
              <a:t>访问指定的书签</a:t>
            </a:r>
            <a:r>
              <a:rPr lang="en-US" altLang="zh-CN" sz="2200" dirty="0">
                <a:effectLst/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7F869E-86F3-7610-A09A-58DC6359A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2114" b="81328"/>
          <a:stretch/>
        </p:blipFill>
        <p:spPr>
          <a:xfrm>
            <a:off x="287082" y="1886307"/>
            <a:ext cx="4904673" cy="12179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770497-AC31-1DE1-2A30-06594473D3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2" r="21989" b="61158"/>
          <a:stretch/>
        </p:blipFill>
        <p:spPr>
          <a:xfrm>
            <a:off x="287081" y="3428999"/>
            <a:ext cx="4904673" cy="25507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0E3F01-15E1-5238-0078-42A5667843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7" t="16165" r="24230" b="55340"/>
          <a:stretch/>
        </p:blipFill>
        <p:spPr>
          <a:xfrm>
            <a:off x="6645284" y="2693775"/>
            <a:ext cx="5259634" cy="22480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89571B2-5196-1BA7-9EFD-C90C1C696013}"/>
                  </a:ext>
                </a:extLst>
              </p14:cNvPr>
              <p14:cNvContentPartPr/>
              <p14:nvPr/>
            </p14:nvContentPartPr>
            <p14:xfrm>
              <a:off x="6634280" y="3586680"/>
              <a:ext cx="4991760" cy="514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89571B2-5196-1BA7-9EFD-C90C1C6960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6280" y="3568680"/>
                <a:ext cx="5027400" cy="87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2023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6112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9 —— </a:t>
            </a:r>
            <a:r>
              <a:rPr lang="en-US" altLang="zh-CN" sz="2200" dirty="0" err="1">
                <a:latin typeface="+mn-ea"/>
              </a:rPr>
              <a:t>lsTree</a:t>
            </a:r>
            <a:r>
              <a:rPr lang="en-US" altLang="zh-CN" sz="2200" dirty="0">
                <a:effectLst/>
                <a:latin typeface="+mn-ea"/>
              </a:rPr>
              <a:t> (</a:t>
            </a:r>
            <a:r>
              <a:rPr lang="zh-CN" altLang="en-US" sz="2200" dirty="0">
                <a:solidFill>
                  <a:srgbClr val="000000"/>
                </a:solidFill>
                <a:effectLst/>
              </a:rPr>
              <a:t>可视化地显示当前⽬录结构</a:t>
            </a:r>
            <a:r>
              <a:rPr lang="en-US" altLang="zh-CN" sz="2200" dirty="0">
                <a:effectLst/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DD02CC-E871-9B70-CA89-193F08F2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5" r="22316" b="58688"/>
          <a:stretch/>
        </p:blipFill>
        <p:spPr>
          <a:xfrm>
            <a:off x="375914" y="2561786"/>
            <a:ext cx="4864902" cy="26909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F0A39E-02A3-4152-B9F7-9D782D98C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6" t="10526" r="56165" b="50001"/>
          <a:stretch/>
        </p:blipFill>
        <p:spPr>
          <a:xfrm>
            <a:off x="7193280" y="2474699"/>
            <a:ext cx="1920240" cy="32294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658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5359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10 —— open</a:t>
            </a:r>
            <a:r>
              <a:rPr lang="en-US" altLang="zh-CN" sz="2200" dirty="0">
                <a:effectLst/>
                <a:latin typeface="+mn-ea"/>
              </a:rPr>
              <a:t> (</a:t>
            </a:r>
            <a:r>
              <a:rPr lang="zh-CN" altLang="en-US" sz="2200" dirty="0">
                <a:solidFill>
                  <a:srgbClr val="000000"/>
                </a:solidFill>
                <a:effectLst/>
              </a:rPr>
              <a:t>从⽂件中装⼊书签栏</a:t>
            </a:r>
            <a:r>
              <a:rPr lang="en-US" altLang="zh-CN" sz="2200" dirty="0">
                <a:effectLst/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D1888-4154-5852-C6D0-6A3F54366D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9" r="22114" b="83531"/>
          <a:stretch/>
        </p:blipFill>
        <p:spPr>
          <a:xfrm>
            <a:off x="287082" y="2353459"/>
            <a:ext cx="5081186" cy="11154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32D3DF-C116-0FC7-083F-77196E80E5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8" r="21864" b="64620"/>
          <a:stretch/>
        </p:blipFill>
        <p:spPr>
          <a:xfrm>
            <a:off x="287081" y="3748498"/>
            <a:ext cx="5081185" cy="23963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F4E546-3C40-11E9-16E8-DE01959A1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9" t="10526" r="24355" b="64954"/>
          <a:stretch/>
        </p:blipFill>
        <p:spPr>
          <a:xfrm>
            <a:off x="6468772" y="3096260"/>
            <a:ext cx="5441121" cy="1986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70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72328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11 —— save</a:t>
            </a:r>
            <a:r>
              <a:rPr lang="en-US" altLang="zh-CN" sz="2200" dirty="0">
                <a:effectLst/>
                <a:latin typeface="+mn-ea"/>
              </a:rPr>
              <a:t> (</a:t>
            </a:r>
            <a:r>
              <a:rPr lang="zh-CN" altLang="en-US" sz="2200" dirty="0">
                <a:solidFill>
                  <a:srgbClr val="000000"/>
                </a:solidFill>
                <a:effectLst/>
              </a:rPr>
              <a:t>将覆盖原有的⽂件或者⽣成新的⽂件</a:t>
            </a:r>
            <a:r>
              <a:rPr lang="en-US" altLang="zh-CN" sz="2200" dirty="0">
                <a:effectLst/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90E5CC-EC45-7B9C-7F51-04E88AEC3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14126" r="24230" b="67578"/>
          <a:stretch/>
        </p:blipFill>
        <p:spPr>
          <a:xfrm>
            <a:off x="282107" y="2401976"/>
            <a:ext cx="5013336" cy="1386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A4138-E24D-7EA2-A2E5-C5158CED2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0" r="21864" b="73810"/>
          <a:stretch/>
        </p:blipFill>
        <p:spPr>
          <a:xfrm>
            <a:off x="282107" y="4089400"/>
            <a:ext cx="5013336" cy="17424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5A0580-456E-6D76-7810-F89EFC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8036" r="24133" b="21289"/>
          <a:stretch/>
        </p:blipFill>
        <p:spPr>
          <a:xfrm>
            <a:off x="6269039" y="2052319"/>
            <a:ext cx="5709921" cy="42976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4B71B9D-1236-0895-4DD0-A739D3DA714E}"/>
                  </a:ext>
                </a:extLst>
              </p14:cNvPr>
              <p14:cNvContentPartPr/>
              <p14:nvPr/>
            </p14:nvContentPartPr>
            <p14:xfrm>
              <a:off x="8371640" y="3169800"/>
              <a:ext cx="654480" cy="10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4B71B9D-1236-0895-4DD0-A739D3DA71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4000" y="3152160"/>
                <a:ext cx="690120" cy="46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4D83002-7A02-4FD2-47EE-043FBB726951}"/>
              </a:ext>
            </a:extLst>
          </p:cNvPr>
          <p:cNvSpPr txBox="1"/>
          <p:nvPr/>
        </p:nvSpPr>
        <p:spPr>
          <a:xfrm>
            <a:off x="841188" y="3611880"/>
            <a:ext cx="34451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先执行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</a:rPr>
              <a:t>addTitle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(“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你好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”)</a:t>
            </a:r>
            <a:endParaRPr lang="zh-CN" altLang="en-US" sz="2200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956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4850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12 —— </a:t>
            </a:r>
            <a:r>
              <a:rPr lang="en-US" altLang="zh-CN" sz="2200" dirty="0" err="1">
                <a:latin typeface="+mn-ea"/>
              </a:rPr>
              <a:t>VsCode</a:t>
            </a:r>
            <a:r>
              <a:rPr lang="zh-CN" altLang="en-US" sz="2200" dirty="0">
                <a:latin typeface="+mn-ea"/>
              </a:rPr>
              <a:t>侧边栏显示功能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8DF902-0D9B-DABD-72AF-91362F8B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75" y="1755678"/>
            <a:ext cx="3294711" cy="46240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7EBA49-3B59-68B5-F74C-A3318ED09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80" y="1028700"/>
            <a:ext cx="2085975" cy="5429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FB67EE-549B-B324-F463-4C9E66671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649" y="2286518"/>
            <a:ext cx="2019300" cy="3562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158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4004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12 —— </a:t>
            </a:r>
            <a:r>
              <a:rPr lang="en-US" altLang="zh-CN" sz="2200" dirty="0" err="1">
                <a:latin typeface="+mn-ea"/>
              </a:rPr>
              <a:t>VsCode</a:t>
            </a:r>
            <a:r>
              <a:rPr lang="zh-CN" altLang="en-US" sz="2200" dirty="0">
                <a:latin typeface="+mn-ea"/>
              </a:rPr>
              <a:t>网页显示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FB67EE-549B-B324-F463-4C9E6667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11" y="2053590"/>
            <a:ext cx="2019300" cy="356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0F8DA8-A5FA-C396-7A6E-551823061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03" y="1909634"/>
            <a:ext cx="7516286" cy="40243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6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8470" y="298132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设计要点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68470" y="20472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852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4511676" cy="48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1.</a:t>
            </a:r>
            <a:r>
              <a:rPr lang="zh-CN" altLang="en-US" sz="2200" dirty="0">
                <a:latin typeface="+mn-ea"/>
              </a:rPr>
              <a:t>书签栏的面向对象模型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b="0" i="0" dirty="0">
                <a:solidFill>
                  <a:srgbClr val="333333"/>
                </a:solidFill>
                <a:effectLst/>
                <a:latin typeface="+mn-ea"/>
                <a:ea typeface="仿宋" panose="02010609060101010101" pitchFamily="49" charset="-122"/>
              </a:rPr>
              <a:t>   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我们采用树作为存储书签栏的数据结构。</a:t>
            </a:r>
            <a:endParaRPr lang="en-US" altLang="zh-CN" sz="2000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为此，我们创建了两种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Tree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Node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两种接口，分别表示树和节点。</a:t>
            </a:r>
            <a:endParaRPr lang="en-US" altLang="zh-CN" sz="2000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对于树接口，我们实现了书签树和文件树两种类；对于节点接口，我们实现了目录书签、书签、文件夹和文件四种类。</a:t>
            </a:r>
            <a:endParaRPr lang="en-US" altLang="zh-CN" sz="2000" b="0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书签栏的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UML</a:t>
            </a: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类图如右图所示。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2569E7-7105-8351-91DE-73A054CE48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3782" r="8246" b="3384"/>
          <a:stretch/>
        </p:blipFill>
        <p:spPr>
          <a:xfrm>
            <a:off x="5090160" y="1429374"/>
            <a:ext cx="7101840" cy="4523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654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10850562" cy="115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2.</a:t>
            </a:r>
            <a:r>
              <a:rPr lang="zh-CN" altLang="en-US" sz="2200" dirty="0">
                <a:latin typeface="+mn-ea"/>
              </a:rPr>
              <a:t>设计模式 </a:t>
            </a:r>
            <a:r>
              <a:rPr lang="en-US" altLang="zh-CN" sz="2200" dirty="0">
                <a:latin typeface="+mn-ea"/>
              </a:rPr>
              <a:t>—— </a:t>
            </a:r>
            <a:r>
              <a:rPr lang="zh-CN" altLang="en-US" sz="2200" dirty="0">
                <a:latin typeface="+mn-ea"/>
              </a:rPr>
              <a:t>命令模式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命令模式由命令池、命令接口、具体命令、接收者、调用者组成。</a:t>
            </a:r>
            <a:endParaRPr lang="en-US" altLang="zh-CN" sz="20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66AC56-7739-4D18-EF48-11BE9561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00" y="2865611"/>
            <a:ext cx="6025210" cy="31827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65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4400" dirty="0">
                    <a:latin typeface="+mj-ea"/>
                    <a:ea typeface="+mj-ea"/>
                    <a:sym typeface="+mn-lt"/>
                  </a:rPr>
                  <a:t>一    功能实现</a:t>
                </a:r>
                <a:endParaRPr lang="en-US" altLang="zh-CN" sz="4400" dirty="0">
                  <a:latin typeface="+mj-ea"/>
                  <a:ea typeface="+mj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4400" dirty="0">
                    <a:latin typeface="+mj-ea"/>
                    <a:ea typeface="+mj-ea"/>
                    <a:sym typeface="+mn-lt"/>
                  </a:rPr>
                  <a:t>二    设计要点</a:t>
                </a:r>
                <a:endParaRPr lang="en-US" altLang="zh-CN" sz="4400" dirty="0">
                  <a:latin typeface="+mj-ea"/>
                  <a:ea typeface="+mj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4400" dirty="0">
                    <a:latin typeface="+mj-ea"/>
                    <a:ea typeface="+mj-ea"/>
                    <a:sym typeface="+mn-lt"/>
                  </a:rPr>
                  <a:t>三    存在问题</a:t>
                </a:r>
                <a:endParaRPr lang="en-US" altLang="zh-CN" sz="4400" dirty="0">
                  <a:latin typeface="+mj-ea"/>
                  <a:ea typeface="+mj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1085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2.</a:t>
            </a:r>
            <a:r>
              <a:rPr lang="zh-CN" altLang="en-US" sz="2200" dirty="0">
                <a:latin typeface="+mn-ea"/>
              </a:rPr>
              <a:t>设计模式 </a:t>
            </a:r>
            <a:r>
              <a:rPr lang="en-US" altLang="zh-CN" sz="2200" dirty="0">
                <a:latin typeface="+mn-ea"/>
              </a:rPr>
              <a:t>—— </a:t>
            </a:r>
            <a:r>
              <a:rPr lang="zh-CN" altLang="en-US" sz="2200" dirty="0">
                <a:latin typeface="+mn-ea"/>
              </a:rPr>
              <a:t>命令模式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AD96FE-EE39-8F2C-BEB5-6CAA1199B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 t="3307" r="8270" b="9115"/>
          <a:stretch/>
        </p:blipFill>
        <p:spPr>
          <a:xfrm>
            <a:off x="1234364" y="1672947"/>
            <a:ext cx="9723271" cy="5169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79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10850562" cy="162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2.</a:t>
            </a:r>
            <a:r>
              <a:rPr lang="zh-CN" altLang="en-US" sz="2200" dirty="0">
                <a:latin typeface="+mn-ea"/>
              </a:rPr>
              <a:t>设计模式 </a:t>
            </a:r>
            <a:r>
              <a:rPr lang="en-US" altLang="zh-CN" sz="2200" dirty="0">
                <a:latin typeface="+mn-ea"/>
              </a:rPr>
              <a:t>—— </a:t>
            </a:r>
            <a:r>
              <a:rPr lang="zh-CN" altLang="en-US" sz="2200" dirty="0">
                <a:latin typeface="+mn-ea"/>
              </a:rPr>
              <a:t>抽象工厂模式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由于本项目中存在两种树，书签栏树和文件树，为了便于新建类，使用抽象工厂模式。该这只模式包括工厂生产者类、抽象工厂接口、书签树工厂、文件树工厂。</a:t>
            </a:r>
            <a:endParaRPr lang="en-US" altLang="zh-CN" sz="20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334DB2-A8D5-D570-486E-96518CD2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3599296"/>
            <a:ext cx="4430665" cy="22198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DDD435-FDDC-349D-49E6-F3619CB31D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6174" r="3418" b="5682"/>
          <a:stretch/>
        </p:blipFill>
        <p:spPr>
          <a:xfrm>
            <a:off x="5191760" y="3076056"/>
            <a:ext cx="6471920" cy="3238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12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10850562" cy="162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2.</a:t>
            </a:r>
            <a:r>
              <a:rPr lang="zh-CN" altLang="en-US" sz="2200" dirty="0">
                <a:latin typeface="+mn-ea"/>
              </a:rPr>
              <a:t>设计模式 </a:t>
            </a:r>
            <a:r>
              <a:rPr lang="en-US" altLang="zh-CN" sz="2200" dirty="0">
                <a:latin typeface="+mn-ea"/>
              </a:rPr>
              <a:t>—— </a:t>
            </a:r>
            <a:r>
              <a:rPr lang="zh-CN" altLang="en-US" sz="2200" dirty="0">
                <a:latin typeface="+mn-ea"/>
              </a:rPr>
              <a:t>迭代器模式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由于在对树的各种操作中需要进行遍历，为了将遍历的操作抽象出来，使用了迭代器模式，便于对树进行遍历。迭代器模式包括迭代器接口和迭代器类，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UML</a:t>
            </a: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类图如下所示。</a:t>
            </a:r>
            <a:endParaRPr lang="en-US" altLang="zh-CN" sz="20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ADA2D-2A66-2692-44B9-7DE596C8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 t="8916" r="5393" b="7654"/>
          <a:stretch/>
        </p:blipFill>
        <p:spPr>
          <a:xfrm>
            <a:off x="4200365" y="2862696"/>
            <a:ext cx="3789680" cy="3814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82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10850562" cy="162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2.</a:t>
            </a:r>
            <a:r>
              <a:rPr lang="zh-CN" altLang="en-US" sz="2200" dirty="0">
                <a:latin typeface="+mn-ea"/>
              </a:rPr>
              <a:t>设计模式 </a:t>
            </a:r>
            <a:r>
              <a:rPr lang="en-US" altLang="zh-CN" sz="2200" dirty="0">
                <a:latin typeface="+mn-ea"/>
              </a:rPr>
              <a:t>—— </a:t>
            </a:r>
            <a:r>
              <a:rPr lang="zh-CN" altLang="en-US" sz="2200" dirty="0">
                <a:latin typeface="+mn-ea"/>
              </a:rPr>
              <a:t>装饰器模式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阅读书签后会对书签进行标记，书签标记的显示使用装饰器模式。装饰器模式包括节点装饰器抽象类和书签装饰器类，</a:t>
            </a:r>
            <a:r>
              <a:rPr lang="en-US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UML</a:t>
            </a: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类图如下所示。</a:t>
            </a:r>
            <a:endParaRPr lang="en-US" altLang="zh-CN" sz="20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966A5A-1440-4D0A-4394-423FC930A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17534"/>
          <a:stretch/>
        </p:blipFill>
        <p:spPr>
          <a:xfrm>
            <a:off x="3326462" y="2997200"/>
            <a:ext cx="5537485" cy="36474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1646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5" y="1242060"/>
            <a:ext cx="10850562" cy="165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n-ea"/>
              </a:rPr>
              <a:t>2.</a:t>
            </a:r>
            <a:r>
              <a:rPr lang="zh-CN" altLang="en-US" sz="2200" dirty="0">
                <a:latin typeface="+mn-ea"/>
              </a:rPr>
              <a:t>设计模式 </a:t>
            </a:r>
            <a:r>
              <a:rPr lang="en-US" altLang="zh-CN" sz="2200" dirty="0">
                <a:latin typeface="+mn-ea"/>
              </a:rPr>
              <a:t>—— </a:t>
            </a:r>
            <a:r>
              <a:rPr lang="zh-CN" altLang="en-US" sz="2200" dirty="0">
                <a:latin typeface="+mn-ea"/>
              </a:rPr>
              <a:t>打印树代码复用</a:t>
            </a:r>
            <a:endParaRPr lang="en-US" altLang="zh-CN" sz="2200" dirty="0">
              <a:latin typeface="+mn-ea"/>
            </a:endParaRPr>
          </a:p>
          <a:p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   </a:t>
            </a:r>
            <a:r>
              <a:rPr lang="zh-CN" altLang="en-US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由于需要打印书签树和文件树，所以设计了打印树类，初始化类时传递树，通过调用方法实现打印。</a:t>
            </a:r>
            <a:endParaRPr lang="en-US" altLang="zh-CN" sz="20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530D1-2054-AFD5-72B3-E37377EF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78" y="2577818"/>
            <a:ext cx="6391044" cy="4051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910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8470" y="298132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存在问题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68470" y="20472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0345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  存在问题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BD40459-8A06-CEF7-6739-589352FDC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773155"/>
              </p:ext>
            </p:extLst>
          </p:nvPr>
        </p:nvGraphicFramePr>
        <p:xfrm>
          <a:off x="1126581" y="1028700"/>
          <a:ext cx="9937248" cy="481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1471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843181" y="2948978"/>
            <a:ext cx="3148697" cy="960044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Thanks.</a:t>
            </a:r>
            <a:endParaRPr lang="zh-CN" altLang="en-US" sz="5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8470" y="298132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功能实现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168470" y="204726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6987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1 —— </a:t>
            </a:r>
            <a:r>
              <a:rPr lang="en-US" altLang="zh-CN" sz="2200" dirty="0">
                <a:effectLst/>
                <a:latin typeface="+mn-ea"/>
              </a:rPr>
              <a:t>show-tree</a:t>
            </a:r>
            <a:r>
              <a:rPr lang="en-US" altLang="zh-CN" sz="2200" dirty="0">
                <a:solidFill>
                  <a:srgbClr val="4D4D4C"/>
                </a:solidFill>
                <a:effectLst/>
                <a:latin typeface="+mn-ea"/>
              </a:rPr>
              <a:t> (</a:t>
            </a:r>
            <a:r>
              <a:rPr lang="zh-CN" altLang="en-US" sz="2200" dirty="0">
                <a:solidFill>
                  <a:srgbClr val="000000"/>
                </a:solidFill>
                <a:effectLst/>
                <a:latin typeface="+mn-ea"/>
              </a:rPr>
              <a:t>可视化地显示当前编辑的内容</a:t>
            </a:r>
            <a:r>
              <a:rPr lang="en-US" altLang="zh-CN" sz="220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82F992-D98D-3825-9669-83CCA8410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3" b="49674"/>
          <a:stretch/>
        </p:blipFill>
        <p:spPr>
          <a:xfrm>
            <a:off x="290107" y="2336800"/>
            <a:ext cx="5658242" cy="2966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BE88D0-36CF-0F24-7B96-3F2E22F503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3" b="49674"/>
          <a:stretch/>
        </p:blipFill>
        <p:spPr>
          <a:xfrm>
            <a:off x="6212729" y="2336800"/>
            <a:ext cx="5658242" cy="2966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77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2786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2 —— </a:t>
            </a:r>
            <a:r>
              <a:rPr lang="en-US" altLang="zh-CN" sz="2200" dirty="0" err="1">
                <a:effectLst/>
                <a:latin typeface="+mn-ea"/>
              </a:rPr>
              <a:t>addTitle</a:t>
            </a:r>
            <a:endParaRPr lang="zh-CN" altLang="en-US" sz="22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986316-060F-2F21-0E32-5E03026BD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3" r="22984" b="71205"/>
          <a:stretch/>
        </p:blipFill>
        <p:spPr>
          <a:xfrm>
            <a:off x="669924" y="4089400"/>
            <a:ext cx="4572000" cy="17509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E7F98C-9610-7771-B174-D9D6A5B381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5" r="22113" b="71205"/>
          <a:stretch/>
        </p:blipFill>
        <p:spPr>
          <a:xfrm>
            <a:off x="669924" y="1893113"/>
            <a:ext cx="4572000" cy="17509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29F58F-C3B0-3CEC-E3D2-7B95DF7493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3" t="7158" r="23468" b="46894"/>
          <a:stretch/>
        </p:blipFill>
        <p:spPr>
          <a:xfrm>
            <a:off x="6442078" y="2118309"/>
            <a:ext cx="5078409" cy="331551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6FBCCEC-887F-E1D0-FAD9-A158F0159271}"/>
                  </a:ext>
                </a:extLst>
              </p14:cNvPr>
              <p14:cNvContentPartPr/>
              <p14:nvPr/>
            </p14:nvContentPartPr>
            <p14:xfrm>
              <a:off x="6624200" y="4500000"/>
              <a:ext cx="700560" cy="216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6FBCCEC-887F-E1D0-FAD9-A158F01592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6200" y="4482360"/>
                <a:ext cx="736200" cy="5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844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3109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3 —— </a:t>
            </a:r>
            <a:r>
              <a:rPr lang="en-US" altLang="zh-CN" sz="2200" dirty="0" err="1">
                <a:effectLst/>
                <a:latin typeface="+mn-ea"/>
              </a:rPr>
              <a:t>deleteTitle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3940C0-C608-01F7-21A2-B5B23C1A6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r="22066" b="79392"/>
          <a:stretch/>
        </p:blipFill>
        <p:spPr>
          <a:xfrm>
            <a:off x="273683" y="1896467"/>
            <a:ext cx="5128025" cy="14055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BB89BEA-1F64-434A-3024-6619A94001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8" r="21989" b="56642"/>
          <a:stretch/>
        </p:blipFill>
        <p:spPr>
          <a:xfrm>
            <a:off x="273683" y="3428999"/>
            <a:ext cx="5128024" cy="2957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8281D4C-2E37-F3F6-0AB4-11CE8A14B6C1}"/>
                  </a:ext>
                </a:extLst>
              </p14:cNvPr>
              <p14:cNvContentPartPr/>
              <p14:nvPr/>
            </p14:nvContentPartPr>
            <p14:xfrm>
              <a:off x="599240" y="6167160"/>
              <a:ext cx="649440" cy="208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8281D4C-2E37-F3F6-0AB4-11CE8A14B6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240" y="6149160"/>
                <a:ext cx="685080" cy="565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D9E37594-DDC5-C2BA-21FB-FC843DCC08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8" t="13617" r="23234" b="55096"/>
          <a:stretch/>
        </p:blipFill>
        <p:spPr>
          <a:xfrm>
            <a:off x="6435331" y="2519292"/>
            <a:ext cx="5482986" cy="2510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EA534119-97CE-50AD-9B0C-C5629A063704}"/>
                  </a:ext>
                </a:extLst>
              </p14:cNvPr>
              <p14:cNvContentPartPr/>
              <p14:nvPr/>
            </p14:nvContentPartPr>
            <p14:xfrm>
              <a:off x="6512240" y="4678200"/>
              <a:ext cx="847440" cy="259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EA534119-97CE-50AD-9B0C-C5629A0637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4240" y="4660560"/>
                <a:ext cx="883080" cy="6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4524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35782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4 —— </a:t>
            </a:r>
            <a:r>
              <a:rPr lang="en-US" altLang="zh-CN" sz="2200" dirty="0" err="1">
                <a:effectLst/>
                <a:latin typeface="+mn-ea"/>
              </a:rPr>
              <a:t>addBookmark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AE7DE5-0448-A098-1506-5A499DE464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3" r="22133" b="75982"/>
          <a:stretch/>
        </p:blipFill>
        <p:spPr>
          <a:xfrm>
            <a:off x="273683" y="1892502"/>
            <a:ext cx="5128024" cy="1646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AD809D-0A2E-C3EB-DDA2-A709E281A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3" r="22133" b="59996"/>
          <a:stretch/>
        </p:blipFill>
        <p:spPr>
          <a:xfrm>
            <a:off x="273683" y="3657706"/>
            <a:ext cx="5130457" cy="2743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0C1D0F-FF2A-F69A-303C-6B6B3EDF69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3" t="15930" r="23855" b="56319"/>
          <a:stretch/>
        </p:blipFill>
        <p:spPr>
          <a:xfrm>
            <a:off x="6432898" y="2529769"/>
            <a:ext cx="5473624" cy="22558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0450067-4454-ED59-86BD-B6AAC13ACD36}"/>
                  </a:ext>
                </a:extLst>
              </p14:cNvPr>
              <p14:cNvContentPartPr/>
              <p14:nvPr/>
            </p14:nvContentPartPr>
            <p14:xfrm>
              <a:off x="3840680" y="-132120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0450067-4454-ED59-86BD-B6AAC13ACD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2680" y="-149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06F0BF5-3DCB-A5E5-3DEF-6C035C829DF6}"/>
                  </a:ext>
                </a:extLst>
              </p14:cNvPr>
              <p14:cNvContentPartPr/>
              <p14:nvPr/>
            </p14:nvContentPartPr>
            <p14:xfrm>
              <a:off x="6449960" y="3443760"/>
              <a:ext cx="1425240" cy="4284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06F0BF5-3DCB-A5E5-3DEF-6C035C829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2320" y="3425760"/>
                <a:ext cx="1460880" cy="464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51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3901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5 —— </a:t>
            </a:r>
            <a:r>
              <a:rPr lang="en-US" altLang="zh-CN" sz="2200" dirty="0" err="1">
                <a:latin typeface="+mn-ea"/>
              </a:rPr>
              <a:t>delete</a:t>
            </a:r>
            <a:r>
              <a:rPr lang="en-US" altLang="zh-CN" sz="2200" dirty="0" err="1">
                <a:effectLst/>
                <a:latin typeface="+mn-ea"/>
              </a:rPr>
              <a:t>Bookmark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F15E68-4D60-915B-5DE9-6747D8598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5" r="22114" b="83083"/>
          <a:stretch/>
        </p:blipFill>
        <p:spPr>
          <a:xfrm>
            <a:off x="285478" y="1972838"/>
            <a:ext cx="4906277" cy="111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66DF0E-4DC8-31F0-AE91-DB135E0139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3" r="21865" b="56769"/>
          <a:stretch/>
        </p:blipFill>
        <p:spPr>
          <a:xfrm>
            <a:off x="287081" y="3386589"/>
            <a:ext cx="4904673" cy="28454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A22D46B-6B30-CCF7-161A-4E39EB7C8E69}"/>
                  </a:ext>
                </a:extLst>
              </p14:cNvPr>
              <p14:cNvContentPartPr/>
              <p14:nvPr/>
            </p14:nvContentPartPr>
            <p14:xfrm>
              <a:off x="548840" y="5475960"/>
              <a:ext cx="1167840" cy="424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A22D46B-6B30-CCF7-161A-4E39EB7C8E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840" y="5457806"/>
                <a:ext cx="1203480" cy="78425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8EBE8C91-B05B-F0FF-F7E1-BADF1D377D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6" t="14734" r="24480" b="55629"/>
          <a:stretch/>
        </p:blipFill>
        <p:spPr>
          <a:xfrm>
            <a:off x="6645283" y="2618648"/>
            <a:ext cx="5259635" cy="23618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3F0682E6-8D5D-910B-C796-A5BDBFA9E878}"/>
                  </a:ext>
                </a:extLst>
              </p14:cNvPr>
              <p14:cNvContentPartPr/>
              <p14:nvPr/>
            </p14:nvContentPartPr>
            <p14:xfrm>
              <a:off x="6908600" y="3799800"/>
              <a:ext cx="648720" cy="111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3F0682E6-8D5D-910B-C796-A5BDBFA9E8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0590" y="3781800"/>
                <a:ext cx="684380" cy="46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4877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功能实现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84C8A-10BC-3A45-E28E-F74AFC0BFBC7}"/>
              </a:ext>
            </a:extLst>
          </p:cNvPr>
          <p:cNvSpPr txBox="1"/>
          <p:nvPr/>
        </p:nvSpPr>
        <p:spPr>
          <a:xfrm>
            <a:off x="669924" y="1242060"/>
            <a:ext cx="23968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功能</a:t>
            </a:r>
            <a:r>
              <a:rPr lang="en-US" altLang="zh-CN" sz="2200" dirty="0">
                <a:latin typeface="+mn-ea"/>
              </a:rPr>
              <a:t>6 —— undo</a:t>
            </a:r>
            <a:endParaRPr lang="zh-CN" altLang="en-US" sz="2200" dirty="0">
              <a:latin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7D80718-2469-6AA2-019D-DBC8C93FA415}"/>
              </a:ext>
            </a:extLst>
          </p:cNvPr>
          <p:cNvSpPr/>
          <p:nvPr/>
        </p:nvSpPr>
        <p:spPr>
          <a:xfrm>
            <a:off x="5567999" y="3611880"/>
            <a:ext cx="701040" cy="4775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ED005B-1389-49CC-660F-61C5CB21B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21989" b="60526"/>
          <a:stretch/>
        </p:blipFill>
        <p:spPr>
          <a:xfrm>
            <a:off x="365759" y="2526030"/>
            <a:ext cx="5057347" cy="2649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8F6F58-137F-83AA-FCE3-CA6922ACAE89}"/>
              </a:ext>
            </a:extLst>
          </p:cNvPr>
          <p:cNvSpPr txBox="1"/>
          <p:nvPr/>
        </p:nvSpPr>
        <p:spPr>
          <a:xfrm>
            <a:off x="2364825" y="5924649"/>
            <a:ext cx="7460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这里是撤销上一步的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</a:rPr>
              <a:t>deleteBookmark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操作（“百度”）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FAB9A1-97D6-4488-2413-E3BC8186E1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7" t="14035" r="23483" b="50000"/>
          <a:stretch/>
        </p:blipFill>
        <p:spPr>
          <a:xfrm>
            <a:off x="6486683" y="2526030"/>
            <a:ext cx="4984595" cy="2649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83EE714-6E3F-6BF6-807F-ED4CBAA25BDC}"/>
                  </a:ext>
                </a:extLst>
              </p14:cNvPr>
              <p14:cNvContentPartPr/>
              <p14:nvPr/>
            </p14:nvContentPartPr>
            <p14:xfrm>
              <a:off x="6542840" y="3815640"/>
              <a:ext cx="1233000" cy="15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83EE714-6E3F-6BF6-807F-ED4CBAA25B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5200" y="3797640"/>
                <a:ext cx="1268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FD9CD40-3038-9B09-311C-7EA1F70491B4}"/>
                  </a:ext>
                </a:extLst>
              </p14:cNvPr>
              <p14:cNvContentPartPr/>
              <p14:nvPr/>
            </p14:nvContentPartPr>
            <p14:xfrm>
              <a:off x="751880" y="4527360"/>
              <a:ext cx="803520" cy="43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FD9CD40-3038-9B09-311C-7EA1F70491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880" y="4509360"/>
                <a:ext cx="839160" cy="39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9907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968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7F1B4"/>
      </a:accent1>
      <a:accent2>
        <a:srgbClr val="353842"/>
      </a:accent2>
      <a:accent3>
        <a:srgbClr val="FD655A"/>
      </a:accent3>
      <a:accent4>
        <a:srgbClr val="FADB1E"/>
      </a:accent4>
      <a:accent5>
        <a:srgbClr val="828E97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7F1B4"/>
    </a:accent1>
    <a:accent2>
      <a:srgbClr val="353842"/>
    </a:accent2>
    <a:accent3>
      <a:srgbClr val="FD655A"/>
    </a:accent3>
    <a:accent4>
      <a:srgbClr val="FADB1E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7F1B4"/>
    </a:accent1>
    <a:accent2>
      <a:srgbClr val="353842"/>
    </a:accent2>
    <a:accent3>
      <a:srgbClr val="FD655A"/>
    </a:accent3>
    <a:accent4>
      <a:srgbClr val="FADB1E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7F1B4"/>
    </a:accent1>
    <a:accent2>
      <a:srgbClr val="353842"/>
    </a:accent2>
    <a:accent3>
      <a:srgbClr val="FD655A"/>
    </a:accent3>
    <a:accent4>
      <a:srgbClr val="FADB1E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7F1B4"/>
    </a:accent1>
    <a:accent2>
      <a:srgbClr val="353842"/>
    </a:accent2>
    <a:accent3>
      <a:srgbClr val="FD655A"/>
    </a:accent3>
    <a:accent4>
      <a:srgbClr val="FADB1E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7F1B4"/>
    </a:accent1>
    <a:accent2>
      <a:srgbClr val="353842"/>
    </a:accent2>
    <a:accent3>
      <a:srgbClr val="FD655A"/>
    </a:accent3>
    <a:accent4>
      <a:srgbClr val="FADB1E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7F1B4"/>
    </a:accent1>
    <a:accent2>
      <a:srgbClr val="353842"/>
    </a:accent2>
    <a:accent3>
      <a:srgbClr val="FD655A"/>
    </a:accent3>
    <a:accent4>
      <a:srgbClr val="FADB1E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770</TotalTime>
  <Words>659</Words>
  <Application>Microsoft Office PowerPoint</Application>
  <PresentationFormat>宽屏</PresentationFormat>
  <Paragraphs>76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Helvetica Neue</vt:lpstr>
      <vt:lpstr>仿宋</vt:lpstr>
      <vt:lpstr>微软雅黑</vt:lpstr>
      <vt:lpstr>Arial</vt:lpstr>
      <vt:lpstr>Calibri</vt:lpstr>
      <vt:lpstr>Impact</vt:lpstr>
      <vt:lpstr>主题5</vt:lpstr>
      <vt:lpstr>Lab 基于命令行的网站书签编辑器</vt:lpstr>
      <vt:lpstr>PowerPoint 演示文稿</vt:lpstr>
      <vt:lpstr>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一  功能实现</vt:lpstr>
      <vt:lpstr>设计要点</vt:lpstr>
      <vt:lpstr>二  设计要点</vt:lpstr>
      <vt:lpstr>二  设计要点</vt:lpstr>
      <vt:lpstr>二  设计要点</vt:lpstr>
      <vt:lpstr>二  设计要点</vt:lpstr>
      <vt:lpstr>二  设计要点</vt:lpstr>
      <vt:lpstr>二  设计要点</vt:lpstr>
      <vt:lpstr>二  设计要点</vt:lpstr>
      <vt:lpstr>存在问题</vt:lpstr>
      <vt:lpstr>三  存在问题</vt:lpstr>
      <vt:lpstr>Thanks.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Tianwei Song</cp:lastModifiedBy>
  <cp:revision>18</cp:revision>
  <cp:lastPrinted>2018-04-12T16:00:00Z</cp:lastPrinted>
  <dcterms:created xsi:type="dcterms:W3CDTF">2018-04-12T16:00:00Z</dcterms:created>
  <dcterms:modified xsi:type="dcterms:W3CDTF">2022-11-04T01:08:10Z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