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9" r:id="rId6"/>
    <p:sldId id="264" r:id="rId7"/>
    <p:sldId id="278" r:id="rId8"/>
    <p:sldId id="267" r:id="rId9"/>
    <p:sldId id="265" r:id="rId10"/>
    <p:sldId id="279" r:id="rId11"/>
    <p:sldId id="298" r:id="rId12"/>
    <p:sldId id="269" r:id="rId13"/>
    <p:sldId id="280" r:id="rId14"/>
    <p:sldId id="277" r:id="rId15"/>
    <p:sldId id="28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19"/>
    <a:srgbClr val="F56C6C"/>
    <a:srgbClr val="8A8AFA"/>
    <a:srgbClr val="EF0023"/>
    <a:srgbClr val="25313D"/>
    <a:srgbClr val="202A34"/>
    <a:srgbClr val="BFBFBF"/>
    <a:srgbClr val="FFFFFF"/>
    <a:srgbClr val="171F27"/>
    <a:srgbClr val="E1E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-264" y="-84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37415" y="268860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个人转正述职报告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33201" y="4119623"/>
            <a:ext cx="363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FF"/>
                </a:solidFill>
                <a:cs typeface="+mn-ea"/>
                <a:sym typeface="+mn-lt"/>
              </a:rPr>
              <a:t>部   门</a:t>
            </a:r>
            <a:r>
              <a:rPr lang="zh-CN" altLang="en-US" sz="2000" dirty="0" smtClean="0">
                <a:solidFill>
                  <a:srgbClr val="FFFFFF"/>
                </a:solidFill>
                <a:cs typeface="+mn-ea"/>
                <a:sym typeface="+mn-lt"/>
              </a:rPr>
              <a:t>： </a:t>
            </a:r>
            <a:r>
              <a:rPr lang="zh-CN" altLang="en-US" sz="2000" dirty="0" smtClean="0">
                <a:solidFill>
                  <a:srgbClr val="FFFFFF"/>
                </a:solidFill>
                <a:cs typeface="+mn-ea"/>
                <a:sym typeface="+mn-lt"/>
              </a:rPr>
              <a:t>研发部</a:t>
            </a:r>
            <a:endParaRPr lang="en-US" altLang="zh-CN" sz="2000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FFFFFF"/>
                </a:solidFill>
                <a:cs typeface="+mn-ea"/>
                <a:sym typeface="+mn-lt"/>
              </a:rPr>
              <a:t>职   位： </a:t>
            </a:r>
            <a:r>
              <a:rPr lang="zh-CN" altLang="en-US" sz="2000" dirty="0" smtClean="0">
                <a:solidFill>
                  <a:srgbClr val="FFFFFF"/>
                </a:solidFill>
                <a:cs typeface="+mn-ea"/>
              </a:rPr>
              <a:t>服</a:t>
            </a:r>
            <a:r>
              <a:rPr lang="zh-CN" altLang="en-US" sz="2000" dirty="0">
                <a:solidFill>
                  <a:srgbClr val="FFFFFF"/>
                </a:solidFill>
                <a:cs typeface="+mn-ea"/>
              </a:rPr>
              <a:t>务端开发工程师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FFFFFF"/>
                </a:solidFill>
                <a:cs typeface="+mn-ea"/>
                <a:sym typeface="+mn-lt"/>
              </a:rPr>
              <a:t>汇报</a:t>
            </a:r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人</a:t>
            </a:r>
            <a:r>
              <a:rPr lang="zh-CN" altLang="en-US" sz="2000" dirty="0" smtClean="0">
                <a:solidFill>
                  <a:srgbClr val="FFFFFF"/>
                </a:solidFill>
                <a:cs typeface="+mn-ea"/>
                <a:sym typeface="+mn-lt"/>
              </a:rPr>
              <a:t>：刘友灏</a:t>
            </a:r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569595"/>
            <a:ext cx="1358900" cy="1358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4" grpId="0" animBg="1"/>
      <p:bldP spid="13" grpId="0" bldLvl="0" animBg="1"/>
      <p:bldP spid="16" grpId="0" bldLvl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03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工作体会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加入柒游记项目组的主要工作</a:t>
            </a:r>
            <a:r>
              <a:rPr lang="zh-CN" altLang="en-US" dirty="0"/>
              <a:t>内容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76511" y="1345548"/>
            <a:ext cx="2222285" cy="750277"/>
            <a:chOff x="1476511" y="1345548"/>
            <a:chExt cx="2222285" cy="750277"/>
          </a:xfrm>
        </p:grpSpPr>
        <p:sp>
          <p:nvSpPr>
            <p:cNvPr id="6" name="TextBox 5"/>
            <p:cNvSpPr txBox="1"/>
            <p:nvPr/>
          </p:nvSpPr>
          <p:spPr>
            <a:xfrm>
              <a:off x="2590800" y="15139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精彩活动</a:t>
              </a:r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76511" y="1345548"/>
              <a:ext cx="909135" cy="750277"/>
              <a:chOff x="4308231" y="2573215"/>
              <a:chExt cx="909135" cy="750277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4308231" y="2573215"/>
                <a:ext cx="909135" cy="750277"/>
              </a:xfrm>
              <a:prstGeom prst="hexagon">
                <a:avLst/>
              </a:prstGeom>
              <a:solidFill>
                <a:srgbClr val="B00019"/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9" name="五角星 8"/>
              <p:cNvSpPr/>
              <p:nvPr/>
            </p:nvSpPr>
            <p:spPr>
              <a:xfrm>
                <a:off x="4654059" y="3027399"/>
                <a:ext cx="199293" cy="167140"/>
              </a:xfrm>
              <a:prstGeom prst="star5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703882" y="2778368"/>
                <a:ext cx="99646" cy="169985"/>
              </a:xfrm>
              <a:prstGeom prst="rect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476511" y="2541302"/>
            <a:ext cx="2222285" cy="750277"/>
            <a:chOff x="1476511" y="1345548"/>
            <a:chExt cx="2222285" cy="750277"/>
          </a:xfrm>
        </p:grpSpPr>
        <p:sp>
          <p:nvSpPr>
            <p:cNvPr id="18" name="TextBox 17"/>
            <p:cNvSpPr txBox="1"/>
            <p:nvPr/>
          </p:nvSpPr>
          <p:spPr>
            <a:xfrm>
              <a:off x="2590800" y="15139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周期礼包</a:t>
              </a:r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76511" y="1345548"/>
              <a:ext cx="909135" cy="750277"/>
              <a:chOff x="4308231" y="2573215"/>
              <a:chExt cx="909135" cy="750277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4308231" y="2573215"/>
                <a:ext cx="909135" cy="750277"/>
              </a:xfrm>
              <a:prstGeom prst="hexagon">
                <a:avLst/>
              </a:prstGeom>
              <a:solidFill>
                <a:srgbClr val="B00019"/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22" name="五角星 21"/>
              <p:cNvSpPr/>
              <p:nvPr/>
            </p:nvSpPr>
            <p:spPr>
              <a:xfrm>
                <a:off x="4654059" y="3027399"/>
                <a:ext cx="199293" cy="167140"/>
              </a:xfrm>
              <a:prstGeom prst="star5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703882" y="2778368"/>
                <a:ext cx="99646" cy="169985"/>
              </a:xfrm>
              <a:prstGeom prst="rect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476511" y="3711167"/>
            <a:ext cx="2683949" cy="750277"/>
            <a:chOff x="1476511" y="1345548"/>
            <a:chExt cx="2683949" cy="750277"/>
          </a:xfrm>
        </p:grpSpPr>
        <p:sp>
          <p:nvSpPr>
            <p:cNvPr id="25" name="TextBox 24"/>
            <p:cNvSpPr txBox="1"/>
            <p:nvPr/>
          </p:nvSpPr>
          <p:spPr>
            <a:xfrm>
              <a:off x="2590800" y="151397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限时约会活动</a:t>
              </a:r>
              <a:endParaRPr lang="zh-CN" altLang="en-US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476511" y="1345548"/>
              <a:ext cx="909135" cy="750277"/>
              <a:chOff x="4308231" y="2573215"/>
              <a:chExt cx="909135" cy="750277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4308231" y="2573215"/>
                <a:ext cx="909135" cy="750277"/>
              </a:xfrm>
              <a:prstGeom prst="hexagon">
                <a:avLst/>
              </a:prstGeom>
              <a:solidFill>
                <a:srgbClr val="B00019"/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28" name="五角星 27"/>
              <p:cNvSpPr/>
              <p:nvPr/>
            </p:nvSpPr>
            <p:spPr>
              <a:xfrm>
                <a:off x="4654059" y="3027399"/>
                <a:ext cx="199293" cy="167140"/>
              </a:xfrm>
              <a:prstGeom prst="star5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703882" y="2778368"/>
                <a:ext cx="99646" cy="169985"/>
              </a:xfrm>
              <a:prstGeom prst="rect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476511" y="4926949"/>
            <a:ext cx="1991452" cy="750277"/>
            <a:chOff x="1476511" y="1345548"/>
            <a:chExt cx="1991452" cy="750277"/>
          </a:xfrm>
        </p:grpSpPr>
        <p:sp>
          <p:nvSpPr>
            <p:cNvPr id="31" name="TextBox 30"/>
            <p:cNvSpPr txBox="1"/>
            <p:nvPr/>
          </p:nvSpPr>
          <p:spPr>
            <a:xfrm>
              <a:off x="2590800" y="15139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模特屋</a:t>
              </a:r>
              <a:endParaRPr lang="zh-CN" altLang="en-US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476511" y="1345548"/>
              <a:ext cx="909135" cy="750277"/>
              <a:chOff x="4308231" y="2573215"/>
              <a:chExt cx="909135" cy="750277"/>
            </a:xfrm>
          </p:grpSpPr>
          <p:sp>
            <p:nvSpPr>
              <p:cNvPr id="33" name="六边形 32"/>
              <p:cNvSpPr/>
              <p:nvPr/>
            </p:nvSpPr>
            <p:spPr>
              <a:xfrm>
                <a:off x="4308231" y="2573215"/>
                <a:ext cx="909135" cy="750277"/>
              </a:xfrm>
              <a:prstGeom prst="hexagon">
                <a:avLst/>
              </a:prstGeom>
              <a:solidFill>
                <a:srgbClr val="B00019"/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34" name="五角星 33"/>
              <p:cNvSpPr/>
              <p:nvPr/>
            </p:nvSpPr>
            <p:spPr>
              <a:xfrm>
                <a:off x="4654059" y="3027399"/>
                <a:ext cx="199293" cy="167140"/>
              </a:xfrm>
              <a:prstGeom prst="star5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703882" y="2778368"/>
                <a:ext cx="99646" cy="169985"/>
              </a:xfrm>
              <a:prstGeom prst="rect">
                <a:avLst/>
              </a:prstGeom>
              <a:gradFill>
                <a:gsLst>
                  <a:gs pos="0">
                    <a:srgbClr val="E2DDE1"/>
                  </a:gs>
                  <a:gs pos="76000">
                    <a:schemeClr val="bg1">
                      <a:lumMod val="95000"/>
                    </a:schemeClr>
                  </a:gs>
                </a:gsLst>
                <a:lin ang="7800000" scaled="0"/>
              </a:gra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01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778375" y="2480929"/>
            <a:ext cx="582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91497" y="2820079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1122" y="4930287"/>
            <a:ext cx="248786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endParaRPr lang="en-US" altLang="zh-CN" dirty="0" smtClean="0">
              <a:solidFill>
                <a:srgbClr val="004C80"/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91587" y="4930287"/>
            <a:ext cx="248786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endParaRPr lang="en-US" altLang="zh-CN" dirty="0" smtClean="0">
              <a:solidFill>
                <a:srgbClr val="004C80"/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个人对在团队工作的体会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1598" y="1426930"/>
            <a:ext cx="3067110" cy="797915"/>
            <a:chOff x="2541598" y="1426930"/>
            <a:chExt cx="3067110" cy="797915"/>
          </a:xfrm>
        </p:grpSpPr>
        <p:sp>
          <p:nvSpPr>
            <p:cNvPr id="4" name="圆角矩形 3"/>
            <p:cNvSpPr/>
            <p:nvPr/>
          </p:nvSpPr>
          <p:spPr>
            <a:xfrm>
              <a:off x="2541598" y="1426930"/>
              <a:ext cx="3067110" cy="797915"/>
            </a:xfrm>
            <a:prstGeom prst="round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dist="50800" dir="13440000" algn="ctr" rotWithShape="0">
                <a:schemeClr val="accent1">
                  <a:alpha val="9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4C80"/>
                  </a:solidFill>
                  <a:cs typeface="+mn-ea"/>
                  <a:sym typeface="+mn-lt"/>
                </a:rPr>
                <a:t>良</a:t>
              </a:r>
              <a:r>
                <a:rPr lang="zh-CN" altLang="en-US" dirty="0">
                  <a:solidFill>
                    <a:srgbClr val="004C80"/>
                  </a:solidFill>
                  <a:cs typeface="+mn-ea"/>
                  <a:sym typeface="+mn-lt"/>
                </a:rPr>
                <a:t>好的技术氛围</a:t>
              </a:r>
              <a:endParaRPr lang="zh-CN" altLang="en-US" dirty="0" smtClean="0">
                <a:cs typeface="+mn-ea"/>
                <a:sym typeface="+mn-lt"/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676221" y="1708674"/>
              <a:ext cx="250441" cy="234425"/>
            </a:xfrm>
            <a:prstGeom prst="flowChartConnector">
              <a:avLst/>
            </a:prstGeom>
            <a:solidFill>
              <a:srgbClr val="EF0023"/>
            </a:soli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41598" y="2620580"/>
            <a:ext cx="3067110" cy="797915"/>
            <a:chOff x="2541598" y="2620580"/>
            <a:chExt cx="3067110" cy="797915"/>
          </a:xfrm>
        </p:grpSpPr>
        <p:sp>
          <p:nvSpPr>
            <p:cNvPr id="18" name="圆角矩形 17"/>
            <p:cNvSpPr/>
            <p:nvPr/>
          </p:nvSpPr>
          <p:spPr>
            <a:xfrm>
              <a:off x="2541598" y="2620580"/>
              <a:ext cx="3067110" cy="797915"/>
            </a:xfrm>
            <a:prstGeom prst="round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dist="50800" dir="13440000" algn="ctr" rotWithShape="0">
                <a:schemeClr val="accent1">
                  <a:alpha val="9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4C80"/>
                  </a:solidFill>
                  <a:cs typeface="+mn-ea"/>
                  <a:sym typeface="+mn-lt"/>
                </a:rPr>
                <a:t>凝聚力强、充满干劲   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2676220" y="2902325"/>
              <a:ext cx="250441" cy="234425"/>
            </a:xfrm>
            <a:prstGeom prst="flowChartConnector">
              <a:avLst/>
            </a:prstGeom>
            <a:solidFill>
              <a:srgbClr val="EF0023"/>
            </a:soli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41598" y="3776242"/>
            <a:ext cx="3067110" cy="797915"/>
            <a:chOff x="2541598" y="3776242"/>
            <a:chExt cx="3067110" cy="797915"/>
          </a:xfrm>
        </p:grpSpPr>
        <p:sp>
          <p:nvSpPr>
            <p:cNvPr id="25" name="圆角矩形 24"/>
            <p:cNvSpPr/>
            <p:nvPr/>
          </p:nvSpPr>
          <p:spPr>
            <a:xfrm>
              <a:off x="2541598" y="3776242"/>
              <a:ext cx="3067110" cy="797915"/>
            </a:xfrm>
            <a:prstGeom prst="round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dist="50800" dir="13440000" algn="ctr" rotWithShape="0">
                <a:schemeClr val="accent1">
                  <a:alpha val="9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4C80"/>
                  </a:solidFill>
                  <a:cs typeface="+mn-ea"/>
                  <a:sym typeface="+mn-lt"/>
                </a:rPr>
                <a:t>热情</a:t>
              </a:r>
              <a:endParaRPr lang="zh-CN" altLang="en-US" dirty="0">
                <a:solidFill>
                  <a:srgbClr val="004C80"/>
                </a:solidFill>
                <a:cs typeface="+mn-ea"/>
                <a:sym typeface="+mn-lt"/>
              </a:endParaRPr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2703400" y="4057986"/>
              <a:ext cx="250441" cy="234425"/>
            </a:xfrm>
            <a:prstGeom prst="flowChartConnector">
              <a:avLst/>
            </a:prstGeom>
            <a:solidFill>
              <a:srgbClr val="EF0023"/>
            </a:soli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41597" y="4962216"/>
            <a:ext cx="3067111" cy="797915"/>
            <a:chOff x="2541597" y="4962216"/>
            <a:chExt cx="3067111" cy="797915"/>
          </a:xfrm>
        </p:grpSpPr>
        <p:sp>
          <p:nvSpPr>
            <p:cNvPr id="20" name="圆角矩形 19"/>
            <p:cNvSpPr/>
            <p:nvPr/>
          </p:nvSpPr>
          <p:spPr>
            <a:xfrm>
              <a:off x="2541597" y="4962216"/>
              <a:ext cx="3067111" cy="797915"/>
            </a:xfrm>
            <a:prstGeom prst="round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dist="50800" dir="13440000" algn="ctr" rotWithShape="0">
                <a:schemeClr val="accent1">
                  <a:alpha val="9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4C80"/>
                  </a:solidFill>
                  <a:cs typeface="+mn-ea"/>
                  <a:sym typeface="+mn-lt"/>
                </a:rPr>
                <a:t>充满希望的平台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2710194" y="5303179"/>
              <a:ext cx="250441" cy="234425"/>
            </a:xfrm>
            <a:prstGeom prst="flowChartConnector">
              <a:avLst/>
            </a:prstGeom>
            <a:solidFill>
              <a:srgbClr val="EF0023"/>
            </a:soli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 bldLvl="0" animBg="1"/>
      <p:bldP spid="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2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04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未来规划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63"/>
          <p:cNvSpPr txBox="1"/>
          <p:nvPr/>
        </p:nvSpPr>
        <p:spPr>
          <a:xfrm>
            <a:off x="1088240" y="4724044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能力提升方向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60760" y="1267439"/>
            <a:ext cx="2938988" cy="617754"/>
            <a:chOff x="1060760" y="1267439"/>
            <a:chExt cx="2938988" cy="617754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60760" y="1267439"/>
              <a:ext cx="615968" cy="617754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5" name="TextBox 60"/>
            <p:cNvSpPr txBox="1"/>
            <p:nvPr/>
          </p:nvSpPr>
          <p:spPr>
            <a:xfrm>
              <a:off x="1129783" y="1345546"/>
              <a:ext cx="546945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2311" y="1345548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Go</a:t>
              </a:r>
              <a:r>
                <a:rPr lang="zh-CN" altLang="en-US" dirty="0" smtClean="0"/>
                <a:t>语言开发能力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62989" y="2355283"/>
            <a:ext cx="3090647" cy="617754"/>
            <a:chOff x="1062989" y="2355283"/>
            <a:chExt cx="3090647" cy="617754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062989" y="2355283"/>
              <a:ext cx="615968" cy="617754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6" name="TextBox 61"/>
            <p:cNvSpPr txBox="1"/>
            <p:nvPr/>
          </p:nvSpPr>
          <p:spPr>
            <a:xfrm>
              <a:off x="1088240" y="2433391"/>
              <a:ext cx="546945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2311" y="247949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游戏后端开发能力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46816" y="3453293"/>
            <a:ext cx="2106546" cy="617754"/>
            <a:chOff x="1046816" y="3453293"/>
            <a:chExt cx="2106546" cy="617754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46816" y="3453293"/>
              <a:ext cx="615968" cy="617754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7" name="TextBox 62"/>
            <p:cNvSpPr txBox="1"/>
            <p:nvPr/>
          </p:nvSpPr>
          <p:spPr>
            <a:xfrm>
              <a:off x="1062989" y="3531401"/>
              <a:ext cx="546945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2311" y="361693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Asp.net 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8240" y="4770534"/>
            <a:ext cx="2016778" cy="617754"/>
            <a:chOff x="1046816" y="3453293"/>
            <a:chExt cx="2016778" cy="617754"/>
          </a:xfrm>
        </p:grpSpPr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1046816" y="3453293"/>
              <a:ext cx="615968" cy="617754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2" name="TextBox 62"/>
            <p:cNvSpPr txBox="1"/>
            <p:nvPr/>
          </p:nvSpPr>
          <p:spPr>
            <a:xfrm>
              <a:off x="1062989" y="3531401"/>
              <a:ext cx="546945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2311" y="361693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区块链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37415" y="2688608"/>
            <a:ext cx="36537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诚挚  感谢</a:t>
            </a: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700699" y="5886286"/>
            <a:ext cx="1329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569595"/>
            <a:ext cx="1358900" cy="1358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4" grpId="0" animBg="1"/>
      <p:bldP spid="13" grpId="0" animBg="1"/>
      <p:bldP spid="16" grpId="0" animBg="1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08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个人经历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自我评价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01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个人经历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515536" y="2411353"/>
            <a:ext cx="24878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1632" y="15767"/>
            <a:ext cx="7848599" cy="646385"/>
          </a:xfrm>
        </p:spPr>
        <p:txBody>
          <a:bodyPr/>
          <a:lstStyle/>
          <a:p>
            <a:r>
              <a:rPr lang="zh-CN" altLang="en-US" dirty="0" smtClean="0"/>
              <a:t>个人主要经历</a:t>
            </a:r>
            <a:r>
              <a:rPr lang="zh-CN" altLang="en-US" dirty="0"/>
              <a:t>一览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3288" y="827972"/>
            <a:ext cx="6186615" cy="2707320"/>
            <a:chOff x="1833288" y="827972"/>
            <a:chExt cx="6186615" cy="2707320"/>
          </a:xfrm>
        </p:grpSpPr>
        <p:grpSp>
          <p:nvGrpSpPr>
            <p:cNvPr id="22" name="组合 21"/>
            <p:cNvGrpSpPr/>
            <p:nvPr/>
          </p:nvGrpSpPr>
          <p:grpSpPr>
            <a:xfrm>
              <a:off x="1833288" y="827972"/>
              <a:ext cx="5604220" cy="2707320"/>
              <a:chOff x="2449363" y="2011284"/>
              <a:chExt cx="1578177" cy="1643338"/>
            </a:xfrm>
          </p:grpSpPr>
          <p:sp>
            <p:nvSpPr>
              <p:cNvPr id="23" name="直角三角形 22"/>
              <p:cNvSpPr/>
              <p:nvPr/>
            </p:nvSpPr>
            <p:spPr>
              <a:xfrm>
                <a:off x="3103680" y="2011284"/>
                <a:ext cx="137978" cy="137978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501637" y="2128719"/>
                <a:ext cx="1525903" cy="1525903"/>
              </a:xfrm>
              <a:prstGeom prst="roundRect">
                <a:avLst>
                  <a:gd name="adj" fmla="val 117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cs typeface="+mn-ea"/>
                    <a:sym typeface="+mn-lt"/>
                  </a:rPr>
                  <a:t>2009.11-2011.4 </a:t>
                </a:r>
                <a:r>
                  <a:rPr lang="zh-CN" altLang="en-US" dirty="0" smtClean="0">
                    <a:cs typeface="+mn-ea"/>
                    <a:sym typeface="+mn-lt"/>
                  </a:rPr>
                  <a:t>重庆讯美信息技术有限公司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2673020" y="2011284"/>
                <a:ext cx="443202" cy="723338"/>
              </a:xfrm>
              <a:custGeom>
                <a:avLst/>
                <a:gdLst>
                  <a:gd name="connsiteX0" fmla="*/ 0 w 395618"/>
                  <a:gd name="connsiteY0" fmla="*/ 638213 h 645678"/>
                  <a:gd name="connsiteX1" fmla="*/ 0 w 395618"/>
                  <a:gd name="connsiteY1" fmla="*/ 0 h 645678"/>
                  <a:gd name="connsiteX2" fmla="*/ 395618 w 395618"/>
                  <a:gd name="connsiteY2" fmla="*/ 0 h 645678"/>
                  <a:gd name="connsiteX3" fmla="*/ 395618 w 395618"/>
                  <a:gd name="connsiteY3" fmla="*/ 645678 h 645678"/>
                  <a:gd name="connsiteX4" fmla="*/ 201541 w 395618"/>
                  <a:gd name="connsiteY4" fmla="*/ 503853 h 645678"/>
                  <a:gd name="connsiteX5" fmla="*/ 0 w 395618"/>
                  <a:gd name="connsiteY5" fmla="*/ 638213 h 64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618" h="645678">
                    <a:moveTo>
                      <a:pt x="0" y="638213"/>
                    </a:moveTo>
                    <a:lnTo>
                      <a:pt x="0" y="0"/>
                    </a:lnTo>
                    <a:lnTo>
                      <a:pt x="395618" y="0"/>
                    </a:lnTo>
                    <a:lnTo>
                      <a:pt x="395618" y="645678"/>
                    </a:lnTo>
                    <a:lnTo>
                      <a:pt x="201541" y="503853"/>
                    </a:lnTo>
                    <a:lnTo>
                      <a:pt x="0" y="638213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49363" y="2079552"/>
                <a:ext cx="8905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>
                <a:off x="3359863" y="2299897"/>
                <a:ext cx="424741" cy="267526"/>
              </a:xfrm>
              <a:custGeom>
                <a:avLst/>
                <a:gdLst/>
                <a:ahLst/>
                <a:cxnLst/>
                <a:rect l="l" t="t" r="r" b="b"/>
                <a:pathLst>
                  <a:path w="686185" h="432198">
                    <a:moveTo>
                      <a:pt x="101600" y="338535"/>
                    </a:moveTo>
                    <a:lnTo>
                      <a:pt x="101600" y="432198"/>
                    </a:lnTo>
                    <a:lnTo>
                      <a:pt x="30163" y="432198"/>
                    </a:lnTo>
                    <a:lnTo>
                      <a:pt x="30163" y="402036"/>
                    </a:lnTo>
                    <a:close/>
                    <a:moveTo>
                      <a:pt x="206375" y="236935"/>
                    </a:moveTo>
                    <a:lnTo>
                      <a:pt x="206375" y="432198"/>
                    </a:lnTo>
                    <a:lnTo>
                      <a:pt x="134938" y="432198"/>
                    </a:lnTo>
                    <a:lnTo>
                      <a:pt x="134938" y="305198"/>
                    </a:lnTo>
                    <a:close/>
                    <a:moveTo>
                      <a:pt x="520700" y="187723"/>
                    </a:moveTo>
                    <a:lnTo>
                      <a:pt x="520700" y="432198"/>
                    </a:lnTo>
                    <a:lnTo>
                      <a:pt x="446088" y="432198"/>
                    </a:lnTo>
                    <a:lnTo>
                      <a:pt x="446088" y="255986"/>
                    </a:lnTo>
                    <a:close/>
                    <a:moveTo>
                      <a:pt x="341313" y="176610"/>
                    </a:moveTo>
                    <a:lnTo>
                      <a:pt x="363538" y="198835"/>
                    </a:lnTo>
                    <a:lnTo>
                      <a:pt x="415925" y="255985"/>
                    </a:lnTo>
                    <a:lnTo>
                      <a:pt x="415925" y="432198"/>
                    </a:lnTo>
                    <a:lnTo>
                      <a:pt x="363538" y="432198"/>
                    </a:lnTo>
                    <a:lnTo>
                      <a:pt x="341313" y="432198"/>
                    </a:lnTo>
                    <a:close/>
                    <a:moveTo>
                      <a:pt x="311150" y="140098"/>
                    </a:moveTo>
                    <a:lnTo>
                      <a:pt x="311150" y="143273"/>
                    </a:lnTo>
                    <a:lnTo>
                      <a:pt x="311150" y="432198"/>
                    </a:lnTo>
                    <a:lnTo>
                      <a:pt x="239713" y="432198"/>
                    </a:lnTo>
                    <a:lnTo>
                      <a:pt x="239713" y="206773"/>
                    </a:lnTo>
                    <a:close/>
                    <a:moveTo>
                      <a:pt x="625475" y="90885"/>
                    </a:moveTo>
                    <a:lnTo>
                      <a:pt x="625475" y="432198"/>
                    </a:lnTo>
                    <a:lnTo>
                      <a:pt x="550863" y="432198"/>
                    </a:lnTo>
                    <a:lnTo>
                      <a:pt x="550863" y="157560"/>
                    </a:lnTo>
                    <a:close/>
                    <a:moveTo>
                      <a:pt x="666509" y="976"/>
                    </a:moveTo>
                    <a:cubicBezTo>
                      <a:pt x="681486" y="-2777"/>
                      <a:pt x="688975" y="4730"/>
                      <a:pt x="685231" y="15991"/>
                    </a:cubicBezTo>
                    <a:cubicBezTo>
                      <a:pt x="681486" y="31005"/>
                      <a:pt x="677742" y="49774"/>
                      <a:pt x="673998" y="61034"/>
                    </a:cubicBezTo>
                    <a:lnTo>
                      <a:pt x="670253" y="64788"/>
                    </a:lnTo>
                    <a:cubicBezTo>
                      <a:pt x="666509" y="76049"/>
                      <a:pt x="659020" y="79803"/>
                      <a:pt x="651531" y="68542"/>
                    </a:cubicBezTo>
                    <a:cubicBezTo>
                      <a:pt x="644042" y="64788"/>
                      <a:pt x="640298" y="61034"/>
                      <a:pt x="640298" y="57281"/>
                    </a:cubicBezTo>
                    <a:cubicBezTo>
                      <a:pt x="640287" y="57291"/>
                      <a:pt x="638821" y="58656"/>
                      <a:pt x="430610" y="252470"/>
                    </a:cubicBezTo>
                    <a:cubicBezTo>
                      <a:pt x="430599" y="252458"/>
                      <a:pt x="429766" y="251578"/>
                      <a:pt x="363210" y="181151"/>
                    </a:cubicBezTo>
                    <a:cubicBezTo>
                      <a:pt x="363202" y="181142"/>
                      <a:pt x="362552" y="180444"/>
                      <a:pt x="310787" y="124846"/>
                    </a:cubicBezTo>
                    <a:cubicBezTo>
                      <a:pt x="310773" y="124860"/>
                      <a:pt x="308720" y="126761"/>
                      <a:pt x="14977" y="398861"/>
                    </a:cubicBezTo>
                    <a:cubicBezTo>
                      <a:pt x="14973" y="398858"/>
                      <a:pt x="14886" y="398792"/>
                      <a:pt x="13105" y="397454"/>
                    </a:cubicBezTo>
                    <a:lnTo>
                      <a:pt x="0" y="387600"/>
                    </a:lnTo>
                    <a:cubicBezTo>
                      <a:pt x="15" y="387586"/>
                      <a:pt x="2181" y="385572"/>
                      <a:pt x="310787" y="98571"/>
                    </a:cubicBezTo>
                    <a:cubicBezTo>
                      <a:pt x="310796" y="98580"/>
                      <a:pt x="311449" y="99281"/>
                      <a:pt x="363210" y="154875"/>
                    </a:cubicBezTo>
                    <a:cubicBezTo>
                      <a:pt x="363221" y="154887"/>
                      <a:pt x="364066" y="155781"/>
                      <a:pt x="430610" y="226194"/>
                    </a:cubicBezTo>
                    <a:cubicBezTo>
                      <a:pt x="430620" y="226185"/>
                      <a:pt x="432012" y="224897"/>
                      <a:pt x="625320" y="46020"/>
                    </a:cubicBezTo>
                    <a:cubicBezTo>
                      <a:pt x="621576" y="42266"/>
                      <a:pt x="621576" y="38513"/>
                      <a:pt x="617831" y="34759"/>
                    </a:cubicBezTo>
                    <a:lnTo>
                      <a:pt x="614087" y="31005"/>
                    </a:lnTo>
                    <a:cubicBezTo>
                      <a:pt x="606598" y="23498"/>
                      <a:pt x="610342" y="15991"/>
                      <a:pt x="621576" y="12237"/>
                    </a:cubicBezTo>
                    <a:cubicBezTo>
                      <a:pt x="636553" y="8484"/>
                      <a:pt x="655275" y="4730"/>
                      <a:pt x="666509" y="9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7771117" y="2375222"/>
              <a:ext cx="24878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4C80"/>
                  </a:solidFill>
                  <a:cs typeface="+mn-ea"/>
                  <a:sym typeface="+mn-lt"/>
                </a:rPr>
                <a:t> 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39217" y="1096447"/>
              <a:ext cx="242374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4C80"/>
                  </a:solidFill>
                  <a:cs typeface="+mn-ea"/>
                  <a:sym typeface="+mn-lt"/>
                </a:rPr>
                <a:t> 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95233" y="2673309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要工作：开发视频监控</a:t>
              </a:r>
              <a:r>
                <a:rPr lang="zh-CN" altLang="en-US" dirty="0"/>
                <a:t>系统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95233" y="3087798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主要技术：</a:t>
              </a:r>
              <a:r>
                <a:rPr lang="en-US" altLang="zh-CN" dirty="0" smtClean="0"/>
                <a:t>C#Winform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18917" y="3711181"/>
            <a:ext cx="5463423" cy="2718740"/>
            <a:chOff x="2018917" y="3711181"/>
            <a:chExt cx="5463423" cy="2718740"/>
          </a:xfrm>
        </p:grpSpPr>
        <p:grpSp>
          <p:nvGrpSpPr>
            <p:cNvPr id="36" name="组合 35"/>
            <p:cNvGrpSpPr/>
            <p:nvPr/>
          </p:nvGrpSpPr>
          <p:grpSpPr>
            <a:xfrm>
              <a:off x="2018917" y="3711181"/>
              <a:ext cx="5463423" cy="2718740"/>
              <a:chOff x="1965852" y="2795196"/>
              <a:chExt cx="3950951" cy="2004117"/>
            </a:xfrm>
          </p:grpSpPr>
          <p:sp>
            <p:nvSpPr>
              <p:cNvPr id="37" name="直角三角形 36"/>
              <p:cNvSpPr/>
              <p:nvPr/>
            </p:nvSpPr>
            <p:spPr>
              <a:xfrm>
                <a:off x="4992942" y="2795196"/>
                <a:ext cx="137978" cy="137978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965852" y="2912631"/>
                <a:ext cx="3950951" cy="1525903"/>
              </a:xfrm>
              <a:prstGeom prst="roundRect">
                <a:avLst>
                  <a:gd name="adj" fmla="val 117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cs typeface="+mn-ea"/>
                    <a:sym typeface="+mn-lt"/>
                  </a:rPr>
                  <a:t>2011.5-2013.4</a:t>
                </a:r>
                <a:r>
                  <a:rPr lang="zh-CN" altLang="en-US" b="1" dirty="0"/>
                  <a:t>北京互信互通信息技术有限公司</a:t>
                </a:r>
                <a:endParaRPr lang="zh-CN" altLang="en-US" dirty="0"/>
              </a:p>
              <a:p>
                <a:pPr algn="ctr"/>
                <a:r>
                  <a:rPr lang="en-US" altLang="zh-CN" dirty="0" smtClean="0">
                    <a:cs typeface="+mn-ea"/>
                    <a:sym typeface="+mn-lt"/>
                  </a:rPr>
                  <a:t> 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562283" y="2795196"/>
                <a:ext cx="443202" cy="723338"/>
              </a:xfrm>
              <a:custGeom>
                <a:avLst/>
                <a:gdLst>
                  <a:gd name="connsiteX0" fmla="*/ 0 w 395618"/>
                  <a:gd name="connsiteY0" fmla="*/ 638213 h 645678"/>
                  <a:gd name="connsiteX1" fmla="*/ 0 w 395618"/>
                  <a:gd name="connsiteY1" fmla="*/ 0 h 645678"/>
                  <a:gd name="connsiteX2" fmla="*/ 395618 w 395618"/>
                  <a:gd name="connsiteY2" fmla="*/ 0 h 645678"/>
                  <a:gd name="connsiteX3" fmla="*/ 395618 w 395618"/>
                  <a:gd name="connsiteY3" fmla="*/ 645678 h 645678"/>
                  <a:gd name="connsiteX4" fmla="*/ 201541 w 395618"/>
                  <a:gd name="connsiteY4" fmla="*/ 503853 h 645678"/>
                  <a:gd name="connsiteX5" fmla="*/ 0 w 395618"/>
                  <a:gd name="connsiteY5" fmla="*/ 638213 h 64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618" h="645678">
                    <a:moveTo>
                      <a:pt x="0" y="638213"/>
                    </a:moveTo>
                    <a:lnTo>
                      <a:pt x="0" y="0"/>
                    </a:lnTo>
                    <a:lnTo>
                      <a:pt x="395618" y="0"/>
                    </a:lnTo>
                    <a:lnTo>
                      <a:pt x="395618" y="645678"/>
                    </a:lnTo>
                    <a:lnTo>
                      <a:pt x="201541" y="503853"/>
                    </a:lnTo>
                    <a:lnTo>
                      <a:pt x="0" y="638213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34741" y="2862431"/>
                <a:ext cx="8905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5333985" y="3123852"/>
                <a:ext cx="254317" cy="267194"/>
              </a:xfrm>
              <a:custGeom>
                <a:avLst/>
                <a:gdLst>
                  <a:gd name="T0" fmla="*/ 139 w 577"/>
                  <a:gd name="T1" fmla="*/ 87 h 609"/>
                  <a:gd name="T2" fmla="*/ 27 w 577"/>
                  <a:gd name="T3" fmla="*/ 87 h 609"/>
                  <a:gd name="T4" fmla="*/ 27 w 577"/>
                  <a:gd name="T5" fmla="*/ 48 h 609"/>
                  <a:gd name="T6" fmla="*/ 139 w 577"/>
                  <a:gd name="T7" fmla="*/ 48 h 609"/>
                  <a:gd name="T8" fmla="*/ 139 w 577"/>
                  <a:gd name="T9" fmla="*/ 87 h 609"/>
                  <a:gd name="T10" fmla="*/ 139 w 577"/>
                  <a:gd name="T11" fmla="*/ 179 h 609"/>
                  <a:gd name="T12" fmla="*/ 27 w 577"/>
                  <a:gd name="T13" fmla="*/ 179 h 609"/>
                  <a:gd name="T14" fmla="*/ 27 w 577"/>
                  <a:gd name="T15" fmla="*/ 140 h 609"/>
                  <a:gd name="T16" fmla="*/ 139 w 577"/>
                  <a:gd name="T17" fmla="*/ 140 h 609"/>
                  <a:gd name="T18" fmla="*/ 139 w 577"/>
                  <a:gd name="T19" fmla="*/ 179 h 609"/>
                  <a:gd name="T20" fmla="*/ 139 w 577"/>
                  <a:gd name="T21" fmla="*/ 271 h 609"/>
                  <a:gd name="T22" fmla="*/ 27 w 577"/>
                  <a:gd name="T23" fmla="*/ 271 h 609"/>
                  <a:gd name="T24" fmla="*/ 27 w 577"/>
                  <a:gd name="T25" fmla="*/ 232 h 609"/>
                  <a:gd name="T26" fmla="*/ 139 w 577"/>
                  <a:gd name="T27" fmla="*/ 232 h 609"/>
                  <a:gd name="T28" fmla="*/ 139 w 577"/>
                  <a:gd name="T29" fmla="*/ 271 h 609"/>
                  <a:gd name="T30" fmla="*/ 0 w 577"/>
                  <a:gd name="T31" fmla="*/ 609 h 609"/>
                  <a:gd name="T32" fmla="*/ 166 w 577"/>
                  <a:gd name="T33" fmla="*/ 609 h 609"/>
                  <a:gd name="T34" fmla="*/ 166 w 577"/>
                  <a:gd name="T35" fmla="*/ 0 h 609"/>
                  <a:gd name="T36" fmla="*/ 0 w 577"/>
                  <a:gd name="T37" fmla="*/ 0 h 609"/>
                  <a:gd name="T38" fmla="*/ 0 w 577"/>
                  <a:gd name="T39" fmla="*/ 609 h 609"/>
                  <a:gd name="T40" fmla="*/ 344 w 577"/>
                  <a:gd name="T41" fmla="*/ 87 h 609"/>
                  <a:gd name="T42" fmla="*/ 232 w 577"/>
                  <a:gd name="T43" fmla="*/ 87 h 609"/>
                  <a:gd name="T44" fmla="*/ 232 w 577"/>
                  <a:gd name="T45" fmla="*/ 48 h 609"/>
                  <a:gd name="T46" fmla="*/ 344 w 577"/>
                  <a:gd name="T47" fmla="*/ 48 h 609"/>
                  <a:gd name="T48" fmla="*/ 344 w 577"/>
                  <a:gd name="T49" fmla="*/ 87 h 609"/>
                  <a:gd name="T50" fmla="*/ 344 w 577"/>
                  <a:gd name="T51" fmla="*/ 179 h 609"/>
                  <a:gd name="T52" fmla="*/ 232 w 577"/>
                  <a:gd name="T53" fmla="*/ 179 h 609"/>
                  <a:gd name="T54" fmla="*/ 232 w 577"/>
                  <a:gd name="T55" fmla="*/ 140 h 609"/>
                  <a:gd name="T56" fmla="*/ 344 w 577"/>
                  <a:gd name="T57" fmla="*/ 140 h 609"/>
                  <a:gd name="T58" fmla="*/ 344 w 577"/>
                  <a:gd name="T59" fmla="*/ 179 h 609"/>
                  <a:gd name="T60" fmla="*/ 344 w 577"/>
                  <a:gd name="T61" fmla="*/ 271 h 609"/>
                  <a:gd name="T62" fmla="*/ 232 w 577"/>
                  <a:gd name="T63" fmla="*/ 271 h 609"/>
                  <a:gd name="T64" fmla="*/ 232 w 577"/>
                  <a:gd name="T65" fmla="*/ 232 h 609"/>
                  <a:gd name="T66" fmla="*/ 344 w 577"/>
                  <a:gd name="T67" fmla="*/ 232 h 609"/>
                  <a:gd name="T68" fmla="*/ 344 w 577"/>
                  <a:gd name="T69" fmla="*/ 271 h 609"/>
                  <a:gd name="T70" fmla="*/ 205 w 577"/>
                  <a:gd name="T71" fmla="*/ 609 h 609"/>
                  <a:gd name="T72" fmla="*/ 371 w 577"/>
                  <a:gd name="T73" fmla="*/ 609 h 609"/>
                  <a:gd name="T74" fmla="*/ 371 w 577"/>
                  <a:gd name="T75" fmla="*/ 0 h 609"/>
                  <a:gd name="T76" fmla="*/ 205 w 577"/>
                  <a:gd name="T77" fmla="*/ 0 h 609"/>
                  <a:gd name="T78" fmla="*/ 205 w 577"/>
                  <a:gd name="T79" fmla="*/ 609 h 609"/>
                  <a:gd name="T80" fmla="*/ 549 w 577"/>
                  <a:gd name="T81" fmla="*/ 87 h 609"/>
                  <a:gd name="T82" fmla="*/ 437 w 577"/>
                  <a:gd name="T83" fmla="*/ 87 h 609"/>
                  <a:gd name="T84" fmla="*/ 437 w 577"/>
                  <a:gd name="T85" fmla="*/ 48 h 609"/>
                  <a:gd name="T86" fmla="*/ 549 w 577"/>
                  <a:gd name="T87" fmla="*/ 48 h 609"/>
                  <a:gd name="T88" fmla="*/ 549 w 577"/>
                  <a:gd name="T89" fmla="*/ 87 h 609"/>
                  <a:gd name="T90" fmla="*/ 549 w 577"/>
                  <a:gd name="T91" fmla="*/ 179 h 609"/>
                  <a:gd name="T92" fmla="*/ 437 w 577"/>
                  <a:gd name="T93" fmla="*/ 179 h 609"/>
                  <a:gd name="T94" fmla="*/ 437 w 577"/>
                  <a:gd name="T95" fmla="*/ 140 h 609"/>
                  <a:gd name="T96" fmla="*/ 549 w 577"/>
                  <a:gd name="T97" fmla="*/ 140 h 609"/>
                  <a:gd name="T98" fmla="*/ 549 w 577"/>
                  <a:gd name="T99" fmla="*/ 179 h 609"/>
                  <a:gd name="T100" fmla="*/ 549 w 577"/>
                  <a:gd name="T101" fmla="*/ 271 h 609"/>
                  <a:gd name="T102" fmla="*/ 437 w 577"/>
                  <a:gd name="T103" fmla="*/ 271 h 609"/>
                  <a:gd name="T104" fmla="*/ 437 w 577"/>
                  <a:gd name="T105" fmla="*/ 232 h 609"/>
                  <a:gd name="T106" fmla="*/ 549 w 577"/>
                  <a:gd name="T107" fmla="*/ 232 h 609"/>
                  <a:gd name="T108" fmla="*/ 549 w 577"/>
                  <a:gd name="T109" fmla="*/ 271 h 609"/>
                  <a:gd name="T110" fmla="*/ 410 w 577"/>
                  <a:gd name="T111" fmla="*/ 609 h 609"/>
                  <a:gd name="T112" fmla="*/ 577 w 577"/>
                  <a:gd name="T113" fmla="*/ 609 h 609"/>
                  <a:gd name="T114" fmla="*/ 577 w 577"/>
                  <a:gd name="T115" fmla="*/ 0 h 609"/>
                  <a:gd name="T116" fmla="*/ 410 w 577"/>
                  <a:gd name="T117" fmla="*/ 0 h 609"/>
                  <a:gd name="T118" fmla="*/ 410 w 577"/>
                  <a:gd name="T11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77" h="609">
                    <a:moveTo>
                      <a:pt x="139" y="87"/>
                    </a:moveTo>
                    <a:lnTo>
                      <a:pt x="27" y="87"/>
                    </a:lnTo>
                    <a:lnTo>
                      <a:pt x="27" y="48"/>
                    </a:lnTo>
                    <a:lnTo>
                      <a:pt x="139" y="48"/>
                    </a:lnTo>
                    <a:lnTo>
                      <a:pt x="139" y="87"/>
                    </a:lnTo>
                    <a:close/>
                    <a:moveTo>
                      <a:pt x="139" y="179"/>
                    </a:moveTo>
                    <a:lnTo>
                      <a:pt x="27" y="179"/>
                    </a:lnTo>
                    <a:lnTo>
                      <a:pt x="27" y="140"/>
                    </a:lnTo>
                    <a:lnTo>
                      <a:pt x="139" y="140"/>
                    </a:lnTo>
                    <a:lnTo>
                      <a:pt x="139" y="179"/>
                    </a:lnTo>
                    <a:close/>
                    <a:moveTo>
                      <a:pt x="139" y="271"/>
                    </a:moveTo>
                    <a:lnTo>
                      <a:pt x="27" y="271"/>
                    </a:lnTo>
                    <a:lnTo>
                      <a:pt x="27" y="232"/>
                    </a:lnTo>
                    <a:lnTo>
                      <a:pt x="139" y="232"/>
                    </a:lnTo>
                    <a:lnTo>
                      <a:pt x="139" y="271"/>
                    </a:lnTo>
                    <a:close/>
                    <a:moveTo>
                      <a:pt x="0" y="609"/>
                    </a:moveTo>
                    <a:lnTo>
                      <a:pt x="166" y="609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0" y="609"/>
                    </a:lnTo>
                    <a:close/>
                    <a:moveTo>
                      <a:pt x="344" y="87"/>
                    </a:moveTo>
                    <a:lnTo>
                      <a:pt x="232" y="87"/>
                    </a:lnTo>
                    <a:lnTo>
                      <a:pt x="232" y="48"/>
                    </a:lnTo>
                    <a:lnTo>
                      <a:pt x="344" y="48"/>
                    </a:lnTo>
                    <a:lnTo>
                      <a:pt x="344" y="87"/>
                    </a:lnTo>
                    <a:close/>
                    <a:moveTo>
                      <a:pt x="344" y="179"/>
                    </a:moveTo>
                    <a:lnTo>
                      <a:pt x="232" y="179"/>
                    </a:lnTo>
                    <a:lnTo>
                      <a:pt x="232" y="140"/>
                    </a:lnTo>
                    <a:lnTo>
                      <a:pt x="344" y="140"/>
                    </a:lnTo>
                    <a:lnTo>
                      <a:pt x="344" y="179"/>
                    </a:lnTo>
                    <a:close/>
                    <a:moveTo>
                      <a:pt x="344" y="271"/>
                    </a:moveTo>
                    <a:lnTo>
                      <a:pt x="232" y="271"/>
                    </a:lnTo>
                    <a:lnTo>
                      <a:pt x="232" y="232"/>
                    </a:lnTo>
                    <a:lnTo>
                      <a:pt x="344" y="232"/>
                    </a:lnTo>
                    <a:lnTo>
                      <a:pt x="344" y="271"/>
                    </a:lnTo>
                    <a:close/>
                    <a:moveTo>
                      <a:pt x="205" y="609"/>
                    </a:moveTo>
                    <a:lnTo>
                      <a:pt x="371" y="609"/>
                    </a:lnTo>
                    <a:lnTo>
                      <a:pt x="371" y="0"/>
                    </a:lnTo>
                    <a:lnTo>
                      <a:pt x="205" y="0"/>
                    </a:lnTo>
                    <a:lnTo>
                      <a:pt x="205" y="609"/>
                    </a:lnTo>
                    <a:close/>
                    <a:moveTo>
                      <a:pt x="549" y="87"/>
                    </a:moveTo>
                    <a:lnTo>
                      <a:pt x="437" y="87"/>
                    </a:lnTo>
                    <a:lnTo>
                      <a:pt x="437" y="48"/>
                    </a:lnTo>
                    <a:lnTo>
                      <a:pt x="549" y="48"/>
                    </a:lnTo>
                    <a:lnTo>
                      <a:pt x="549" y="87"/>
                    </a:lnTo>
                    <a:close/>
                    <a:moveTo>
                      <a:pt x="549" y="179"/>
                    </a:moveTo>
                    <a:lnTo>
                      <a:pt x="437" y="179"/>
                    </a:lnTo>
                    <a:lnTo>
                      <a:pt x="437" y="140"/>
                    </a:lnTo>
                    <a:lnTo>
                      <a:pt x="549" y="140"/>
                    </a:lnTo>
                    <a:lnTo>
                      <a:pt x="549" y="179"/>
                    </a:lnTo>
                    <a:close/>
                    <a:moveTo>
                      <a:pt x="549" y="271"/>
                    </a:moveTo>
                    <a:lnTo>
                      <a:pt x="437" y="271"/>
                    </a:lnTo>
                    <a:lnTo>
                      <a:pt x="437" y="232"/>
                    </a:lnTo>
                    <a:lnTo>
                      <a:pt x="549" y="232"/>
                    </a:lnTo>
                    <a:lnTo>
                      <a:pt x="549" y="271"/>
                    </a:lnTo>
                    <a:close/>
                    <a:moveTo>
                      <a:pt x="410" y="609"/>
                    </a:moveTo>
                    <a:lnTo>
                      <a:pt x="577" y="609"/>
                    </a:lnTo>
                    <a:lnTo>
                      <a:pt x="577" y="0"/>
                    </a:lnTo>
                    <a:lnTo>
                      <a:pt x="410" y="0"/>
                    </a:lnTo>
                    <a:lnTo>
                      <a:pt x="410" y="60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701582" y="4337648"/>
                <a:ext cx="184731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endParaRPr lang="zh-CN" altLang="en-US" sz="2400" b="1" dirty="0">
                  <a:solidFill>
                    <a:srgbClr val="35394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443626" y="503548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要工作：开发视频监控系统、巡检系统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43626" y="5434305"/>
              <a:ext cx="382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主要技术：</a:t>
              </a:r>
              <a:r>
                <a:rPr lang="en-US" altLang="zh-CN" dirty="0" smtClean="0"/>
                <a:t>C#Winform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WPF</a:t>
              </a:r>
              <a:r>
                <a:rPr lang="zh-CN" altLang="en-US" dirty="0" smtClean="0"/>
                <a:t>、</a:t>
              </a:r>
              <a:r>
                <a:rPr lang="en-US" altLang="zh-CN" dirty="0"/>
                <a:t>flex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515536" y="2411353"/>
            <a:ext cx="24878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71117" y="2375222"/>
            <a:ext cx="24878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1632" y="15767"/>
            <a:ext cx="7848599" cy="646385"/>
          </a:xfrm>
        </p:spPr>
        <p:txBody>
          <a:bodyPr/>
          <a:lstStyle/>
          <a:p>
            <a:r>
              <a:rPr lang="zh-CN" altLang="en-US" dirty="0" smtClean="0"/>
              <a:t>个人主要经历</a:t>
            </a:r>
            <a:r>
              <a:rPr lang="zh-CN" altLang="en-US" dirty="0"/>
              <a:t>一览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84804" y="1584089"/>
            <a:ext cx="5578518" cy="4787008"/>
            <a:chOff x="1984804" y="1584089"/>
            <a:chExt cx="5578518" cy="4787008"/>
          </a:xfrm>
        </p:grpSpPr>
        <p:sp>
          <p:nvSpPr>
            <p:cNvPr id="17" name="任意多边形 16"/>
            <p:cNvSpPr/>
            <p:nvPr/>
          </p:nvSpPr>
          <p:spPr>
            <a:xfrm>
              <a:off x="2764555" y="1584089"/>
              <a:ext cx="45719" cy="2585088"/>
            </a:xfrm>
            <a:custGeom>
              <a:avLst/>
              <a:gdLst>
                <a:gd name="connsiteX0" fmla="*/ 0 w 0"/>
                <a:gd name="connsiteY0" fmla="*/ 0 h 1253448"/>
                <a:gd name="connsiteX1" fmla="*/ 0 w 0"/>
                <a:gd name="connsiteY1" fmla="*/ 1253448 h 125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253448">
                  <a:moveTo>
                    <a:pt x="0" y="0"/>
                  </a:moveTo>
                  <a:lnTo>
                    <a:pt x="0" y="1253448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4346222" y="1861290"/>
              <a:ext cx="138878" cy="2307887"/>
            </a:xfrm>
            <a:custGeom>
              <a:avLst/>
              <a:gdLst>
                <a:gd name="connsiteX0" fmla="*/ 0 w 0"/>
                <a:gd name="connsiteY0" fmla="*/ 0 h 1253448"/>
                <a:gd name="connsiteX1" fmla="*/ 0 w 0"/>
                <a:gd name="connsiteY1" fmla="*/ 1253448 h 125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253448">
                  <a:moveTo>
                    <a:pt x="0" y="0"/>
                  </a:moveTo>
                  <a:lnTo>
                    <a:pt x="0" y="1253448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984804" y="3579611"/>
              <a:ext cx="5578518" cy="2791486"/>
              <a:chOff x="1983890" y="2645047"/>
              <a:chExt cx="3985109" cy="1900143"/>
            </a:xfrm>
          </p:grpSpPr>
          <p:sp>
            <p:nvSpPr>
              <p:cNvPr id="37" name="直角三角形 36"/>
              <p:cNvSpPr/>
              <p:nvPr/>
            </p:nvSpPr>
            <p:spPr>
              <a:xfrm>
                <a:off x="4992942" y="2795196"/>
                <a:ext cx="137978" cy="137978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983890" y="2916198"/>
                <a:ext cx="3985109" cy="1628992"/>
              </a:xfrm>
              <a:prstGeom prst="roundRect">
                <a:avLst>
                  <a:gd name="adj" fmla="val 11772"/>
                </a:avLst>
              </a:prstGeom>
              <a:solidFill>
                <a:srgbClr val="F56C6C"/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558398" y="2645047"/>
                <a:ext cx="443202" cy="723338"/>
              </a:xfrm>
              <a:custGeom>
                <a:avLst/>
                <a:gdLst>
                  <a:gd name="connsiteX0" fmla="*/ 0 w 395618"/>
                  <a:gd name="connsiteY0" fmla="*/ 638213 h 645678"/>
                  <a:gd name="connsiteX1" fmla="*/ 0 w 395618"/>
                  <a:gd name="connsiteY1" fmla="*/ 0 h 645678"/>
                  <a:gd name="connsiteX2" fmla="*/ 395618 w 395618"/>
                  <a:gd name="connsiteY2" fmla="*/ 0 h 645678"/>
                  <a:gd name="connsiteX3" fmla="*/ 395618 w 395618"/>
                  <a:gd name="connsiteY3" fmla="*/ 645678 h 645678"/>
                  <a:gd name="connsiteX4" fmla="*/ 201541 w 395618"/>
                  <a:gd name="connsiteY4" fmla="*/ 503853 h 645678"/>
                  <a:gd name="connsiteX5" fmla="*/ 0 w 395618"/>
                  <a:gd name="connsiteY5" fmla="*/ 638213 h 64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618" h="645678">
                    <a:moveTo>
                      <a:pt x="0" y="638213"/>
                    </a:moveTo>
                    <a:lnTo>
                      <a:pt x="0" y="0"/>
                    </a:lnTo>
                    <a:lnTo>
                      <a:pt x="395618" y="0"/>
                    </a:lnTo>
                    <a:lnTo>
                      <a:pt x="395618" y="645678"/>
                    </a:lnTo>
                    <a:lnTo>
                      <a:pt x="201541" y="503853"/>
                    </a:lnTo>
                    <a:lnTo>
                      <a:pt x="0" y="638213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34741" y="2862431"/>
                <a:ext cx="8905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5297227" y="3017579"/>
                <a:ext cx="254317" cy="267194"/>
              </a:xfrm>
              <a:custGeom>
                <a:avLst/>
                <a:gdLst>
                  <a:gd name="T0" fmla="*/ 139 w 577"/>
                  <a:gd name="T1" fmla="*/ 87 h 609"/>
                  <a:gd name="T2" fmla="*/ 27 w 577"/>
                  <a:gd name="T3" fmla="*/ 87 h 609"/>
                  <a:gd name="T4" fmla="*/ 27 w 577"/>
                  <a:gd name="T5" fmla="*/ 48 h 609"/>
                  <a:gd name="T6" fmla="*/ 139 w 577"/>
                  <a:gd name="T7" fmla="*/ 48 h 609"/>
                  <a:gd name="T8" fmla="*/ 139 w 577"/>
                  <a:gd name="T9" fmla="*/ 87 h 609"/>
                  <a:gd name="T10" fmla="*/ 139 w 577"/>
                  <a:gd name="T11" fmla="*/ 179 h 609"/>
                  <a:gd name="T12" fmla="*/ 27 w 577"/>
                  <a:gd name="T13" fmla="*/ 179 h 609"/>
                  <a:gd name="T14" fmla="*/ 27 w 577"/>
                  <a:gd name="T15" fmla="*/ 140 h 609"/>
                  <a:gd name="T16" fmla="*/ 139 w 577"/>
                  <a:gd name="T17" fmla="*/ 140 h 609"/>
                  <a:gd name="T18" fmla="*/ 139 w 577"/>
                  <a:gd name="T19" fmla="*/ 179 h 609"/>
                  <a:gd name="T20" fmla="*/ 139 w 577"/>
                  <a:gd name="T21" fmla="*/ 271 h 609"/>
                  <a:gd name="T22" fmla="*/ 27 w 577"/>
                  <a:gd name="T23" fmla="*/ 271 h 609"/>
                  <a:gd name="T24" fmla="*/ 27 w 577"/>
                  <a:gd name="T25" fmla="*/ 232 h 609"/>
                  <a:gd name="T26" fmla="*/ 139 w 577"/>
                  <a:gd name="T27" fmla="*/ 232 h 609"/>
                  <a:gd name="T28" fmla="*/ 139 w 577"/>
                  <a:gd name="T29" fmla="*/ 271 h 609"/>
                  <a:gd name="T30" fmla="*/ 0 w 577"/>
                  <a:gd name="T31" fmla="*/ 609 h 609"/>
                  <a:gd name="T32" fmla="*/ 166 w 577"/>
                  <a:gd name="T33" fmla="*/ 609 h 609"/>
                  <a:gd name="T34" fmla="*/ 166 w 577"/>
                  <a:gd name="T35" fmla="*/ 0 h 609"/>
                  <a:gd name="T36" fmla="*/ 0 w 577"/>
                  <a:gd name="T37" fmla="*/ 0 h 609"/>
                  <a:gd name="T38" fmla="*/ 0 w 577"/>
                  <a:gd name="T39" fmla="*/ 609 h 609"/>
                  <a:gd name="T40" fmla="*/ 344 w 577"/>
                  <a:gd name="T41" fmla="*/ 87 h 609"/>
                  <a:gd name="T42" fmla="*/ 232 w 577"/>
                  <a:gd name="T43" fmla="*/ 87 h 609"/>
                  <a:gd name="T44" fmla="*/ 232 w 577"/>
                  <a:gd name="T45" fmla="*/ 48 h 609"/>
                  <a:gd name="T46" fmla="*/ 344 w 577"/>
                  <a:gd name="T47" fmla="*/ 48 h 609"/>
                  <a:gd name="T48" fmla="*/ 344 w 577"/>
                  <a:gd name="T49" fmla="*/ 87 h 609"/>
                  <a:gd name="T50" fmla="*/ 344 w 577"/>
                  <a:gd name="T51" fmla="*/ 179 h 609"/>
                  <a:gd name="T52" fmla="*/ 232 w 577"/>
                  <a:gd name="T53" fmla="*/ 179 h 609"/>
                  <a:gd name="T54" fmla="*/ 232 w 577"/>
                  <a:gd name="T55" fmla="*/ 140 h 609"/>
                  <a:gd name="T56" fmla="*/ 344 w 577"/>
                  <a:gd name="T57" fmla="*/ 140 h 609"/>
                  <a:gd name="T58" fmla="*/ 344 w 577"/>
                  <a:gd name="T59" fmla="*/ 179 h 609"/>
                  <a:gd name="T60" fmla="*/ 344 w 577"/>
                  <a:gd name="T61" fmla="*/ 271 h 609"/>
                  <a:gd name="T62" fmla="*/ 232 w 577"/>
                  <a:gd name="T63" fmla="*/ 271 h 609"/>
                  <a:gd name="T64" fmla="*/ 232 w 577"/>
                  <a:gd name="T65" fmla="*/ 232 h 609"/>
                  <a:gd name="T66" fmla="*/ 344 w 577"/>
                  <a:gd name="T67" fmla="*/ 232 h 609"/>
                  <a:gd name="T68" fmla="*/ 344 w 577"/>
                  <a:gd name="T69" fmla="*/ 271 h 609"/>
                  <a:gd name="T70" fmla="*/ 205 w 577"/>
                  <a:gd name="T71" fmla="*/ 609 h 609"/>
                  <a:gd name="T72" fmla="*/ 371 w 577"/>
                  <a:gd name="T73" fmla="*/ 609 h 609"/>
                  <a:gd name="T74" fmla="*/ 371 w 577"/>
                  <a:gd name="T75" fmla="*/ 0 h 609"/>
                  <a:gd name="T76" fmla="*/ 205 w 577"/>
                  <a:gd name="T77" fmla="*/ 0 h 609"/>
                  <a:gd name="T78" fmla="*/ 205 w 577"/>
                  <a:gd name="T79" fmla="*/ 609 h 609"/>
                  <a:gd name="T80" fmla="*/ 549 w 577"/>
                  <a:gd name="T81" fmla="*/ 87 h 609"/>
                  <a:gd name="T82" fmla="*/ 437 w 577"/>
                  <a:gd name="T83" fmla="*/ 87 h 609"/>
                  <a:gd name="T84" fmla="*/ 437 w 577"/>
                  <a:gd name="T85" fmla="*/ 48 h 609"/>
                  <a:gd name="T86" fmla="*/ 549 w 577"/>
                  <a:gd name="T87" fmla="*/ 48 h 609"/>
                  <a:gd name="T88" fmla="*/ 549 w 577"/>
                  <a:gd name="T89" fmla="*/ 87 h 609"/>
                  <a:gd name="T90" fmla="*/ 549 w 577"/>
                  <a:gd name="T91" fmla="*/ 179 h 609"/>
                  <a:gd name="T92" fmla="*/ 437 w 577"/>
                  <a:gd name="T93" fmla="*/ 179 h 609"/>
                  <a:gd name="T94" fmla="*/ 437 w 577"/>
                  <a:gd name="T95" fmla="*/ 140 h 609"/>
                  <a:gd name="T96" fmla="*/ 549 w 577"/>
                  <a:gd name="T97" fmla="*/ 140 h 609"/>
                  <a:gd name="T98" fmla="*/ 549 w 577"/>
                  <a:gd name="T99" fmla="*/ 179 h 609"/>
                  <a:gd name="T100" fmla="*/ 549 w 577"/>
                  <a:gd name="T101" fmla="*/ 271 h 609"/>
                  <a:gd name="T102" fmla="*/ 437 w 577"/>
                  <a:gd name="T103" fmla="*/ 271 h 609"/>
                  <a:gd name="T104" fmla="*/ 437 w 577"/>
                  <a:gd name="T105" fmla="*/ 232 h 609"/>
                  <a:gd name="T106" fmla="*/ 549 w 577"/>
                  <a:gd name="T107" fmla="*/ 232 h 609"/>
                  <a:gd name="T108" fmla="*/ 549 w 577"/>
                  <a:gd name="T109" fmla="*/ 271 h 609"/>
                  <a:gd name="T110" fmla="*/ 410 w 577"/>
                  <a:gd name="T111" fmla="*/ 609 h 609"/>
                  <a:gd name="T112" fmla="*/ 577 w 577"/>
                  <a:gd name="T113" fmla="*/ 609 h 609"/>
                  <a:gd name="T114" fmla="*/ 577 w 577"/>
                  <a:gd name="T115" fmla="*/ 0 h 609"/>
                  <a:gd name="T116" fmla="*/ 410 w 577"/>
                  <a:gd name="T117" fmla="*/ 0 h 609"/>
                  <a:gd name="T118" fmla="*/ 410 w 577"/>
                  <a:gd name="T11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77" h="609">
                    <a:moveTo>
                      <a:pt x="139" y="87"/>
                    </a:moveTo>
                    <a:lnTo>
                      <a:pt x="27" y="87"/>
                    </a:lnTo>
                    <a:lnTo>
                      <a:pt x="27" y="48"/>
                    </a:lnTo>
                    <a:lnTo>
                      <a:pt x="139" y="48"/>
                    </a:lnTo>
                    <a:lnTo>
                      <a:pt x="139" y="87"/>
                    </a:lnTo>
                    <a:close/>
                    <a:moveTo>
                      <a:pt x="139" y="179"/>
                    </a:moveTo>
                    <a:lnTo>
                      <a:pt x="27" y="179"/>
                    </a:lnTo>
                    <a:lnTo>
                      <a:pt x="27" y="140"/>
                    </a:lnTo>
                    <a:lnTo>
                      <a:pt x="139" y="140"/>
                    </a:lnTo>
                    <a:lnTo>
                      <a:pt x="139" y="179"/>
                    </a:lnTo>
                    <a:close/>
                    <a:moveTo>
                      <a:pt x="139" y="271"/>
                    </a:moveTo>
                    <a:lnTo>
                      <a:pt x="27" y="271"/>
                    </a:lnTo>
                    <a:lnTo>
                      <a:pt x="27" y="232"/>
                    </a:lnTo>
                    <a:lnTo>
                      <a:pt x="139" y="232"/>
                    </a:lnTo>
                    <a:lnTo>
                      <a:pt x="139" y="271"/>
                    </a:lnTo>
                    <a:close/>
                    <a:moveTo>
                      <a:pt x="0" y="609"/>
                    </a:moveTo>
                    <a:lnTo>
                      <a:pt x="166" y="609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0" y="609"/>
                    </a:lnTo>
                    <a:close/>
                    <a:moveTo>
                      <a:pt x="344" y="87"/>
                    </a:moveTo>
                    <a:lnTo>
                      <a:pt x="232" y="87"/>
                    </a:lnTo>
                    <a:lnTo>
                      <a:pt x="232" y="48"/>
                    </a:lnTo>
                    <a:lnTo>
                      <a:pt x="344" y="48"/>
                    </a:lnTo>
                    <a:lnTo>
                      <a:pt x="344" y="87"/>
                    </a:lnTo>
                    <a:close/>
                    <a:moveTo>
                      <a:pt x="344" y="179"/>
                    </a:moveTo>
                    <a:lnTo>
                      <a:pt x="232" y="179"/>
                    </a:lnTo>
                    <a:lnTo>
                      <a:pt x="232" y="140"/>
                    </a:lnTo>
                    <a:lnTo>
                      <a:pt x="344" y="140"/>
                    </a:lnTo>
                    <a:lnTo>
                      <a:pt x="344" y="179"/>
                    </a:lnTo>
                    <a:close/>
                    <a:moveTo>
                      <a:pt x="344" y="271"/>
                    </a:moveTo>
                    <a:lnTo>
                      <a:pt x="232" y="271"/>
                    </a:lnTo>
                    <a:lnTo>
                      <a:pt x="232" y="232"/>
                    </a:lnTo>
                    <a:lnTo>
                      <a:pt x="344" y="232"/>
                    </a:lnTo>
                    <a:lnTo>
                      <a:pt x="344" y="271"/>
                    </a:lnTo>
                    <a:close/>
                    <a:moveTo>
                      <a:pt x="205" y="609"/>
                    </a:moveTo>
                    <a:lnTo>
                      <a:pt x="371" y="609"/>
                    </a:lnTo>
                    <a:lnTo>
                      <a:pt x="371" y="0"/>
                    </a:lnTo>
                    <a:lnTo>
                      <a:pt x="205" y="0"/>
                    </a:lnTo>
                    <a:lnTo>
                      <a:pt x="205" y="609"/>
                    </a:lnTo>
                    <a:close/>
                    <a:moveTo>
                      <a:pt x="549" y="87"/>
                    </a:moveTo>
                    <a:lnTo>
                      <a:pt x="437" y="87"/>
                    </a:lnTo>
                    <a:lnTo>
                      <a:pt x="437" y="48"/>
                    </a:lnTo>
                    <a:lnTo>
                      <a:pt x="549" y="48"/>
                    </a:lnTo>
                    <a:lnTo>
                      <a:pt x="549" y="87"/>
                    </a:lnTo>
                    <a:close/>
                    <a:moveTo>
                      <a:pt x="549" y="179"/>
                    </a:moveTo>
                    <a:lnTo>
                      <a:pt x="437" y="179"/>
                    </a:lnTo>
                    <a:lnTo>
                      <a:pt x="437" y="140"/>
                    </a:lnTo>
                    <a:lnTo>
                      <a:pt x="549" y="140"/>
                    </a:lnTo>
                    <a:lnTo>
                      <a:pt x="549" y="179"/>
                    </a:lnTo>
                    <a:close/>
                    <a:moveTo>
                      <a:pt x="549" y="271"/>
                    </a:moveTo>
                    <a:lnTo>
                      <a:pt x="437" y="271"/>
                    </a:lnTo>
                    <a:lnTo>
                      <a:pt x="437" y="232"/>
                    </a:lnTo>
                    <a:lnTo>
                      <a:pt x="549" y="232"/>
                    </a:lnTo>
                    <a:lnTo>
                      <a:pt x="549" y="271"/>
                    </a:lnTo>
                    <a:close/>
                    <a:moveTo>
                      <a:pt x="410" y="609"/>
                    </a:moveTo>
                    <a:lnTo>
                      <a:pt x="577" y="609"/>
                    </a:lnTo>
                    <a:lnTo>
                      <a:pt x="577" y="0"/>
                    </a:lnTo>
                    <a:lnTo>
                      <a:pt x="410" y="0"/>
                    </a:lnTo>
                    <a:lnTo>
                      <a:pt x="410" y="60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912224" y="5437686"/>
              <a:ext cx="338554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4824" y="5068354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主要工作：爬虫引擎、数据采集、大数据前端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74824" y="5714685"/>
              <a:ext cx="5070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要技术：</a:t>
              </a:r>
              <a:r>
                <a:rPr lang="en-US" altLang="zh-CN" dirty="0" smtClean="0"/>
                <a:t>Go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JavaScript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vue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Chrome</a:t>
              </a:r>
              <a:r>
                <a:rPr lang="zh-CN" altLang="en-US" dirty="0" smtClean="0"/>
                <a:t>插件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07916" y="539093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外</a:t>
              </a:r>
              <a:r>
                <a:rPr lang="zh-CN" altLang="en-US" dirty="0" smtClean="0"/>
                <a:t>包人员管理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1467" y="4606689"/>
              <a:ext cx="49680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2017.4-2020.4 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中国电子网络信息安全有限公司</a:t>
              </a: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44769" y="1096447"/>
            <a:ext cx="5926348" cy="2258293"/>
            <a:chOff x="1844769" y="1096447"/>
            <a:chExt cx="5828848" cy="2258293"/>
          </a:xfrm>
        </p:grpSpPr>
        <p:grpSp>
          <p:nvGrpSpPr>
            <p:cNvPr id="22" name="组合 21"/>
            <p:cNvGrpSpPr/>
            <p:nvPr/>
          </p:nvGrpSpPr>
          <p:grpSpPr>
            <a:xfrm>
              <a:off x="1844769" y="1101215"/>
              <a:ext cx="5624472" cy="2253525"/>
              <a:chOff x="2449363" y="2011284"/>
              <a:chExt cx="1578177" cy="1643338"/>
            </a:xfrm>
          </p:grpSpPr>
          <p:sp>
            <p:nvSpPr>
              <p:cNvPr id="23" name="直角三角形 22"/>
              <p:cNvSpPr/>
              <p:nvPr/>
            </p:nvSpPr>
            <p:spPr>
              <a:xfrm>
                <a:off x="3103680" y="2011284"/>
                <a:ext cx="137978" cy="137978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501637" y="2128719"/>
                <a:ext cx="1525903" cy="1525903"/>
              </a:xfrm>
              <a:prstGeom prst="roundRect">
                <a:avLst>
                  <a:gd name="adj" fmla="val 11772"/>
                </a:avLst>
              </a:prstGeom>
              <a:solidFill>
                <a:srgbClr val="8A8AFA"/>
              </a:solidFill>
              <a:ln w="158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86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cs typeface="+mn-ea"/>
                    <a:sym typeface="+mn-lt"/>
                  </a:rPr>
                  <a:t>2013.5-2017.3 </a:t>
                </a:r>
                <a:r>
                  <a:rPr lang="zh-CN" altLang="en-US" dirty="0" smtClean="0">
                    <a:cs typeface="+mn-ea"/>
                    <a:sym typeface="+mn-lt"/>
                  </a:rPr>
                  <a:t>四川智能视讯信息技术有限公司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2673020" y="2011284"/>
                <a:ext cx="443202" cy="723338"/>
              </a:xfrm>
              <a:custGeom>
                <a:avLst/>
                <a:gdLst>
                  <a:gd name="connsiteX0" fmla="*/ 0 w 395618"/>
                  <a:gd name="connsiteY0" fmla="*/ 638213 h 645678"/>
                  <a:gd name="connsiteX1" fmla="*/ 0 w 395618"/>
                  <a:gd name="connsiteY1" fmla="*/ 0 h 645678"/>
                  <a:gd name="connsiteX2" fmla="*/ 395618 w 395618"/>
                  <a:gd name="connsiteY2" fmla="*/ 0 h 645678"/>
                  <a:gd name="connsiteX3" fmla="*/ 395618 w 395618"/>
                  <a:gd name="connsiteY3" fmla="*/ 645678 h 645678"/>
                  <a:gd name="connsiteX4" fmla="*/ 201541 w 395618"/>
                  <a:gd name="connsiteY4" fmla="*/ 503853 h 645678"/>
                  <a:gd name="connsiteX5" fmla="*/ 0 w 395618"/>
                  <a:gd name="connsiteY5" fmla="*/ 638213 h 64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618" h="645678">
                    <a:moveTo>
                      <a:pt x="0" y="638213"/>
                    </a:moveTo>
                    <a:lnTo>
                      <a:pt x="0" y="0"/>
                    </a:lnTo>
                    <a:lnTo>
                      <a:pt x="395618" y="0"/>
                    </a:lnTo>
                    <a:lnTo>
                      <a:pt x="395618" y="645678"/>
                    </a:lnTo>
                    <a:lnTo>
                      <a:pt x="201541" y="503853"/>
                    </a:lnTo>
                    <a:lnTo>
                      <a:pt x="0" y="638213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49363" y="2079552"/>
                <a:ext cx="8905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6339217" y="1096447"/>
              <a:ext cx="242374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4C80"/>
                  </a:solidFill>
                  <a:cs typeface="+mn-ea"/>
                  <a:sym typeface="+mn-lt"/>
                </a:rPr>
                <a:t> 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22"/>
            <p:cNvSpPr>
              <a:spLocks noChangeAspect="1" noEditPoints="1"/>
            </p:cNvSpPr>
            <p:nvPr/>
          </p:nvSpPr>
          <p:spPr bwMode="auto">
            <a:xfrm>
              <a:off x="5526849" y="1351031"/>
              <a:ext cx="1466433" cy="664143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2398" y="2507301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主要工作：监控系统开发、项目管理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2398" y="2876633"/>
              <a:ext cx="5391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要技术：</a:t>
              </a:r>
              <a:r>
                <a:rPr lang="en-US" altLang="zh-CN" dirty="0" smtClean="0"/>
                <a:t>C#wpf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JavaScript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mysql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MongoDB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0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5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156658" y="1292652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-1" fmla="*/ 0 w 3196354"/>
              <a:gd name="connsiteY0-2" fmla="*/ 2379058 h 2379058"/>
              <a:gd name="connsiteX1-3" fmla="*/ 1836892 w 3196354"/>
              <a:gd name="connsiteY1-4" fmla="*/ 0 h 2379058"/>
              <a:gd name="connsiteX2-5" fmla="*/ 2994053 w 3196354"/>
              <a:gd name="connsiteY2-6" fmla="*/ 0 h 2379058"/>
              <a:gd name="connsiteX3-7" fmla="*/ 3196354 w 3196354"/>
              <a:gd name="connsiteY3-8" fmla="*/ 161841 h 2379058"/>
              <a:gd name="connsiteX4-9" fmla="*/ 3196354 w 3196354"/>
              <a:gd name="connsiteY4-10" fmla="*/ 809204 h 2379058"/>
              <a:gd name="connsiteX5-11" fmla="*/ 3050697 w 3196354"/>
              <a:gd name="connsiteY5-12" fmla="*/ 1035781 h 2379058"/>
              <a:gd name="connsiteX6-13" fmla="*/ 1820708 w 3196354"/>
              <a:gd name="connsiteY6-14" fmla="*/ 1035781 h 2379058"/>
              <a:gd name="connsiteX7-15" fmla="*/ 0 w 3196354"/>
              <a:gd name="connsiteY7-16" fmla="*/ 2379058 h 2379058"/>
              <a:gd name="connsiteX0-17" fmla="*/ 0 w 3196354"/>
              <a:gd name="connsiteY0-18" fmla="*/ 2379058 h 2379058"/>
              <a:gd name="connsiteX1-19" fmla="*/ 1836892 w 3196354"/>
              <a:gd name="connsiteY1-20" fmla="*/ 0 h 2379058"/>
              <a:gd name="connsiteX2-21" fmla="*/ 2994053 w 3196354"/>
              <a:gd name="connsiteY2-22" fmla="*/ 0 h 2379058"/>
              <a:gd name="connsiteX3-23" fmla="*/ 3196354 w 3196354"/>
              <a:gd name="connsiteY3-24" fmla="*/ 161841 h 2379058"/>
              <a:gd name="connsiteX4-25" fmla="*/ 3196354 w 3196354"/>
              <a:gd name="connsiteY4-26" fmla="*/ 809204 h 2379058"/>
              <a:gd name="connsiteX5-27" fmla="*/ 3050697 w 3196354"/>
              <a:gd name="connsiteY5-28" fmla="*/ 1035781 h 2379058"/>
              <a:gd name="connsiteX6-29" fmla="*/ 1820708 w 3196354"/>
              <a:gd name="connsiteY6-30" fmla="*/ 1035781 h 2379058"/>
              <a:gd name="connsiteX7-31" fmla="*/ 0 w 3196354"/>
              <a:gd name="connsiteY7-32" fmla="*/ 2379058 h 2379058"/>
              <a:gd name="connsiteX0-33" fmla="*/ 0 w 3196795"/>
              <a:gd name="connsiteY0-34" fmla="*/ 2379058 h 2379058"/>
              <a:gd name="connsiteX1-35" fmla="*/ 1836892 w 3196795"/>
              <a:gd name="connsiteY1-36" fmla="*/ 0 h 2379058"/>
              <a:gd name="connsiteX2-37" fmla="*/ 2994053 w 3196795"/>
              <a:gd name="connsiteY2-38" fmla="*/ 0 h 2379058"/>
              <a:gd name="connsiteX3-39" fmla="*/ 3196354 w 3196795"/>
              <a:gd name="connsiteY3-40" fmla="*/ 161841 h 2379058"/>
              <a:gd name="connsiteX4-41" fmla="*/ 3196354 w 3196795"/>
              <a:gd name="connsiteY4-42" fmla="*/ 809204 h 2379058"/>
              <a:gd name="connsiteX5-43" fmla="*/ 3050697 w 3196795"/>
              <a:gd name="connsiteY5-44" fmla="*/ 1035781 h 2379058"/>
              <a:gd name="connsiteX6-45" fmla="*/ 1820708 w 3196795"/>
              <a:gd name="connsiteY6-46" fmla="*/ 1035781 h 2379058"/>
              <a:gd name="connsiteX7-47" fmla="*/ 0 w 3196795"/>
              <a:gd name="connsiteY7-48" fmla="*/ 2379058 h 2379058"/>
              <a:gd name="connsiteX0-49" fmla="*/ 0 w 3197351"/>
              <a:gd name="connsiteY0-50" fmla="*/ 2379058 h 2379058"/>
              <a:gd name="connsiteX1-51" fmla="*/ 1836892 w 3197351"/>
              <a:gd name="connsiteY1-52" fmla="*/ 0 h 2379058"/>
              <a:gd name="connsiteX2-53" fmla="*/ 2994053 w 3197351"/>
              <a:gd name="connsiteY2-54" fmla="*/ 0 h 2379058"/>
              <a:gd name="connsiteX3-55" fmla="*/ 3196354 w 3197351"/>
              <a:gd name="connsiteY3-56" fmla="*/ 161841 h 2379058"/>
              <a:gd name="connsiteX4-57" fmla="*/ 3196354 w 3197351"/>
              <a:gd name="connsiteY4-58" fmla="*/ 809204 h 2379058"/>
              <a:gd name="connsiteX5-59" fmla="*/ 3050697 w 3197351"/>
              <a:gd name="connsiteY5-60" fmla="*/ 1035781 h 2379058"/>
              <a:gd name="connsiteX6-61" fmla="*/ 1820708 w 3197351"/>
              <a:gd name="connsiteY6-62" fmla="*/ 1035781 h 2379058"/>
              <a:gd name="connsiteX7-63" fmla="*/ 0 w 3197351"/>
              <a:gd name="connsiteY7-64" fmla="*/ 2379058 h 2379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flipV="1">
            <a:off x="156658" y="3719455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-1" fmla="*/ 0 w 3196354"/>
              <a:gd name="connsiteY0-2" fmla="*/ 2379058 h 2379058"/>
              <a:gd name="connsiteX1-3" fmla="*/ 1836892 w 3196354"/>
              <a:gd name="connsiteY1-4" fmla="*/ 0 h 2379058"/>
              <a:gd name="connsiteX2-5" fmla="*/ 2994053 w 3196354"/>
              <a:gd name="connsiteY2-6" fmla="*/ 0 h 2379058"/>
              <a:gd name="connsiteX3-7" fmla="*/ 3196354 w 3196354"/>
              <a:gd name="connsiteY3-8" fmla="*/ 161841 h 2379058"/>
              <a:gd name="connsiteX4-9" fmla="*/ 3196354 w 3196354"/>
              <a:gd name="connsiteY4-10" fmla="*/ 809204 h 2379058"/>
              <a:gd name="connsiteX5-11" fmla="*/ 3050697 w 3196354"/>
              <a:gd name="connsiteY5-12" fmla="*/ 1035781 h 2379058"/>
              <a:gd name="connsiteX6-13" fmla="*/ 1820708 w 3196354"/>
              <a:gd name="connsiteY6-14" fmla="*/ 1035781 h 2379058"/>
              <a:gd name="connsiteX7-15" fmla="*/ 0 w 3196354"/>
              <a:gd name="connsiteY7-16" fmla="*/ 2379058 h 2379058"/>
              <a:gd name="connsiteX0-17" fmla="*/ 0 w 3196354"/>
              <a:gd name="connsiteY0-18" fmla="*/ 2379058 h 2379058"/>
              <a:gd name="connsiteX1-19" fmla="*/ 1836892 w 3196354"/>
              <a:gd name="connsiteY1-20" fmla="*/ 0 h 2379058"/>
              <a:gd name="connsiteX2-21" fmla="*/ 2994053 w 3196354"/>
              <a:gd name="connsiteY2-22" fmla="*/ 0 h 2379058"/>
              <a:gd name="connsiteX3-23" fmla="*/ 3196354 w 3196354"/>
              <a:gd name="connsiteY3-24" fmla="*/ 161841 h 2379058"/>
              <a:gd name="connsiteX4-25" fmla="*/ 3196354 w 3196354"/>
              <a:gd name="connsiteY4-26" fmla="*/ 809204 h 2379058"/>
              <a:gd name="connsiteX5-27" fmla="*/ 3050697 w 3196354"/>
              <a:gd name="connsiteY5-28" fmla="*/ 1035781 h 2379058"/>
              <a:gd name="connsiteX6-29" fmla="*/ 1820708 w 3196354"/>
              <a:gd name="connsiteY6-30" fmla="*/ 1035781 h 2379058"/>
              <a:gd name="connsiteX7-31" fmla="*/ 0 w 3196354"/>
              <a:gd name="connsiteY7-32" fmla="*/ 2379058 h 2379058"/>
              <a:gd name="connsiteX0-33" fmla="*/ 0 w 3196795"/>
              <a:gd name="connsiteY0-34" fmla="*/ 2379058 h 2379058"/>
              <a:gd name="connsiteX1-35" fmla="*/ 1836892 w 3196795"/>
              <a:gd name="connsiteY1-36" fmla="*/ 0 h 2379058"/>
              <a:gd name="connsiteX2-37" fmla="*/ 2994053 w 3196795"/>
              <a:gd name="connsiteY2-38" fmla="*/ 0 h 2379058"/>
              <a:gd name="connsiteX3-39" fmla="*/ 3196354 w 3196795"/>
              <a:gd name="connsiteY3-40" fmla="*/ 161841 h 2379058"/>
              <a:gd name="connsiteX4-41" fmla="*/ 3196354 w 3196795"/>
              <a:gd name="connsiteY4-42" fmla="*/ 809204 h 2379058"/>
              <a:gd name="connsiteX5-43" fmla="*/ 3050697 w 3196795"/>
              <a:gd name="connsiteY5-44" fmla="*/ 1035781 h 2379058"/>
              <a:gd name="connsiteX6-45" fmla="*/ 1820708 w 3196795"/>
              <a:gd name="connsiteY6-46" fmla="*/ 1035781 h 2379058"/>
              <a:gd name="connsiteX7-47" fmla="*/ 0 w 3196795"/>
              <a:gd name="connsiteY7-48" fmla="*/ 2379058 h 2379058"/>
              <a:gd name="connsiteX0-49" fmla="*/ 0 w 3197351"/>
              <a:gd name="connsiteY0-50" fmla="*/ 2379058 h 2379058"/>
              <a:gd name="connsiteX1-51" fmla="*/ 1836892 w 3197351"/>
              <a:gd name="connsiteY1-52" fmla="*/ 0 h 2379058"/>
              <a:gd name="connsiteX2-53" fmla="*/ 2994053 w 3197351"/>
              <a:gd name="connsiteY2-54" fmla="*/ 0 h 2379058"/>
              <a:gd name="connsiteX3-55" fmla="*/ 3196354 w 3197351"/>
              <a:gd name="connsiteY3-56" fmla="*/ 161841 h 2379058"/>
              <a:gd name="connsiteX4-57" fmla="*/ 3196354 w 3197351"/>
              <a:gd name="connsiteY4-58" fmla="*/ 809204 h 2379058"/>
              <a:gd name="connsiteX5-59" fmla="*/ 3050697 w 3197351"/>
              <a:gd name="connsiteY5-60" fmla="*/ 1035781 h 2379058"/>
              <a:gd name="connsiteX6-61" fmla="*/ 1820708 w 3197351"/>
              <a:gd name="connsiteY6-62" fmla="*/ 1035781 h 2379058"/>
              <a:gd name="connsiteX7-63" fmla="*/ 0 w 3197351"/>
              <a:gd name="connsiteY7-64" fmla="*/ 2379058 h 2379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40474" y="2498365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-1" fmla="*/ 0 w 3204446"/>
              <a:gd name="connsiteY0-2" fmla="*/ 1213806 h 1213806"/>
              <a:gd name="connsiteX1-3" fmla="*/ 1828800 w 3204446"/>
              <a:gd name="connsiteY1-4" fmla="*/ 0 h 1213806"/>
              <a:gd name="connsiteX2-5" fmla="*/ 3026421 w 3204446"/>
              <a:gd name="connsiteY2-6" fmla="*/ 0 h 1213806"/>
              <a:gd name="connsiteX3-7" fmla="*/ 3204446 w 3204446"/>
              <a:gd name="connsiteY3-8" fmla="*/ 129473 h 1213806"/>
              <a:gd name="connsiteX4-9" fmla="*/ 3204446 w 3204446"/>
              <a:gd name="connsiteY4-10" fmla="*/ 833480 h 1213806"/>
              <a:gd name="connsiteX5-11" fmla="*/ 2977869 w 3204446"/>
              <a:gd name="connsiteY5-12" fmla="*/ 1019597 h 1213806"/>
              <a:gd name="connsiteX6-13" fmla="*/ 1820708 w 3204446"/>
              <a:gd name="connsiteY6-14" fmla="*/ 1019597 h 1213806"/>
              <a:gd name="connsiteX7-15" fmla="*/ 0 w 3204446"/>
              <a:gd name="connsiteY7-16" fmla="*/ 1213806 h 1213806"/>
              <a:gd name="connsiteX0-17" fmla="*/ 0 w 3204446"/>
              <a:gd name="connsiteY0-18" fmla="*/ 1213806 h 1213806"/>
              <a:gd name="connsiteX1-19" fmla="*/ 1828800 w 3204446"/>
              <a:gd name="connsiteY1-20" fmla="*/ 0 h 1213806"/>
              <a:gd name="connsiteX2-21" fmla="*/ 3026421 w 3204446"/>
              <a:gd name="connsiteY2-22" fmla="*/ 0 h 1213806"/>
              <a:gd name="connsiteX3-23" fmla="*/ 3204446 w 3204446"/>
              <a:gd name="connsiteY3-24" fmla="*/ 129473 h 1213806"/>
              <a:gd name="connsiteX4-25" fmla="*/ 3204446 w 3204446"/>
              <a:gd name="connsiteY4-26" fmla="*/ 833480 h 1213806"/>
              <a:gd name="connsiteX5-27" fmla="*/ 2977869 w 3204446"/>
              <a:gd name="connsiteY5-28" fmla="*/ 1019597 h 1213806"/>
              <a:gd name="connsiteX6-29" fmla="*/ 1820708 w 3204446"/>
              <a:gd name="connsiteY6-30" fmla="*/ 1019597 h 1213806"/>
              <a:gd name="connsiteX7-31" fmla="*/ 0 w 3204446"/>
              <a:gd name="connsiteY7-32" fmla="*/ 1213806 h 1213806"/>
              <a:gd name="connsiteX0-33" fmla="*/ 0 w 3204581"/>
              <a:gd name="connsiteY0-34" fmla="*/ 1213806 h 1213806"/>
              <a:gd name="connsiteX1-35" fmla="*/ 1828800 w 3204581"/>
              <a:gd name="connsiteY1-36" fmla="*/ 0 h 1213806"/>
              <a:gd name="connsiteX2-37" fmla="*/ 3026421 w 3204581"/>
              <a:gd name="connsiteY2-38" fmla="*/ 0 h 1213806"/>
              <a:gd name="connsiteX3-39" fmla="*/ 3204446 w 3204581"/>
              <a:gd name="connsiteY3-40" fmla="*/ 129473 h 1213806"/>
              <a:gd name="connsiteX4-41" fmla="*/ 3204446 w 3204581"/>
              <a:gd name="connsiteY4-42" fmla="*/ 833480 h 1213806"/>
              <a:gd name="connsiteX5-43" fmla="*/ 2977869 w 3204581"/>
              <a:gd name="connsiteY5-44" fmla="*/ 1019597 h 1213806"/>
              <a:gd name="connsiteX6-45" fmla="*/ 1820708 w 3204581"/>
              <a:gd name="connsiteY6-46" fmla="*/ 1019597 h 1213806"/>
              <a:gd name="connsiteX7-47" fmla="*/ 0 w 3204581"/>
              <a:gd name="connsiteY7-48" fmla="*/ 1213806 h 1213806"/>
              <a:gd name="connsiteX0-49" fmla="*/ 0 w 3204627"/>
              <a:gd name="connsiteY0-50" fmla="*/ 1213806 h 1213806"/>
              <a:gd name="connsiteX1-51" fmla="*/ 1828800 w 3204627"/>
              <a:gd name="connsiteY1-52" fmla="*/ 0 h 1213806"/>
              <a:gd name="connsiteX2-53" fmla="*/ 3026421 w 3204627"/>
              <a:gd name="connsiteY2-54" fmla="*/ 0 h 1213806"/>
              <a:gd name="connsiteX3-55" fmla="*/ 3204446 w 3204627"/>
              <a:gd name="connsiteY3-56" fmla="*/ 129473 h 1213806"/>
              <a:gd name="connsiteX4-57" fmla="*/ 3204446 w 3204627"/>
              <a:gd name="connsiteY4-58" fmla="*/ 833480 h 1213806"/>
              <a:gd name="connsiteX5-59" fmla="*/ 2977869 w 3204627"/>
              <a:gd name="connsiteY5-60" fmla="*/ 1019597 h 1213806"/>
              <a:gd name="connsiteX6-61" fmla="*/ 1820708 w 3204627"/>
              <a:gd name="connsiteY6-62" fmla="*/ 1019597 h 1213806"/>
              <a:gd name="connsiteX7-63" fmla="*/ 0 w 3204627"/>
              <a:gd name="connsiteY7-64" fmla="*/ 1213806 h 1213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62014" y="3695178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-1" fmla="*/ 0 w 3204446"/>
              <a:gd name="connsiteY0-2" fmla="*/ 1213806 h 1213806"/>
              <a:gd name="connsiteX1-3" fmla="*/ 1828800 w 3204446"/>
              <a:gd name="connsiteY1-4" fmla="*/ 0 h 1213806"/>
              <a:gd name="connsiteX2-5" fmla="*/ 3026421 w 3204446"/>
              <a:gd name="connsiteY2-6" fmla="*/ 0 h 1213806"/>
              <a:gd name="connsiteX3-7" fmla="*/ 3204446 w 3204446"/>
              <a:gd name="connsiteY3-8" fmla="*/ 129473 h 1213806"/>
              <a:gd name="connsiteX4-9" fmla="*/ 3204446 w 3204446"/>
              <a:gd name="connsiteY4-10" fmla="*/ 833480 h 1213806"/>
              <a:gd name="connsiteX5-11" fmla="*/ 2977869 w 3204446"/>
              <a:gd name="connsiteY5-12" fmla="*/ 1019597 h 1213806"/>
              <a:gd name="connsiteX6-13" fmla="*/ 1820708 w 3204446"/>
              <a:gd name="connsiteY6-14" fmla="*/ 1019597 h 1213806"/>
              <a:gd name="connsiteX7-15" fmla="*/ 0 w 3204446"/>
              <a:gd name="connsiteY7-16" fmla="*/ 1213806 h 1213806"/>
              <a:gd name="connsiteX0-17" fmla="*/ 0 w 3204446"/>
              <a:gd name="connsiteY0-18" fmla="*/ 1213806 h 1213806"/>
              <a:gd name="connsiteX1-19" fmla="*/ 1828800 w 3204446"/>
              <a:gd name="connsiteY1-20" fmla="*/ 0 h 1213806"/>
              <a:gd name="connsiteX2-21" fmla="*/ 3026421 w 3204446"/>
              <a:gd name="connsiteY2-22" fmla="*/ 0 h 1213806"/>
              <a:gd name="connsiteX3-23" fmla="*/ 3204446 w 3204446"/>
              <a:gd name="connsiteY3-24" fmla="*/ 129473 h 1213806"/>
              <a:gd name="connsiteX4-25" fmla="*/ 3204446 w 3204446"/>
              <a:gd name="connsiteY4-26" fmla="*/ 833480 h 1213806"/>
              <a:gd name="connsiteX5-27" fmla="*/ 2977869 w 3204446"/>
              <a:gd name="connsiteY5-28" fmla="*/ 1019597 h 1213806"/>
              <a:gd name="connsiteX6-29" fmla="*/ 1820708 w 3204446"/>
              <a:gd name="connsiteY6-30" fmla="*/ 1019597 h 1213806"/>
              <a:gd name="connsiteX7-31" fmla="*/ 0 w 3204446"/>
              <a:gd name="connsiteY7-32" fmla="*/ 1213806 h 1213806"/>
              <a:gd name="connsiteX0-33" fmla="*/ 0 w 3204581"/>
              <a:gd name="connsiteY0-34" fmla="*/ 1213806 h 1213806"/>
              <a:gd name="connsiteX1-35" fmla="*/ 1828800 w 3204581"/>
              <a:gd name="connsiteY1-36" fmla="*/ 0 h 1213806"/>
              <a:gd name="connsiteX2-37" fmla="*/ 3026421 w 3204581"/>
              <a:gd name="connsiteY2-38" fmla="*/ 0 h 1213806"/>
              <a:gd name="connsiteX3-39" fmla="*/ 3204446 w 3204581"/>
              <a:gd name="connsiteY3-40" fmla="*/ 129473 h 1213806"/>
              <a:gd name="connsiteX4-41" fmla="*/ 3204446 w 3204581"/>
              <a:gd name="connsiteY4-42" fmla="*/ 833480 h 1213806"/>
              <a:gd name="connsiteX5-43" fmla="*/ 2977869 w 3204581"/>
              <a:gd name="connsiteY5-44" fmla="*/ 1019597 h 1213806"/>
              <a:gd name="connsiteX6-45" fmla="*/ 1820708 w 3204581"/>
              <a:gd name="connsiteY6-46" fmla="*/ 1019597 h 1213806"/>
              <a:gd name="connsiteX7-47" fmla="*/ 0 w 3204581"/>
              <a:gd name="connsiteY7-48" fmla="*/ 1213806 h 1213806"/>
              <a:gd name="connsiteX0-49" fmla="*/ 0 w 3204627"/>
              <a:gd name="connsiteY0-50" fmla="*/ 1213806 h 1213806"/>
              <a:gd name="connsiteX1-51" fmla="*/ 1828800 w 3204627"/>
              <a:gd name="connsiteY1-52" fmla="*/ 0 h 1213806"/>
              <a:gd name="connsiteX2-53" fmla="*/ 3026421 w 3204627"/>
              <a:gd name="connsiteY2-54" fmla="*/ 0 h 1213806"/>
              <a:gd name="connsiteX3-55" fmla="*/ 3204446 w 3204627"/>
              <a:gd name="connsiteY3-56" fmla="*/ 129473 h 1213806"/>
              <a:gd name="connsiteX4-57" fmla="*/ 3204446 w 3204627"/>
              <a:gd name="connsiteY4-58" fmla="*/ 833480 h 1213806"/>
              <a:gd name="connsiteX5-59" fmla="*/ 2977869 w 3204627"/>
              <a:gd name="connsiteY5-60" fmla="*/ 1019597 h 1213806"/>
              <a:gd name="connsiteX6-61" fmla="*/ 1820708 w 3204627"/>
              <a:gd name="connsiteY6-62" fmla="*/ 1019597 h 1213806"/>
              <a:gd name="connsiteX7-63" fmla="*/ 0 w 3204627"/>
              <a:gd name="connsiteY7-64" fmla="*/ 1213806 h 1213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>
            <a:biLevel thresh="75000"/>
          </a:blip>
          <a:srcRect/>
          <a:stretch>
            <a:fillRect/>
          </a:stretch>
        </p:blipFill>
        <p:spPr>
          <a:xfrm rot="16200000" flipV="1">
            <a:off x="-700969" y="3525991"/>
            <a:ext cx="4991381" cy="4189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15489" y="1522343"/>
            <a:ext cx="4325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01     </a:t>
            </a:r>
            <a:r>
              <a:rPr lang="zh-CN" altLang="en-US" sz="3600" dirty="0" smtClean="0"/>
              <a:t>后</a:t>
            </a:r>
            <a:r>
              <a:rPr lang="zh-CN" altLang="en-US" sz="3600" dirty="0"/>
              <a:t>台服务开发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41098" y="2735602"/>
            <a:ext cx="4567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02     </a:t>
            </a:r>
            <a:r>
              <a:rPr lang="zh-CN" altLang="en-US" sz="3600" dirty="0" smtClean="0"/>
              <a:t>前</a:t>
            </a:r>
            <a:r>
              <a:rPr lang="zh-CN" altLang="en-US" sz="3600" dirty="0"/>
              <a:t>端开发</a:t>
            </a:r>
          </a:p>
          <a:p>
            <a:pPr algn="ctr"/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15489" y="4088958"/>
            <a:ext cx="479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cs typeface="+mn-ea"/>
                <a:sym typeface="+mn-lt"/>
              </a:rPr>
              <a:t>03</a:t>
            </a:r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altLang="en-US" sz="3600" dirty="0" smtClean="0"/>
              <a:t>数</a:t>
            </a:r>
            <a:r>
              <a:rPr lang="zh-CN" altLang="en-US" sz="3600" dirty="0"/>
              <a:t>据库</a:t>
            </a:r>
          </a:p>
          <a:p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1098" y="5281627"/>
            <a:ext cx="6326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04     </a:t>
            </a:r>
            <a:r>
              <a:rPr lang="zh-CN" altLang="en-US" sz="3600" dirty="0" smtClean="0"/>
              <a:t>项</a:t>
            </a:r>
            <a:r>
              <a:rPr lang="zh-CN" altLang="en-US" sz="3600" dirty="0"/>
              <a:t>目管理</a:t>
            </a:r>
          </a:p>
          <a:p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岗位适配能</a:t>
            </a:r>
            <a:r>
              <a:rPr lang="zh-CN" altLang="en-US" dirty="0"/>
              <a:t>力一览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02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自我评价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08700" y="1423012"/>
            <a:ext cx="258700" cy="4081143"/>
            <a:chOff x="6010275" y="1583258"/>
            <a:chExt cx="171450" cy="4462995"/>
          </a:xfrm>
        </p:grpSpPr>
        <p:cxnSp>
          <p:nvCxnSpPr>
            <p:cNvPr id="13" name="直接连接符 12"/>
            <p:cNvCxnSpPr>
              <a:stCxn id="14" idx="3"/>
            </p:cNvCxnSpPr>
            <p:nvPr/>
          </p:nvCxnSpPr>
          <p:spPr>
            <a:xfrm>
              <a:off x="6096000" y="1713433"/>
              <a:ext cx="0" cy="433282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42"/>
            <p:cNvSpPr/>
            <p:nvPr/>
          </p:nvSpPr>
          <p:spPr bwMode="auto">
            <a:xfrm>
              <a:off x="6010275" y="1583258"/>
              <a:ext cx="171450" cy="130175"/>
            </a:xfrm>
            <a:custGeom>
              <a:avLst/>
              <a:gdLst>
                <a:gd name="T0" fmla="*/ 54 w 108"/>
                <a:gd name="T1" fmla="*/ 45 h 82"/>
                <a:gd name="T2" fmla="*/ 0 w 108"/>
                <a:gd name="T3" fmla="*/ 0 h 82"/>
                <a:gd name="T4" fmla="*/ 0 w 108"/>
                <a:gd name="T5" fmla="*/ 38 h 82"/>
                <a:gd name="T6" fmla="*/ 54 w 108"/>
                <a:gd name="T7" fmla="*/ 82 h 82"/>
                <a:gd name="T8" fmla="*/ 108 w 108"/>
                <a:gd name="T9" fmla="*/ 38 h 82"/>
                <a:gd name="T10" fmla="*/ 108 w 108"/>
                <a:gd name="T11" fmla="*/ 0 h 82"/>
                <a:gd name="T12" fmla="*/ 54 w 108"/>
                <a:gd name="T13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2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/>
            <p:nvPr/>
          </p:nvSpPr>
          <p:spPr bwMode="auto">
            <a:xfrm>
              <a:off x="6010275" y="2615133"/>
              <a:ext cx="171450" cy="133350"/>
            </a:xfrm>
            <a:custGeom>
              <a:avLst/>
              <a:gdLst>
                <a:gd name="T0" fmla="*/ 54 w 108"/>
                <a:gd name="T1" fmla="*/ 45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5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/>
            <p:nvPr/>
          </p:nvSpPr>
          <p:spPr bwMode="auto">
            <a:xfrm>
              <a:off x="6010275" y="3650183"/>
              <a:ext cx="171450" cy="133350"/>
            </a:xfrm>
            <a:custGeom>
              <a:avLst/>
              <a:gdLst>
                <a:gd name="T0" fmla="*/ 54 w 108"/>
                <a:gd name="T1" fmla="*/ 46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45"/>
            <p:cNvSpPr/>
            <p:nvPr/>
          </p:nvSpPr>
          <p:spPr bwMode="auto">
            <a:xfrm>
              <a:off x="6010275" y="4685233"/>
              <a:ext cx="171450" cy="130175"/>
            </a:xfrm>
            <a:custGeom>
              <a:avLst/>
              <a:gdLst>
                <a:gd name="T0" fmla="*/ 54 w 108"/>
                <a:gd name="T1" fmla="*/ 46 h 82"/>
                <a:gd name="T2" fmla="*/ 0 w 108"/>
                <a:gd name="T3" fmla="*/ 0 h 82"/>
                <a:gd name="T4" fmla="*/ 0 w 108"/>
                <a:gd name="T5" fmla="*/ 39 h 82"/>
                <a:gd name="T6" fmla="*/ 54 w 108"/>
                <a:gd name="T7" fmla="*/ 82 h 82"/>
                <a:gd name="T8" fmla="*/ 108 w 108"/>
                <a:gd name="T9" fmla="*/ 39 h 82"/>
                <a:gd name="T10" fmla="*/ 108 w 108"/>
                <a:gd name="T11" fmla="*/ 0 h 82"/>
                <a:gd name="T12" fmla="*/ 54 w 108"/>
                <a:gd name="T13" fmla="*/ 4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2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46"/>
            <p:cNvSpPr/>
            <p:nvPr/>
          </p:nvSpPr>
          <p:spPr bwMode="auto">
            <a:xfrm>
              <a:off x="6010275" y="5718696"/>
              <a:ext cx="171450" cy="131762"/>
            </a:xfrm>
            <a:custGeom>
              <a:avLst/>
              <a:gdLst>
                <a:gd name="T0" fmla="*/ 54 w 108"/>
                <a:gd name="T1" fmla="*/ 45 h 83"/>
                <a:gd name="T2" fmla="*/ 0 w 108"/>
                <a:gd name="T3" fmla="*/ 0 h 83"/>
                <a:gd name="T4" fmla="*/ 0 w 108"/>
                <a:gd name="T5" fmla="*/ 38 h 83"/>
                <a:gd name="T6" fmla="*/ 54 w 108"/>
                <a:gd name="T7" fmla="*/ 83 h 83"/>
                <a:gd name="T8" fmla="*/ 108 w 108"/>
                <a:gd name="T9" fmla="*/ 38 h 83"/>
                <a:gd name="T10" fmla="*/ 108 w 108"/>
                <a:gd name="T11" fmla="*/ 0 h 83"/>
                <a:gd name="T12" fmla="*/ 54 w 108"/>
                <a:gd name="T13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3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3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2" name="TextBox 30"/>
          <p:cNvSpPr txBox="1"/>
          <p:nvPr/>
        </p:nvSpPr>
        <p:spPr>
          <a:xfrm>
            <a:off x="4087176" y="2274526"/>
            <a:ext cx="91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个人能力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51365" y="1345548"/>
            <a:ext cx="6443182" cy="1624077"/>
            <a:chOff x="2351365" y="1345548"/>
            <a:chExt cx="6443182" cy="1624077"/>
          </a:xfrm>
        </p:grpSpPr>
        <p:sp>
          <p:nvSpPr>
            <p:cNvPr id="8" name="TextBox 29"/>
            <p:cNvSpPr txBox="1"/>
            <p:nvPr/>
          </p:nvSpPr>
          <p:spPr>
            <a:xfrm>
              <a:off x="4705956" y="1430742"/>
              <a:ext cx="4088591" cy="1538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主要开发语言是</a:t>
              </a:r>
              <a:r>
                <a:rPr lang="en-US" altLang="zh-CN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GO,</a:t>
              </a:r>
              <a:r>
                <a:rPr lang="zh-CN" altLang="en-US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有</a:t>
              </a:r>
              <a:r>
                <a:rPr lang="en-US" altLang="zh-CN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年以上的使用经验</a:t>
              </a:r>
              <a:r>
                <a:rPr lang="en-US" altLang="zh-CN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在之前的公司开发过爬虫引擎、数据采集服务</a:t>
              </a:r>
              <a:endParaRPr lang="en-US" altLang="zh-CN" sz="146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en-US" altLang="zh-CN" sz="146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2351365" y="1345548"/>
              <a:ext cx="441325" cy="441325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69802" y="1381544"/>
              <a:ext cx="1642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后台服务开发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92507" y="3844717"/>
            <a:ext cx="6023840" cy="834008"/>
            <a:chOff x="2351365" y="1345548"/>
            <a:chExt cx="6023840" cy="834008"/>
          </a:xfrm>
        </p:grpSpPr>
        <p:sp>
          <p:nvSpPr>
            <p:cNvPr id="25" name="TextBox 29"/>
            <p:cNvSpPr txBox="1"/>
            <p:nvPr/>
          </p:nvSpPr>
          <p:spPr>
            <a:xfrm>
              <a:off x="4665342" y="1410115"/>
              <a:ext cx="37098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en-US" altLang="zh-CN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Mysql</a:t>
              </a:r>
              <a:r>
                <a:rPr lang="zh-CN" altLang="en-US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6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MongoDB</a:t>
              </a:r>
            </a:p>
            <a:p>
              <a:pPr algn="just">
                <a:lnSpc>
                  <a:spcPts val="2000"/>
                </a:lnSpc>
              </a:pPr>
              <a:endPara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2351365" y="1345548"/>
              <a:ext cx="441325" cy="441325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C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69802" y="1381544"/>
              <a:ext cx="1642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   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数据库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91979" y="2602391"/>
            <a:ext cx="6023840" cy="1346969"/>
            <a:chOff x="2351365" y="1345548"/>
            <a:chExt cx="6023840" cy="1346969"/>
          </a:xfrm>
        </p:grpSpPr>
        <p:sp>
          <p:nvSpPr>
            <p:cNvPr id="33" name="TextBox 29"/>
            <p:cNvSpPr txBox="1"/>
            <p:nvPr/>
          </p:nvSpPr>
          <p:spPr>
            <a:xfrm>
              <a:off x="4665342" y="1410115"/>
              <a:ext cx="3709863" cy="12824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精通</a:t>
              </a: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前端开发</a:t>
              </a: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(javascrip</a:t>
              </a: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Html5)</a:t>
              </a: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、有多年的</a:t>
              </a: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Winform</a:t>
              </a: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wpf</a:t>
              </a: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开发经验</a:t>
              </a:r>
              <a:endPara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en-US" altLang="zh-CN" sz="146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2351365" y="1345548"/>
              <a:ext cx="441325" cy="441325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803" y="1381544"/>
              <a:ext cx="160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前端开发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92507" y="5108667"/>
            <a:ext cx="6023840" cy="577528"/>
            <a:chOff x="2351365" y="1345548"/>
            <a:chExt cx="6023840" cy="577528"/>
          </a:xfrm>
        </p:grpSpPr>
        <p:sp>
          <p:nvSpPr>
            <p:cNvPr id="37" name="TextBox 29"/>
            <p:cNvSpPr txBox="1"/>
            <p:nvPr/>
          </p:nvSpPr>
          <p:spPr>
            <a:xfrm>
              <a:off x="4665342" y="1410115"/>
              <a:ext cx="3709863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CN" alt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监控系统项目管理、小团队管理</a:t>
              </a:r>
              <a:endPara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ts val="2000"/>
                </a:lnSpc>
              </a:pPr>
              <a:endPara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2351365" y="1345548"/>
              <a:ext cx="441325" cy="441325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C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69802" y="1381544"/>
              <a:ext cx="1642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      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其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它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933147"/>
            <a:ext cx="4654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      </a:t>
            </a:r>
            <a:r>
              <a:rPr lang="zh-CN" altLang="en-US" dirty="0" smtClean="0"/>
              <a:t>缺</a:t>
            </a:r>
            <a:r>
              <a:rPr lang="zh-CN" altLang="en-US" dirty="0"/>
              <a:t>乏游戏行业经</a:t>
            </a:r>
            <a:r>
              <a:rPr lang="zh-CN" altLang="en-US" dirty="0" smtClean="0"/>
              <a:t>验</a:t>
            </a:r>
            <a:endParaRPr lang="zh-CN" altLang="en-US" dirty="0"/>
          </a:p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930279"/>
            <a:ext cx="465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800" dirty="0" smtClean="0">
                <a:solidFill>
                  <a:srgbClr val="1F3240"/>
                </a:solidFill>
                <a:cs typeface="+mn-ea"/>
                <a:sym typeface="+mn-lt"/>
              </a:rPr>
              <a:t>1         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zh-CN" altLang="en-US" dirty="0">
                <a:solidFill>
                  <a:srgbClr val="FF0000"/>
                </a:solidFill>
              </a:rPr>
              <a:t>一定的</a:t>
            </a:r>
            <a:r>
              <a:rPr lang="en-US" altLang="zh-CN" dirty="0">
                <a:solidFill>
                  <a:srgbClr val="FF0000"/>
                </a:solidFill>
              </a:rPr>
              <a:t>go</a:t>
            </a:r>
            <a:r>
              <a:rPr lang="zh-CN" altLang="en-US" dirty="0">
                <a:solidFill>
                  <a:srgbClr val="FF0000"/>
                </a:solidFill>
              </a:rPr>
              <a:t>项目开发经</a:t>
            </a:r>
            <a:r>
              <a:rPr lang="zh-CN" altLang="en-US" dirty="0" smtClean="0">
                <a:solidFill>
                  <a:srgbClr val="FF0000"/>
                </a:solidFill>
              </a:rPr>
              <a:t>验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8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23655" y="4346042"/>
            <a:ext cx="4655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solidFill>
                <a:srgbClr val="1F3240"/>
              </a:solidFill>
              <a:cs typeface="+mn-ea"/>
              <a:sym typeface="+mn-lt"/>
            </a:endParaRPr>
          </a:p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solidFill>
                  <a:srgbClr val="1F3240"/>
                </a:solidFill>
                <a:cs typeface="+mn-ea"/>
                <a:sym typeface="+mn-lt"/>
              </a:rPr>
              <a:t>2         </a:t>
            </a:r>
            <a:r>
              <a:rPr lang="zh-CN" altLang="en-US" dirty="0">
                <a:solidFill>
                  <a:srgbClr val="FF0000"/>
                </a:solidFill>
              </a:rPr>
              <a:t>能熟练的使用</a:t>
            </a:r>
            <a:r>
              <a:rPr lang="en-US" altLang="zh-CN" dirty="0">
                <a:solidFill>
                  <a:srgbClr val="FF0000"/>
                </a:solidFill>
              </a:rPr>
              <a:t>c#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</a:p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800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23895" y="2090752"/>
            <a:ext cx="3371133" cy="1363100"/>
            <a:chOff x="1523895" y="2090752"/>
            <a:chExt cx="3371133" cy="1363100"/>
          </a:xfrm>
        </p:grpSpPr>
        <p:sp>
          <p:nvSpPr>
            <p:cNvPr id="30" name="Freeform 5"/>
            <p:cNvSpPr>
              <a:spLocks noEditPoints="1"/>
            </p:cNvSpPr>
            <p:nvPr/>
          </p:nvSpPr>
          <p:spPr>
            <a:xfrm>
              <a:off x="1523895" y="2090752"/>
              <a:ext cx="1185962" cy="1363100"/>
            </a:xfrm>
            <a:custGeom>
              <a:avLst/>
              <a:gdLst/>
              <a:ahLst/>
              <a:cxnLst>
                <a:cxn ang="0">
                  <a:pos x="555446" y="125445"/>
                </a:cxn>
                <a:cxn ang="0">
                  <a:pos x="432013" y="250890"/>
                </a:cxn>
                <a:cxn ang="0">
                  <a:pos x="308581" y="250890"/>
                </a:cxn>
                <a:cxn ang="0">
                  <a:pos x="185149" y="125445"/>
                </a:cxn>
                <a:cxn ang="0">
                  <a:pos x="308581" y="0"/>
                </a:cxn>
                <a:cxn ang="0">
                  <a:pos x="432013" y="0"/>
                </a:cxn>
                <a:cxn ang="0">
                  <a:pos x="555446" y="125445"/>
                </a:cxn>
                <a:cxn ang="0">
                  <a:pos x="724221" y="549141"/>
                </a:cxn>
                <a:cxn ang="0">
                  <a:pos x="675100" y="542741"/>
                </a:cxn>
                <a:cxn ang="0">
                  <a:pos x="478615" y="742428"/>
                </a:cxn>
                <a:cxn ang="0">
                  <a:pos x="633536" y="938276"/>
                </a:cxn>
                <a:cxn ang="0">
                  <a:pos x="675100" y="942116"/>
                </a:cxn>
                <a:cxn ang="0">
                  <a:pos x="871584" y="742428"/>
                </a:cxn>
                <a:cxn ang="0">
                  <a:pos x="724221" y="549141"/>
                </a:cxn>
                <a:cxn ang="0">
                  <a:pos x="785937" y="714267"/>
                </a:cxn>
                <a:cxn ang="0">
                  <a:pos x="785937" y="714267"/>
                </a:cxn>
                <a:cxn ang="0">
                  <a:pos x="724221" y="776989"/>
                </a:cxn>
                <a:cxn ang="0">
                  <a:pos x="675100" y="826911"/>
                </a:cxn>
                <a:cxn ang="0">
                  <a:pos x="619681" y="826911"/>
                </a:cxn>
                <a:cxn ang="0">
                  <a:pos x="563003" y="770589"/>
                </a:cxn>
                <a:cxn ang="0">
                  <a:pos x="563003" y="714267"/>
                </a:cxn>
                <a:cxn ang="0">
                  <a:pos x="619681" y="714267"/>
                </a:cxn>
                <a:cxn ang="0">
                  <a:pos x="647390" y="742428"/>
                </a:cxn>
                <a:cxn ang="0">
                  <a:pos x="724221" y="664345"/>
                </a:cxn>
                <a:cxn ang="0">
                  <a:pos x="730518" y="657945"/>
                </a:cxn>
                <a:cxn ang="0">
                  <a:pos x="785937" y="657945"/>
                </a:cxn>
                <a:cxn ang="0">
                  <a:pos x="785937" y="714267"/>
                </a:cxn>
                <a:cxn ang="0">
                  <a:pos x="614643" y="125445"/>
                </a:cxn>
                <a:cxn ang="0">
                  <a:pos x="617162" y="153606"/>
                </a:cxn>
                <a:cxn ang="0">
                  <a:pos x="462242" y="311052"/>
                </a:cxn>
                <a:cxn ang="0">
                  <a:pos x="277093" y="311052"/>
                </a:cxn>
                <a:cxn ang="0">
                  <a:pos x="123432" y="153606"/>
                </a:cxn>
                <a:cxn ang="0">
                  <a:pos x="125951" y="125445"/>
                </a:cxn>
                <a:cxn ang="0">
                  <a:pos x="0" y="279051"/>
                </a:cxn>
                <a:cxn ang="0">
                  <a:pos x="0" y="843552"/>
                </a:cxn>
                <a:cxn ang="0">
                  <a:pos x="153661" y="1000998"/>
                </a:cxn>
                <a:cxn ang="0">
                  <a:pos x="564262" y="1000998"/>
                </a:cxn>
                <a:cxn ang="0">
                  <a:pos x="396747" y="742428"/>
                </a:cxn>
                <a:cxn ang="0">
                  <a:pos x="672581" y="462098"/>
                </a:cxn>
                <a:cxn ang="0">
                  <a:pos x="740594" y="471058"/>
                </a:cxn>
                <a:cxn ang="0">
                  <a:pos x="740594" y="279051"/>
                </a:cxn>
                <a:cxn ang="0">
                  <a:pos x="614643" y="125445"/>
                </a:cxn>
                <a:cxn ang="0">
                  <a:pos x="346366" y="627224"/>
                </a:cxn>
                <a:cxn ang="0">
                  <a:pos x="346366" y="627224"/>
                </a:cxn>
                <a:cxn ang="0">
                  <a:pos x="153661" y="627224"/>
                </a:cxn>
                <a:cxn ang="0">
                  <a:pos x="123432" y="596503"/>
                </a:cxn>
                <a:cxn ang="0">
                  <a:pos x="153661" y="564501"/>
                </a:cxn>
                <a:cxn ang="0">
                  <a:pos x="346366" y="564501"/>
                </a:cxn>
                <a:cxn ang="0">
                  <a:pos x="377854" y="596503"/>
                </a:cxn>
                <a:cxn ang="0">
                  <a:pos x="346366" y="627224"/>
                </a:cxn>
                <a:cxn ang="0">
                  <a:pos x="408083" y="501779"/>
                </a:cxn>
                <a:cxn ang="0">
                  <a:pos x="408083" y="501779"/>
                </a:cxn>
                <a:cxn ang="0">
                  <a:pos x="153661" y="501779"/>
                </a:cxn>
                <a:cxn ang="0">
                  <a:pos x="123432" y="471058"/>
                </a:cxn>
                <a:cxn ang="0">
                  <a:pos x="153661" y="439057"/>
                </a:cxn>
                <a:cxn ang="0">
                  <a:pos x="408083" y="439057"/>
                </a:cxn>
                <a:cxn ang="0">
                  <a:pos x="439571" y="471058"/>
                </a:cxn>
                <a:cxn ang="0">
                  <a:pos x="408083" y="501779"/>
                </a:cxn>
              </a:cxnLst>
              <a:rect l="0" t="0" r="0" b="0"/>
              <a:pathLst>
                <a:path w="692" h="782">
                  <a:moveTo>
                    <a:pt x="441" y="98"/>
                  </a:moveTo>
                  <a:cubicBezTo>
                    <a:pt x="441" y="152"/>
                    <a:pt x="397" y="196"/>
                    <a:pt x="343" y="196"/>
                  </a:cubicBezTo>
                  <a:lnTo>
                    <a:pt x="245" y="196"/>
                  </a:lnTo>
                  <a:cubicBezTo>
                    <a:pt x="191" y="196"/>
                    <a:pt x="147" y="152"/>
                    <a:pt x="147" y="98"/>
                  </a:cubicBezTo>
                  <a:cubicBezTo>
                    <a:pt x="147" y="44"/>
                    <a:pt x="191" y="0"/>
                    <a:pt x="245" y="0"/>
                  </a:cubicBezTo>
                  <a:lnTo>
                    <a:pt x="343" y="0"/>
                  </a:lnTo>
                  <a:cubicBezTo>
                    <a:pt x="397" y="0"/>
                    <a:pt x="441" y="44"/>
                    <a:pt x="441" y="98"/>
                  </a:cubicBezTo>
                  <a:close/>
                  <a:moveTo>
                    <a:pt x="575" y="429"/>
                  </a:moveTo>
                  <a:cubicBezTo>
                    <a:pt x="562" y="425"/>
                    <a:pt x="549" y="424"/>
                    <a:pt x="536" y="424"/>
                  </a:cubicBezTo>
                  <a:cubicBezTo>
                    <a:pt x="450" y="424"/>
                    <a:pt x="380" y="494"/>
                    <a:pt x="380" y="580"/>
                  </a:cubicBezTo>
                  <a:cubicBezTo>
                    <a:pt x="380" y="655"/>
                    <a:pt x="432" y="717"/>
                    <a:pt x="503" y="733"/>
                  </a:cubicBezTo>
                  <a:cubicBezTo>
                    <a:pt x="513" y="735"/>
                    <a:pt x="524" y="736"/>
                    <a:pt x="536" y="736"/>
                  </a:cubicBezTo>
                  <a:cubicBezTo>
                    <a:pt x="622" y="736"/>
                    <a:pt x="692" y="666"/>
                    <a:pt x="692" y="580"/>
                  </a:cubicBezTo>
                  <a:cubicBezTo>
                    <a:pt x="692" y="507"/>
                    <a:pt x="642" y="446"/>
                    <a:pt x="575" y="429"/>
                  </a:cubicBezTo>
                  <a:close/>
                  <a:moveTo>
                    <a:pt x="624" y="558"/>
                  </a:moveTo>
                  <a:lnTo>
                    <a:pt x="624" y="558"/>
                  </a:lnTo>
                  <a:lnTo>
                    <a:pt x="575" y="607"/>
                  </a:lnTo>
                  <a:lnTo>
                    <a:pt x="536" y="646"/>
                  </a:lnTo>
                  <a:cubicBezTo>
                    <a:pt x="524" y="658"/>
                    <a:pt x="504" y="658"/>
                    <a:pt x="492" y="646"/>
                  </a:cubicBezTo>
                  <a:lnTo>
                    <a:pt x="447" y="602"/>
                  </a:lnTo>
                  <a:cubicBezTo>
                    <a:pt x="435" y="590"/>
                    <a:pt x="435" y="570"/>
                    <a:pt x="447" y="558"/>
                  </a:cubicBezTo>
                  <a:cubicBezTo>
                    <a:pt x="460" y="546"/>
                    <a:pt x="479" y="546"/>
                    <a:pt x="492" y="558"/>
                  </a:cubicBezTo>
                  <a:lnTo>
                    <a:pt x="514" y="580"/>
                  </a:lnTo>
                  <a:lnTo>
                    <a:pt x="575" y="519"/>
                  </a:lnTo>
                  <a:lnTo>
                    <a:pt x="580" y="514"/>
                  </a:lnTo>
                  <a:cubicBezTo>
                    <a:pt x="592" y="501"/>
                    <a:pt x="612" y="501"/>
                    <a:pt x="624" y="514"/>
                  </a:cubicBezTo>
                  <a:cubicBezTo>
                    <a:pt x="636" y="526"/>
                    <a:pt x="636" y="546"/>
                    <a:pt x="624" y="558"/>
                  </a:cubicBezTo>
                  <a:close/>
                  <a:moveTo>
                    <a:pt x="488" y="98"/>
                  </a:moveTo>
                  <a:cubicBezTo>
                    <a:pt x="489" y="105"/>
                    <a:pt x="490" y="113"/>
                    <a:pt x="490" y="120"/>
                  </a:cubicBezTo>
                  <a:cubicBezTo>
                    <a:pt x="490" y="188"/>
                    <a:pt x="435" y="243"/>
                    <a:pt x="367" y="243"/>
                  </a:cubicBezTo>
                  <a:lnTo>
                    <a:pt x="220" y="243"/>
                  </a:lnTo>
                  <a:cubicBezTo>
                    <a:pt x="153" y="243"/>
                    <a:pt x="98" y="188"/>
                    <a:pt x="98" y="120"/>
                  </a:cubicBezTo>
                  <a:cubicBezTo>
                    <a:pt x="98" y="113"/>
                    <a:pt x="99" y="105"/>
                    <a:pt x="100" y="98"/>
                  </a:cubicBezTo>
                  <a:cubicBezTo>
                    <a:pt x="43" y="109"/>
                    <a:pt x="0" y="158"/>
                    <a:pt x="0" y="218"/>
                  </a:cubicBezTo>
                  <a:lnTo>
                    <a:pt x="0" y="659"/>
                  </a:lnTo>
                  <a:cubicBezTo>
                    <a:pt x="0" y="727"/>
                    <a:pt x="55" y="782"/>
                    <a:pt x="122" y="782"/>
                  </a:cubicBezTo>
                  <a:lnTo>
                    <a:pt x="448" y="782"/>
                  </a:lnTo>
                  <a:cubicBezTo>
                    <a:pt x="370" y="749"/>
                    <a:pt x="315" y="671"/>
                    <a:pt x="315" y="580"/>
                  </a:cubicBezTo>
                  <a:cubicBezTo>
                    <a:pt x="315" y="459"/>
                    <a:pt x="413" y="361"/>
                    <a:pt x="534" y="361"/>
                  </a:cubicBezTo>
                  <a:cubicBezTo>
                    <a:pt x="553" y="361"/>
                    <a:pt x="571" y="364"/>
                    <a:pt x="588" y="368"/>
                  </a:cubicBezTo>
                  <a:lnTo>
                    <a:pt x="588" y="218"/>
                  </a:lnTo>
                  <a:cubicBezTo>
                    <a:pt x="588" y="158"/>
                    <a:pt x="545" y="109"/>
                    <a:pt x="488" y="98"/>
                  </a:cubicBezTo>
                  <a:close/>
                  <a:moveTo>
                    <a:pt x="275" y="490"/>
                  </a:moveTo>
                  <a:lnTo>
                    <a:pt x="275" y="490"/>
                  </a:lnTo>
                  <a:lnTo>
                    <a:pt x="122" y="490"/>
                  </a:lnTo>
                  <a:cubicBezTo>
                    <a:pt x="109" y="490"/>
                    <a:pt x="98" y="479"/>
                    <a:pt x="98" y="466"/>
                  </a:cubicBezTo>
                  <a:cubicBezTo>
                    <a:pt x="98" y="452"/>
                    <a:pt x="109" y="441"/>
                    <a:pt x="122" y="441"/>
                  </a:cubicBezTo>
                  <a:lnTo>
                    <a:pt x="275" y="441"/>
                  </a:lnTo>
                  <a:cubicBezTo>
                    <a:pt x="289" y="441"/>
                    <a:pt x="300" y="452"/>
                    <a:pt x="300" y="466"/>
                  </a:cubicBezTo>
                  <a:cubicBezTo>
                    <a:pt x="300" y="479"/>
                    <a:pt x="289" y="490"/>
                    <a:pt x="275" y="490"/>
                  </a:cubicBezTo>
                  <a:close/>
                  <a:moveTo>
                    <a:pt x="324" y="392"/>
                  </a:moveTo>
                  <a:lnTo>
                    <a:pt x="324" y="392"/>
                  </a:lnTo>
                  <a:lnTo>
                    <a:pt x="122" y="392"/>
                  </a:lnTo>
                  <a:cubicBezTo>
                    <a:pt x="109" y="392"/>
                    <a:pt x="98" y="381"/>
                    <a:pt x="98" y="368"/>
                  </a:cubicBezTo>
                  <a:cubicBezTo>
                    <a:pt x="98" y="354"/>
                    <a:pt x="109" y="343"/>
                    <a:pt x="122" y="343"/>
                  </a:cubicBezTo>
                  <a:lnTo>
                    <a:pt x="324" y="343"/>
                  </a:lnTo>
                  <a:cubicBezTo>
                    <a:pt x="338" y="343"/>
                    <a:pt x="349" y="354"/>
                    <a:pt x="349" y="368"/>
                  </a:cubicBezTo>
                  <a:cubicBezTo>
                    <a:pt x="349" y="381"/>
                    <a:pt x="338" y="392"/>
                    <a:pt x="324" y="392"/>
                  </a:cubicBezTo>
                  <a:close/>
                </a:path>
              </a:pathLst>
            </a:custGeom>
            <a:solidFill>
              <a:srgbClr val="EF0023"/>
            </a:solidFill>
            <a:ln w="9525">
              <a:noFill/>
            </a:ln>
          </p:spPr>
          <p:txBody>
            <a:bodyPr/>
            <a:lstStyle/>
            <a:p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35" name="TextBox 10"/>
            <p:cNvSpPr txBox="1"/>
            <p:nvPr/>
          </p:nvSpPr>
          <p:spPr>
            <a:xfrm>
              <a:off x="3097741" y="2584139"/>
              <a:ext cx="1797287" cy="646331"/>
            </a:xfrm>
            <a:prstGeom prst="rect">
              <a:avLst/>
            </a:prstGeom>
            <a:solidFill>
              <a:srgbClr val="EF0023"/>
            </a:solidFill>
          </p:spPr>
          <p:txBody>
            <a:bodyPr wrap="none" rtlCol="0">
              <a:spAutoFit/>
            </a:bodyPr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dirty="0">
                  <a:solidFill>
                    <a:srgbClr val="FFFFFF"/>
                  </a:solidFill>
                  <a:cs typeface="+mn-ea"/>
                  <a:sym typeface="+mn-lt"/>
                </a:rPr>
                <a:t>优     势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73002" y="2090754"/>
            <a:ext cx="3233275" cy="1363098"/>
            <a:chOff x="7573002" y="2090754"/>
            <a:chExt cx="3233275" cy="1363098"/>
          </a:xfrm>
        </p:grpSpPr>
        <p:sp>
          <p:nvSpPr>
            <p:cNvPr id="31" name="Freeform 6"/>
            <p:cNvSpPr>
              <a:spLocks noEditPoints="1"/>
            </p:cNvSpPr>
            <p:nvPr/>
          </p:nvSpPr>
          <p:spPr>
            <a:xfrm>
              <a:off x="7573002" y="2090754"/>
              <a:ext cx="1185962" cy="1363098"/>
            </a:xfrm>
            <a:custGeom>
              <a:avLst/>
              <a:gdLst/>
              <a:ahLst/>
              <a:cxnLst>
                <a:cxn ang="0">
                  <a:pos x="555446" y="125445"/>
                </a:cxn>
                <a:cxn ang="0">
                  <a:pos x="432013" y="250890"/>
                </a:cxn>
                <a:cxn ang="0">
                  <a:pos x="308581" y="250890"/>
                </a:cxn>
                <a:cxn ang="0">
                  <a:pos x="185149" y="125445"/>
                </a:cxn>
                <a:cxn ang="0">
                  <a:pos x="308581" y="0"/>
                </a:cxn>
                <a:cxn ang="0">
                  <a:pos x="432013" y="0"/>
                </a:cxn>
                <a:cxn ang="0">
                  <a:pos x="555446" y="125445"/>
                </a:cxn>
                <a:cxn ang="0">
                  <a:pos x="483654" y="692506"/>
                </a:cxn>
                <a:cxn ang="0">
                  <a:pos x="477356" y="742428"/>
                </a:cxn>
                <a:cxn ang="0">
                  <a:pos x="675100" y="942116"/>
                </a:cxn>
                <a:cxn ang="0">
                  <a:pos x="866546" y="784670"/>
                </a:cxn>
                <a:cxn ang="0">
                  <a:pos x="871584" y="742428"/>
                </a:cxn>
                <a:cxn ang="0">
                  <a:pos x="675100" y="541461"/>
                </a:cxn>
                <a:cxn ang="0">
                  <a:pos x="483654" y="692506"/>
                </a:cxn>
                <a:cxn ang="0">
                  <a:pos x="765785" y="648985"/>
                </a:cxn>
                <a:cxn ang="0">
                  <a:pos x="765785" y="648985"/>
                </a:cxn>
                <a:cxn ang="0">
                  <a:pos x="765785" y="710427"/>
                </a:cxn>
                <a:cxn ang="0">
                  <a:pos x="734297" y="742428"/>
                </a:cxn>
                <a:cxn ang="0">
                  <a:pos x="765785" y="773149"/>
                </a:cxn>
                <a:cxn ang="0">
                  <a:pos x="765785" y="834592"/>
                </a:cxn>
                <a:cxn ang="0">
                  <a:pos x="705328" y="834592"/>
                </a:cxn>
                <a:cxn ang="0">
                  <a:pos x="675100" y="802590"/>
                </a:cxn>
                <a:cxn ang="0">
                  <a:pos x="643612" y="834592"/>
                </a:cxn>
                <a:cxn ang="0">
                  <a:pos x="583155" y="834592"/>
                </a:cxn>
                <a:cxn ang="0">
                  <a:pos x="583155" y="773149"/>
                </a:cxn>
                <a:cxn ang="0">
                  <a:pos x="614643" y="742428"/>
                </a:cxn>
                <a:cxn ang="0">
                  <a:pos x="583155" y="710427"/>
                </a:cxn>
                <a:cxn ang="0">
                  <a:pos x="583155" y="648985"/>
                </a:cxn>
                <a:cxn ang="0">
                  <a:pos x="643612" y="648985"/>
                </a:cxn>
                <a:cxn ang="0">
                  <a:pos x="675100" y="680986"/>
                </a:cxn>
                <a:cxn ang="0">
                  <a:pos x="705328" y="648985"/>
                </a:cxn>
                <a:cxn ang="0">
                  <a:pos x="765785" y="648985"/>
                </a:cxn>
                <a:cxn ang="0">
                  <a:pos x="614643" y="125445"/>
                </a:cxn>
                <a:cxn ang="0">
                  <a:pos x="617162" y="153606"/>
                </a:cxn>
                <a:cxn ang="0">
                  <a:pos x="463501" y="311052"/>
                </a:cxn>
                <a:cxn ang="0">
                  <a:pos x="278353" y="311052"/>
                </a:cxn>
                <a:cxn ang="0">
                  <a:pos x="123432" y="153606"/>
                </a:cxn>
                <a:cxn ang="0">
                  <a:pos x="125951" y="125445"/>
                </a:cxn>
                <a:cxn ang="0">
                  <a:pos x="0" y="279051"/>
                </a:cxn>
                <a:cxn ang="0">
                  <a:pos x="0" y="843552"/>
                </a:cxn>
                <a:cxn ang="0">
                  <a:pos x="153661" y="1000998"/>
                </a:cxn>
                <a:cxn ang="0">
                  <a:pos x="565522" y="1000998"/>
                </a:cxn>
                <a:cxn ang="0">
                  <a:pos x="398007" y="742428"/>
                </a:cxn>
                <a:cxn ang="0">
                  <a:pos x="673840" y="462098"/>
                </a:cxn>
                <a:cxn ang="0">
                  <a:pos x="740594" y="471058"/>
                </a:cxn>
                <a:cxn ang="0">
                  <a:pos x="740594" y="279051"/>
                </a:cxn>
                <a:cxn ang="0">
                  <a:pos x="614643" y="125445"/>
                </a:cxn>
                <a:cxn ang="0">
                  <a:pos x="347626" y="627224"/>
                </a:cxn>
                <a:cxn ang="0">
                  <a:pos x="347626" y="627224"/>
                </a:cxn>
                <a:cxn ang="0">
                  <a:pos x="153661" y="627224"/>
                </a:cxn>
                <a:cxn ang="0">
                  <a:pos x="123432" y="596503"/>
                </a:cxn>
                <a:cxn ang="0">
                  <a:pos x="153661" y="564501"/>
                </a:cxn>
                <a:cxn ang="0">
                  <a:pos x="347626" y="564501"/>
                </a:cxn>
                <a:cxn ang="0">
                  <a:pos x="377854" y="596503"/>
                </a:cxn>
                <a:cxn ang="0">
                  <a:pos x="347626" y="627224"/>
                </a:cxn>
                <a:cxn ang="0">
                  <a:pos x="409342" y="501779"/>
                </a:cxn>
                <a:cxn ang="0">
                  <a:pos x="409342" y="501779"/>
                </a:cxn>
                <a:cxn ang="0">
                  <a:pos x="153661" y="501779"/>
                </a:cxn>
                <a:cxn ang="0">
                  <a:pos x="123432" y="471058"/>
                </a:cxn>
                <a:cxn ang="0">
                  <a:pos x="153661" y="439057"/>
                </a:cxn>
                <a:cxn ang="0">
                  <a:pos x="409342" y="439057"/>
                </a:cxn>
                <a:cxn ang="0">
                  <a:pos x="439571" y="471058"/>
                </a:cxn>
                <a:cxn ang="0">
                  <a:pos x="409342" y="501779"/>
                </a:cxn>
              </a:cxnLst>
              <a:rect l="0" t="0" r="0" b="0"/>
              <a:pathLst>
                <a:path w="692" h="782">
                  <a:moveTo>
                    <a:pt x="441" y="98"/>
                  </a:moveTo>
                  <a:cubicBezTo>
                    <a:pt x="441" y="152"/>
                    <a:pt x="397" y="196"/>
                    <a:pt x="343" y="196"/>
                  </a:cubicBezTo>
                  <a:lnTo>
                    <a:pt x="245" y="196"/>
                  </a:lnTo>
                  <a:cubicBezTo>
                    <a:pt x="191" y="196"/>
                    <a:pt x="147" y="152"/>
                    <a:pt x="147" y="98"/>
                  </a:cubicBezTo>
                  <a:cubicBezTo>
                    <a:pt x="147" y="44"/>
                    <a:pt x="191" y="0"/>
                    <a:pt x="245" y="0"/>
                  </a:cubicBezTo>
                  <a:lnTo>
                    <a:pt x="343" y="0"/>
                  </a:lnTo>
                  <a:cubicBezTo>
                    <a:pt x="397" y="0"/>
                    <a:pt x="441" y="44"/>
                    <a:pt x="441" y="98"/>
                  </a:cubicBezTo>
                  <a:close/>
                  <a:moveTo>
                    <a:pt x="384" y="541"/>
                  </a:moveTo>
                  <a:cubicBezTo>
                    <a:pt x="381" y="553"/>
                    <a:pt x="379" y="566"/>
                    <a:pt x="379" y="580"/>
                  </a:cubicBezTo>
                  <a:cubicBezTo>
                    <a:pt x="379" y="666"/>
                    <a:pt x="449" y="736"/>
                    <a:pt x="536" y="736"/>
                  </a:cubicBezTo>
                  <a:cubicBezTo>
                    <a:pt x="610" y="736"/>
                    <a:pt x="673" y="683"/>
                    <a:pt x="688" y="613"/>
                  </a:cubicBezTo>
                  <a:cubicBezTo>
                    <a:pt x="690" y="602"/>
                    <a:pt x="692" y="591"/>
                    <a:pt x="692" y="580"/>
                  </a:cubicBezTo>
                  <a:cubicBezTo>
                    <a:pt x="692" y="493"/>
                    <a:pt x="622" y="423"/>
                    <a:pt x="536" y="423"/>
                  </a:cubicBezTo>
                  <a:cubicBezTo>
                    <a:pt x="463" y="423"/>
                    <a:pt x="402" y="473"/>
                    <a:pt x="384" y="541"/>
                  </a:cubicBezTo>
                  <a:close/>
                  <a:moveTo>
                    <a:pt x="608" y="507"/>
                  </a:moveTo>
                  <a:lnTo>
                    <a:pt x="608" y="507"/>
                  </a:lnTo>
                  <a:cubicBezTo>
                    <a:pt x="621" y="521"/>
                    <a:pt x="621" y="542"/>
                    <a:pt x="608" y="555"/>
                  </a:cubicBezTo>
                  <a:lnTo>
                    <a:pt x="583" y="580"/>
                  </a:lnTo>
                  <a:lnTo>
                    <a:pt x="608" y="604"/>
                  </a:lnTo>
                  <a:cubicBezTo>
                    <a:pt x="621" y="617"/>
                    <a:pt x="621" y="639"/>
                    <a:pt x="608" y="652"/>
                  </a:cubicBezTo>
                  <a:cubicBezTo>
                    <a:pt x="595" y="665"/>
                    <a:pt x="573" y="665"/>
                    <a:pt x="560" y="652"/>
                  </a:cubicBezTo>
                  <a:lnTo>
                    <a:pt x="536" y="627"/>
                  </a:lnTo>
                  <a:lnTo>
                    <a:pt x="511" y="652"/>
                  </a:lnTo>
                  <a:cubicBezTo>
                    <a:pt x="498" y="665"/>
                    <a:pt x="476" y="665"/>
                    <a:pt x="463" y="652"/>
                  </a:cubicBezTo>
                  <a:cubicBezTo>
                    <a:pt x="450" y="639"/>
                    <a:pt x="450" y="617"/>
                    <a:pt x="463" y="604"/>
                  </a:cubicBezTo>
                  <a:lnTo>
                    <a:pt x="488" y="580"/>
                  </a:lnTo>
                  <a:lnTo>
                    <a:pt x="463" y="555"/>
                  </a:lnTo>
                  <a:cubicBezTo>
                    <a:pt x="450" y="542"/>
                    <a:pt x="450" y="521"/>
                    <a:pt x="463" y="507"/>
                  </a:cubicBezTo>
                  <a:cubicBezTo>
                    <a:pt x="476" y="494"/>
                    <a:pt x="498" y="494"/>
                    <a:pt x="511" y="507"/>
                  </a:cubicBezTo>
                  <a:lnTo>
                    <a:pt x="536" y="532"/>
                  </a:lnTo>
                  <a:lnTo>
                    <a:pt x="560" y="507"/>
                  </a:lnTo>
                  <a:cubicBezTo>
                    <a:pt x="573" y="494"/>
                    <a:pt x="595" y="494"/>
                    <a:pt x="608" y="507"/>
                  </a:cubicBezTo>
                  <a:close/>
                  <a:moveTo>
                    <a:pt x="488" y="98"/>
                  </a:moveTo>
                  <a:cubicBezTo>
                    <a:pt x="489" y="105"/>
                    <a:pt x="490" y="113"/>
                    <a:pt x="490" y="120"/>
                  </a:cubicBezTo>
                  <a:cubicBezTo>
                    <a:pt x="490" y="188"/>
                    <a:pt x="435" y="243"/>
                    <a:pt x="368" y="243"/>
                  </a:cubicBezTo>
                  <a:lnTo>
                    <a:pt x="221" y="243"/>
                  </a:lnTo>
                  <a:cubicBezTo>
                    <a:pt x="153" y="243"/>
                    <a:pt x="98" y="188"/>
                    <a:pt x="98" y="120"/>
                  </a:cubicBezTo>
                  <a:cubicBezTo>
                    <a:pt x="98" y="113"/>
                    <a:pt x="99" y="105"/>
                    <a:pt x="100" y="98"/>
                  </a:cubicBezTo>
                  <a:cubicBezTo>
                    <a:pt x="43" y="109"/>
                    <a:pt x="0" y="158"/>
                    <a:pt x="0" y="218"/>
                  </a:cubicBezTo>
                  <a:lnTo>
                    <a:pt x="0" y="659"/>
                  </a:lnTo>
                  <a:cubicBezTo>
                    <a:pt x="0" y="727"/>
                    <a:pt x="55" y="782"/>
                    <a:pt x="122" y="782"/>
                  </a:cubicBezTo>
                  <a:lnTo>
                    <a:pt x="449" y="782"/>
                  </a:lnTo>
                  <a:cubicBezTo>
                    <a:pt x="370" y="749"/>
                    <a:pt x="316" y="671"/>
                    <a:pt x="316" y="580"/>
                  </a:cubicBezTo>
                  <a:cubicBezTo>
                    <a:pt x="316" y="459"/>
                    <a:pt x="414" y="361"/>
                    <a:pt x="535" y="361"/>
                  </a:cubicBezTo>
                  <a:cubicBezTo>
                    <a:pt x="553" y="361"/>
                    <a:pt x="571" y="364"/>
                    <a:pt x="588" y="368"/>
                  </a:cubicBezTo>
                  <a:lnTo>
                    <a:pt x="588" y="218"/>
                  </a:lnTo>
                  <a:cubicBezTo>
                    <a:pt x="588" y="158"/>
                    <a:pt x="545" y="109"/>
                    <a:pt x="488" y="98"/>
                  </a:cubicBezTo>
                  <a:close/>
                  <a:moveTo>
                    <a:pt x="276" y="490"/>
                  </a:moveTo>
                  <a:lnTo>
                    <a:pt x="276" y="490"/>
                  </a:lnTo>
                  <a:lnTo>
                    <a:pt x="122" y="490"/>
                  </a:lnTo>
                  <a:cubicBezTo>
                    <a:pt x="109" y="490"/>
                    <a:pt x="98" y="479"/>
                    <a:pt x="98" y="466"/>
                  </a:cubicBezTo>
                  <a:cubicBezTo>
                    <a:pt x="98" y="452"/>
                    <a:pt x="109" y="441"/>
                    <a:pt x="122" y="441"/>
                  </a:cubicBezTo>
                  <a:lnTo>
                    <a:pt x="276" y="441"/>
                  </a:lnTo>
                  <a:cubicBezTo>
                    <a:pt x="289" y="441"/>
                    <a:pt x="300" y="452"/>
                    <a:pt x="300" y="466"/>
                  </a:cubicBezTo>
                  <a:cubicBezTo>
                    <a:pt x="300" y="479"/>
                    <a:pt x="289" y="490"/>
                    <a:pt x="276" y="490"/>
                  </a:cubicBezTo>
                  <a:close/>
                  <a:moveTo>
                    <a:pt x="325" y="392"/>
                  </a:moveTo>
                  <a:lnTo>
                    <a:pt x="325" y="392"/>
                  </a:lnTo>
                  <a:lnTo>
                    <a:pt x="122" y="392"/>
                  </a:lnTo>
                  <a:cubicBezTo>
                    <a:pt x="109" y="392"/>
                    <a:pt x="98" y="381"/>
                    <a:pt x="98" y="368"/>
                  </a:cubicBezTo>
                  <a:cubicBezTo>
                    <a:pt x="98" y="354"/>
                    <a:pt x="109" y="343"/>
                    <a:pt x="122" y="343"/>
                  </a:cubicBezTo>
                  <a:lnTo>
                    <a:pt x="325" y="343"/>
                  </a:lnTo>
                  <a:cubicBezTo>
                    <a:pt x="338" y="343"/>
                    <a:pt x="349" y="354"/>
                    <a:pt x="349" y="368"/>
                  </a:cubicBezTo>
                  <a:cubicBezTo>
                    <a:pt x="349" y="381"/>
                    <a:pt x="338" y="392"/>
                    <a:pt x="325" y="392"/>
                  </a:cubicBezTo>
                  <a:close/>
                </a:path>
              </a:pathLst>
            </a:custGeom>
            <a:solidFill>
              <a:srgbClr val="25313D"/>
            </a:solidFill>
            <a:ln w="9525">
              <a:noFill/>
            </a:ln>
          </p:spPr>
          <p:txBody>
            <a:bodyPr/>
            <a:lstStyle/>
            <a:p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9146848" y="2465762"/>
              <a:ext cx="1659429" cy="646331"/>
            </a:xfrm>
            <a:prstGeom prst="rect">
              <a:avLst/>
            </a:prstGeom>
            <a:solidFill>
              <a:srgbClr val="25313D"/>
            </a:solidFill>
          </p:spPr>
          <p:txBody>
            <a:bodyPr wrap="none" rtlCol="0">
              <a:spAutoFit/>
            </a:bodyPr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dirty="0">
                  <a:solidFill>
                    <a:srgbClr val="FFFFFF"/>
                  </a:solidFill>
                  <a:cs typeface="+mn-ea"/>
                  <a:sym typeface="+mn-lt"/>
                </a:rPr>
                <a:t>缺    点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能力综合评价</a:t>
            </a:r>
          </a:p>
        </p:txBody>
      </p:sp>
      <p:sp>
        <p:nvSpPr>
          <p:cNvPr id="21" name="矩形 20"/>
          <p:cNvSpPr/>
          <p:nvPr/>
        </p:nvSpPr>
        <p:spPr>
          <a:xfrm>
            <a:off x="1123655" y="4946206"/>
            <a:ext cx="465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 smtClean="0">
              <a:solidFill>
                <a:srgbClr val="1F3240"/>
              </a:solidFill>
              <a:cs typeface="+mn-ea"/>
              <a:sym typeface="+mn-lt"/>
            </a:endParaRPr>
          </a:p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solidFill>
                  <a:srgbClr val="1F3240"/>
                </a:solidFill>
                <a:cs typeface="+mn-ea"/>
                <a:sym typeface="+mn-lt"/>
              </a:rPr>
              <a:t>3         </a:t>
            </a:r>
            <a:r>
              <a:rPr lang="zh-CN" altLang="en-US" dirty="0" smtClean="0">
                <a:solidFill>
                  <a:srgbClr val="FF0000"/>
                </a:solidFill>
              </a:rPr>
              <a:t>有多年的软件开发和工作经验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0711" y="5800055"/>
            <a:ext cx="465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rgbClr val="1F3240"/>
                </a:solidFill>
                <a:cs typeface="+mn-ea"/>
                <a:sym typeface="+mn-lt"/>
              </a:rPr>
              <a:t>4</a:t>
            </a:r>
            <a:r>
              <a:rPr lang="en-US" altLang="zh-CN" dirty="0" smtClean="0">
                <a:solidFill>
                  <a:srgbClr val="1F3240"/>
                </a:solidFill>
                <a:cs typeface="+mn-ea"/>
                <a:sym typeface="+mn-lt"/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态</a:t>
            </a:r>
            <a:r>
              <a:rPr lang="zh-CN" altLang="en-US" dirty="0">
                <a:solidFill>
                  <a:srgbClr val="FF0000"/>
                </a:solidFill>
              </a:rPr>
              <a:t>度端正、勤奋好</a:t>
            </a:r>
            <a:r>
              <a:rPr lang="zh-CN" altLang="en-US" dirty="0" smtClean="0">
                <a:solidFill>
                  <a:srgbClr val="FF0000"/>
                </a:solidFill>
              </a:rPr>
              <a:t>学</a:t>
            </a:r>
          </a:p>
          <a:p>
            <a:pPr algn="just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 smtClean="0">
              <a:solidFill>
                <a:srgbClr val="1F32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E2DDE1"/>
            </a:gs>
            <a:gs pos="76000">
              <a:schemeClr val="bg1">
                <a:lumMod val="95000"/>
              </a:schemeClr>
            </a:gs>
          </a:gsLst>
          <a:lin ang="7800000" scaled="0"/>
        </a:gradFill>
        <a:ln w="15875"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8600000" scaled="0"/>
          </a:gradFill>
        </a:ln>
        <a:effectLst/>
      </a:spPr>
      <a:bodyPr rtlCol="0" anchor="ctr"/>
      <a:lstStyle>
        <a:defPPr algn="ctr">
          <a:defRPr dirty="0" smtClean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608</Words>
  <Application>Microsoft Office PowerPoint</Application>
  <PresentationFormat>自定义</PresentationFormat>
  <Paragraphs>119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PowerPoint 演示文稿</vt:lpstr>
      <vt:lpstr>个人主要经历一览</vt:lpstr>
      <vt:lpstr>个人主要经历一览</vt:lpstr>
      <vt:lpstr>岗位适配能力一览</vt:lpstr>
      <vt:lpstr>PowerPoint 演示文稿</vt:lpstr>
      <vt:lpstr>个人能力</vt:lpstr>
      <vt:lpstr>能力综合评价</vt:lpstr>
      <vt:lpstr>PowerPoint 演示文稿</vt:lpstr>
      <vt:lpstr>加入柒游记项目组的主要工作内容</vt:lpstr>
      <vt:lpstr>个人对在团队工作的体会</vt:lpstr>
      <vt:lpstr>PowerPoint 演示文稿</vt:lpstr>
      <vt:lpstr>能力提升方向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xb21cn</cp:lastModifiedBy>
  <cp:revision>78</cp:revision>
  <dcterms:created xsi:type="dcterms:W3CDTF">2017-04-19T15:53:00Z</dcterms:created>
  <dcterms:modified xsi:type="dcterms:W3CDTF">2021-01-07T12:12:42Z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