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AEEF8-09C4-4740-9882-2F7AB193E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ABC5FA-B391-CA43-9B88-A2DCF88B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F9816-D43C-C44D-95A6-CFCA6D0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97494-6A2D-1E49-B2EC-8D0917F2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7A72C-0843-C841-A136-3E1FF4C3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6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B37F2-279F-7A44-977C-2883500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19D462-D8C7-2F48-830B-CC1CE2D8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AE7BA-D328-A74F-9A5A-16DEE46E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32562-5799-F64E-B1B6-7A7E7C58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05D5B-912F-7D47-81F1-A2F03548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40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F56F18-F576-3D4C-8C1E-2833CAEEC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3C3526-A346-1B4F-B312-C43EB65D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53101-3BC0-D640-96B5-08C7729D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C6F6F-6CCF-E341-8C0B-18FFA20A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045E2-BB12-A74F-9CF2-860FAEB1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61449-2B00-794A-A225-7D225E9E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6ABE3-C516-4C40-8791-76E721E8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9EDD7-C487-0443-AC2F-78BBFE70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33E7-89AF-EB40-8744-44EDAA2F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8573A-5389-704D-85B8-60283B8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21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338F-2267-EF49-8935-33FFE54D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A9629-926A-3F41-9D99-86F3BE5F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AF040-3C0B-1F40-86A3-0ED7B597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7D581-3516-8C4F-9783-586B50D1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F886A-3F6F-764B-ABBE-E5BAD15D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00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09A40-B719-1A46-BF32-B000D272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22773-FDFF-C841-81CA-168070F4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86B38C-7148-0C43-A3E5-AD95EB2EF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D03552-BFDD-8343-83B2-E0D1A260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5148E-D4E9-CB4C-B4C3-FAA6C9D3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69C9B-4751-664A-85E7-AF0EA2B0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70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7837C-2C31-4A4D-BE39-F57AF0E3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5EA85-740A-7244-B83C-9CEF3EDD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11BAA4-4A8F-334A-BEA1-7D71C6FB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91E826-D2AB-5747-8EF7-0547AC38C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BA7541-7B4D-554C-A49C-B3BA8926B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1F194-B63E-964A-A46A-25F02A61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3B973C-8A5B-5F4A-BC8A-7D8B87B4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9BD3A6-014D-514A-AFE1-11F8856F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42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2915F-92DF-7644-9CC4-AE5ED7CB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175D11-D744-1549-A904-E60D695D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D07227-D761-F949-A2F3-5776D072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D01D73-3FC1-E94D-9C28-6F498F6D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5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7C939-499B-2E48-9820-AE381516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36F28A-0A8B-F445-919A-FE4E0F13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15AF43-CBEC-2846-9BFA-09F0EA4D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07F18-D1DC-694E-8A9D-95157FCE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E9E1C-CB15-F741-BDF2-8F53600F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651D9-D225-144A-B8F0-2206430CD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BE0A2-21C8-A141-AC2E-A1C3F83B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765F29-8B2C-6A4B-93D3-5E25E26C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0273A-97BC-2C4E-8314-39A135ED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95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0A3C7-B829-EB4D-AB62-67D04D2B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D83DB8-2C68-9947-ACF9-00B1749F7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F4926-1AC2-6643-9578-E421BF6F3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E44F1-5FF5-AD4E-8469-5D1F43C7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C1E19-DB05-6E4C-B72B-CF15F5EF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23054-1EA8-A440-83EA-D78BE594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3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2ED2AA-24AC-0748-A588-AA36A858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2888B-5C42-E44D-812C-8492755B0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35589-4969-B742-A080-0F78AE9B7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2228-3F8F-F74F-A211-B3EA9BC928B0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1C630-661E-AA42-90AC-F1F9795E3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C38F-71F8-0D48-A902-F1808E114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5718-1E79-544B-8B39-67F0E7B9B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7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A440C-FF4A-B346-82E2-511B81843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Matching Data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262E2-75B2-5E48-8529-AEF1C130A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Some quick statistics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19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E6F69-DAB2-4949-8855-1DF67007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Date 10.01</a:t>
            </a:r>
            <a:endParaRPr kumimoji="1" lang="zh-CN" altLang="en-US" dirty="0"/>
          </a:p>
        </p:txBody>
      </p:sp>
      <p:pic>
        <p:nvPicPr>
          <p:cNvPr id="8" name="图片 7" descr="应用程序, 表格, Excel&#10;&#10;描述已自动生成">
            <a:extLst>
              <a:ext uri="{FF2B5EF4-FFF2-40B4-BE49-F238E27FC236}">
                <a16:creationId xmlns:a16="http://schemas.microsoft.com/office/drawing/2014/main" id="{E1F3B8E1-7F0D-5A4D-8B2E-8370BEDE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71" y="1492250"/>
            <a:ext cx="72771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E6F69-DAB2-4949-8855-1DF67007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Date 11.01</a:t>
            </a:r>
            <a:endParaRPr kumimoji="1" lang="zh-CN" altLang="en-US" dirty="0"/>
          </a:p>
        </p:txBody>
      </p:sp>
      <p:pic>
        <p:nvPicPr>
          <p:cNvPr id="4" name="图片 3" descr="应用程序, 表格, Excel&#10;&#10;描述已自动生成">
            <a:extLst>
              <a:ext uri="{FF2B5EF4-FFF2-40B4-BE49-F238E27FC236}">
                <a16:creationId xmlns:a16="http://schemas.microsoft.com/office/drawing/2014/main" id="{A9F2822C-3BA9-9E4D-A217-BFAF5279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05" y="1376796"/>
            <a:ext cx="7226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</Words>
  <Application>Microsoft Macintosh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Matching Data</vt:lpstr>
      <vt:lpstr>Date 10.01</vt:lpstr>
      <vt:lpstr>Date 11.01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Data</dc:title>
  <dc:creator>Haolun Wu</dc:creator>
  <cp:lastModifiedBy>Haolun Wu</cp:lastModifiedBy>
  <cp:revision>1</cp:revision>
  <dcterms:created xsi:type="dcterms:W3CDTF">2022-12-07T05:57:15Z</dcterms:created>
  <dcterms:modified xsi:type="dcterms:W3CDTF">2022-12-07T06:54:30Z</dcterms:modified>
</cp:coreProperties>
</file>