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 id="2147483673" r:id="rId6"/>
    <p:sldMasterId id="2147483691" r:id="rId7"/>
    <p:sldMasterId id="2147483710"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Lst>
  <p:sldSz cy="5143500" cx="9144000"/>
  <p:notesSz cx="6858000" cy="9144000"/>
  <p:embeddedFontLst>
    <p:embeddedFont>
      <p:font typeface="Roboto"/>
      <p:regular r:id="rId64"/>
      <p:bold r:id="rId65"/>
      <p:italic r:id="rId66"/>
      <p:boldItalic r:id="rId67"/>
    </p:embeddedFont>
    <p:embeddedFont>
      <p:font typeface="Poppins"/>
      <p:regular r:id="rId68"/>
      <p:bold r:id="rId69"/>
      <p:italic r:id="rId70"/>
      <p:boldItalic r:id="rId71"/>
    </p:embeddedFont>
    <p:embeddedFont>
      <p:font typeface="Roboto Light"/>
      <p:regular r:id="rId72"/>
      <p:bold r:id="rId73"/>
      <p:italic r:id="rId74"/>
      <p:boldItalic r:id="rId75"/>
    </p:embeddedFont>
    <p:embeddedFont>
      <p:font typeface="Poppins ExtraBold"/>
      <p:bold r:id="rId76"/>
      <p:boldItalic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78" roundtripDataSignature="AMtx7micXP+5c2dXdWcFTeLz7Rack42L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73" Type="http://schemas.openxmlformats.org/officeDocument/2006/relationships/font" Target="fonts/RobotoLight-bold.fntdata"/><Relationship Id="rId72" Type="http://schemas.openxmlformats.org/officeDocument/2006/relationships/font" Target="fonts/RobotoLight-regular.fntdata"/><Relationship Id="rId31" Type="http://schemas.openxmlformats.org/officeDocument/2006/relationships/slide" Target="slides/slide22.xml"/><Relationship Id="rId75" Type="http://schemas.openxmlformats.org/officeDocument/2006/relationships/font" Target="fonts/RobotoLight-boldItalic.fntdata"/><Relationship Id="rId30" Type="http://schemas.openxmlformats.org/officeDocument/2006/relationships/slide" Target="slides/slide21.xml"/><Relationship Id="rId74" Type="http://schemas.openxmlformats.org/officeDocument/2006/relationships/font" Target="fonts/RobotoLight-italic.fntdata"/><Relationship Id="rId33" Type="http://schemas.openxmlformats.org/officeDocument/2006/relationships/slide" Target="slides/slide24.xml"/><Relationship Id="rId77" Type="http://schemas.openxmlformats.org/officeDocument/2006/relationships/font" Target="fonts/PoppinsExtraBold-boldItalic.fntdata"/><Relationship Id="rId32" Type="http://schemas.openxmlformats.org/officeDocument/2006/relationships/slide" Target="slides/slide23.xml"/><Relationship Id="rId76" Type="http://schemas.openxmlformats.org/officeDocument/2006/relationships/font" Target="fonts/PoppinsExtraBold-bold.fntdata"/><Relationship Id="rId35" Type="http://schemas.openxmlformats.org/officeDocument/2006/relationships/slide" Target="slides/slide26.xml"/><Relationship Id="rId34" Type="http://schemas.openxmlformats.org/officeDocument/2006/relationships/slide" Target="slides/slide25.xml"/><Relationship Id="rId78" Type="http://customschemas.google.com/relationships/presentationmetadata" Target="metadata"/><Relationship Id="rId71" Type="http://schemas.openxmlformats.org/officeDocument/2006/relationships/font" Target="fonts/Poppins-boldItalic.fntdata"/><Relationship Id="rId70" Type="http://schemas.openxmlformats.org/officeDocument/2006/relationships/font" Target="fonts/Poppins-italic.fntdata"/><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font" Target="fonts/Roboto-regular.fntdata"/><Relationship Id="rId63" Type="http://schemas.openxmlformats.org/officeDocument/2006/relationships/slide" Target="slides/slide54.xml"/><Relationship Id="rId22" Type="http://schemas.openxmlformats.org/officeDocument/2006/relationships/slide" Target="slides/slide13.xml"/><Relationship Id="rId66" Type="http://schemas.openxmlformats.org/officeDocument/2006/relationships/font" Target="fonts/Roboto-italic.fntdata"/><Relationship Id="rId21" Type="http://schemas.openxmlformats.org/officeDocument/2006/relationships/slide" Target="slides/slide12.xml"/><Relationship Id="rId65" Type="http://schemas.openxmlformats.org/officeDocument/2006/relationships/font" Target="fonts/Roboto-bold.fntdata"/><Relationship Id="rId24" Type="http://schemas.openxmlformats.org/officeDocument/2006/relationships/slide" Target="slides/slide15.xml"/><Relationship Id="rId68" Type="http://schemas.openxmlformats.org/officeDocument/2006/relationships/font" Target="fonts/Poppins-regular.fntdata"/><Relationship Id="rId23" Type="http://schemas.openxmlformats.org/officeDocument/2006/relationships/slide" Target="slides/slide14.xml"/><Relationship Id="rId67" Type="http://schemas.openxmlformats.org/officeDocument/2006/relationships/font" Target="fonts/Roboto-boldItalic.fntdata"/><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69" Type="http://schemas.openxmlformats.org/officeDocument/2006/relationships/font" Target="fonts/Poppins-bold.fntdata"/><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7" name="Google Shape;48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notes"/>
          <p:cNvSpPr txBox="1"/>
          <p:nvPr>
            <p:ph idx="1" type="body"/>
          </p:nvPr>
        </p:nvSpPr>
        <p:spPr>
          <a:xfrm>
            <a:off x="256081" y="4667652"/>
            <a:ext cx="6328500" cy="373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7" name="Google Shape;357;p2:notes"/>
          <p:cNvSpPr/>
          <p:nvPr>
            <p:ph idx="2" type="sldImg"/>
          </p:nvPr>
        </p:nvSpPr>
        <p:spPr>
          <a:xfrm>
            <a:off x="144463" y="569913"/>
            <a:ext cx="6551612" cy="36861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9" name="Google Shape;52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6" name="Google Shape;53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9" name="Google Shape;55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5" name="Google Shape;57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2" name="Google Shape;58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2" name="Google Shape;59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9" name="Google Shape;59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0" name="Google Shape;61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7" name="Google Shape;61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4" name="Google Shape;62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3" name="Google Shape;63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2" name="Google Shape;64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9" name="Google Shape;649;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0" name="Google Shape;66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1" name="Google Shape;67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2" name="Google Shape;68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3" name="Google Shape;693;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4" name="Google Shape;704;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1" name="Google Shape;711;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8" name="Google Shape;718;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8" name="Google Shape;728;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8" name="Google Shape;738;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8" name="Google Shape;748;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5" name="Google Shape;755;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5" name="Google Shape;765;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5" name="Google Shape;775;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5" name="Google Shape;785;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2cdc7940d1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5" name="Google Shape;795;g2cdc7940d12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2cdc7940d1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3" name="Google Shape;803;g2cdc7940d12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5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2" name="Google Shape;812;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5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5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7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7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8" name="Google Shape;48;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_2">
    <p:spTree>
      <p:nvGrpSpPr>
        <p:cNvPr id="49" name="Shape 49"/>
        <p:cNvGrpSpPr/>
        <p:nvPr/>
      </p:nvGrpSpPr>
      <p:grpSpPr>
        <a:xfrm>
          <a:off x="0" y="0"/>
          <a:ext cx="0" cy="0"/>
          <a:chOff x="0" y="0"/>
          <a:chExt cx="0" cy="0"/>
        </a:xfrm>
      </p:grpSpPr>
      <p:sp>
        <p:nvSpPr>
          <p:cNvPr id="50" name="Google Shape;50;p73"/>
          <p:cNvSpPr txBox="1"/>
          <p:nvPr>
            <p:ph idx="1" type="body"/>
          </p:nvPr>
        </p:nvSpPr>
        <p:spPr>
          <a:xfrm>
            <a:off x="452437" y="4439643"/>
            <a:ext cx="8239200" cy="238800"/>
          </a:xfrm>
          <a:prstGeom prst="rect">
            <a:avLst/>
          </a:prstGeom>
          <a:noFill/>
          <a:ln>
            <a:noFill/>
          </a:ln>
        </p:spPr>
        <p:txBody>
          <a:bodyPr anchorCtr="0" anchor="b" bIns="17150" lIns="17150" spcFirstLastPara="1" rIns="17150" wrap="square" tIns="17150">
            <a:normAutofit/>
          </a:bodyPr>
          <a:lstStyle>
            <a:lvl1pPr indent="-228600" lvl="0" marL="457200" algn="l">
              <a:lnSpc>
                <a:spcPct val="100000"/>
              </a:lnSpc>
              <a:spcBef>
                <a:spcPts val="0"/>
              </a:spcBef>
              <a:spcAft>
                <a:spcPts val="0"/>
              </a:spcAft>
              <a:buClr>
                <a:srgbClr val="FFFFFF"/>
              </a:buClr>
              <a:buSzPts val="1400"/>
              <a:buFont typeface="Helvetica Neue"/>
              <a:buNone/>
              <a:defRPr b="1" sz="1400"/>
            </a:lvl1pPr>
            <a:lvl2pPr indent="-279400" lvl="1" marL="914400" algn="l">
              <a:lnSpc>
                <a:spcPct val="90000"/>
              </a:lnSpc>
              <a:spcBef>
                <a:spcPts val="1700"/>
              </a:spcBef>
              <a:spcAft>
                <a:spcPts val="0"/>
              </a:spcAft>
              <a:buClr>
                <a:srgbClr val="FFFFFF"/>
              </a:buClr>
              <a:buSzPts val="800"/>
              <a:buChar char="○"/>
              <a:defRPr/>
            </a:lvl2pPr>
            <a:lvl3pPr indent="-279400" lvl="2" marL="1371600" algn="l">
              <a:lnSpc>
                <a:spcPct val="90000"/>
              </a:lnSpc>
              <a:spcBef>
                <a:spcPts val="1700"/>
              </a:spcBef>
              <a:spcAft>
                <a:spcPts val="0"/>
              </a:spcAft>
              <a:buClr>
                <a:srgbClr val="FFFFFF"/>
              </a:buClr>
              <a:buSzPts val="800"/>
              <a:buChar char="■"/>
              <a:defRPr/>
            </a:lvl3pPr>
            <a:lvl4pPr indent="-279400" lvl="3" marL="1828800" algn="l">
              <a:lnSpc>
                <a:spcPct val="90000"/>
              </a:lnSpc>
              <a:spcBef>
                <a:spcPts val="1700"/>
              </a:spcBef>
              <a:spcAft>
                <a:spcPts val="0"/>
              </a:spcAft>
              <a:buClr>
                <a:srgbClr val="FFFFFF"/>
              </a:buClr>
              <a:buSzPts val="800"/>
              <a:buChar char="●"/>
              <a:defRPr/>
            </a:lvl4pPr>
            <a:lvl5pPr indent="-279400" lvl="4" marL="2286000" algn="l">
              <a:lnSpc>
                <a:spcPct val="90000"/>
              </a:lnSpc>
              <a:spcBef>
                <a:spcPts val="1700"/>
              </a:spcBef>
              <a:spcAft>
                <a:spcPts val="0"/>
              </a:spcAft>
              <a:buClr>
                <a:srgbClr val="FFFFFF"/>
              </a:buClr>
              <a:buSzPts val="800"/>
              <a:buChar char="○"/>
              <a:defRPr/>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51" name="Google Shape;51;p73"/>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FFFFFF"/>
              </a:buClr>
              <a:buSzPts val="4400"/>
              <a:buFont typeface="Helvetica Neue"/>
              <a:buNone/>
              <a:defRPr sz="4400"/>
            </a:lvl1pPr>
            <a:lvl2pPr lvl="1" algn="l">
              <a:lnSpc>
                <a:spcPct val="80000"/>
              </a:lnSpc>
              <a:spcBef>
                <a:spcPts val="0"/>
              </a:spcBef>
              <a:spcAft>
                <a:spcPts val="0"/>
              </a:spcAft>
              <a:buClr>
                <a:srgbClr val="FFFFFF"/>
              </a:buClr>
              <a:buSzPts val="700"/>
              <a:buNone/>
              <a:defRPr/>
            </a:lvl2pPr>
            <a:lvl3pPr lvl="2" algn="l">
              <a:lnSpc>
                <a:spcPct val="80000"/>
              </a:lnSpc>
              <a:spcBef>
                <a:spcPts val="0"/>
              </a:spcBef>
              <a:spcAft>
                <a:spcPts val="0"/>
              </a:spcAft>
              <a:buClr>
                <a:srgbClr val="FFFFFF"/>
              </a:buClr>
              <a:buSzPts val="700"/>
              <a:buNone/>
              <a:defRPr/>
            </a:lvl3pPr>
            <a:lvl4pPr lvl="3" algn="l">
              <a:lnSpc>
                <a:spcPct val="80000"/>
              </a:lnSpc>
              <a:spcBef>
                <a:spcPts val="0"/>
              </a:spcBef>
              <a:spcAft>
                <a:spcPts val="0"/>
              </a:spcAft>
              <a:buClr>
                <a:srgbClr val="FFFFFF"/>
              </a:buClr>
              <a:buSzPts val="700"/>
              <a:buNone/>
              <a:defRPr/>
            </a:lvl4pPr>
            <a:lvl5pPr lvl="4" algn="l">
              <a:lnSpc>
                <a:spcPct val="80000"/>
              </a:lnSpc>
              <a:spcBef>
                <a:spcPts val="0"/>
              </a:spcBef>
              <a:spcAft>
                <a:spcPts val="0"/>
              </a:spcAft>
              <a:buClr>
                <a:srgbClr val="FFFFFF"/>
              </a:buClr>
              <a:buSzPts val="700"/>
              <a:buNone/>
              <a:defRPr/>
            </a:lvl5pPr>
            <a:lvl6pPr lvl="5" algn="l">
              <a:lnSpc>
                <a:spcPct val="80000"/>
              </a:lnSpc>
              <a:spcBef>
                <a:spcPts val="0"/>
              </a:spcBef>
              <a:spcAft>
                <a:spcPts val="0"/>
              </a:spcAft>
              <a:buClr>
                <a:srgbClr val="FFFFFF"/>
              </a:buClr>
              <a:buSzPts val="700"/>
              <a:buNone/>
              <a:defRPr/>
            </a:lvl6pPr>
            <a:lvl7pPr lvl="6" algn="l">
              <a:lnSpc>
                <a:spcPct val="80000"/>
              </a:lnSpc>
              <a:spcBef>
                <a:spcPts val="0"/>
              </a:spcBef>
              <a:spcAft>
                <a:spcPts val="0"/>
              </a:spcAft>
              <a:buClr>
                <a:srgbClr val="FFFFFF"/>
              </a:buClr>
              <a:buSzPts val="700"/>
              <a:buNone/>
              <a:defRPr/>
            </a:lvl7pPr>
            <a:lvl8pPr lvl="7" algn="l">
              <a:lnSpc>
                <a:spcPct val="80000"/>
              </a:lnSpc>
              <a:spcBef>
                <a:spcPts val="0"/>
              </a:spcBef>
              <a:spcAft>
                <a:spcPts val="0"/>
              </a:spcAft>
              <a:buClr>
                <a:srgbClr val="FFFFFF"/>
              </a:buClr>
              <a:buSzPts val="700"/>
              <a:buNone/>
              <a:defRPr/>
            </a:lvl8pPr>
            <a:lvl9pPr lvl="8" algn="l">
              <a:lnSpc>
                <a:spcPct val="80000"/>
              </a:lnSpc>
              <a:spcBef>
                <a:spcPts val="0"/>
              </a:spcBef>
              <a:spcAft>
                <a:spcPts val="0"/>
              </a:spcAft>
              <a:buClr>
                <a:srgbClr val="FFFFFF"/>
              </a:buClr>
              <a:buSzPts val="700"/>
              <a:buNone/>
              <a:defRPr/>
            </a:lvl9pPr>
          </a:lstStyle>
          <a:p/>
        </p:txBody>
      </p:sp>
      <p:sp>
        <p:nvSpPr>
          <p:cNvPr id="52" name="Google Shape;52;p73"/>
          <p:cNvSpPr txBox="1"/>
          <p:nvPr>
            <p:ph idx="2" type="body"/>
          </p:nvPr>
        </p:nvSpPr>
        <p:spPr>
          <a:xfrm>
            <a:off x="452438" y="2698824"/>
            <a:ext cx="8239200" cy="7143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FFFFFF"/>
              </a:buClr>
              <a:buSzPts val="2100"/>
              <a:buFont typeface="Helvetica Neue"/>
              <a:buNone/>
              <a:defRPr b="1" sz="2100"/>
            </a:lvl1pPr>
            <a:lvl2pPr indent="-228600" lvl="1" marL="914400" algn="l">
              <a:lnSpc>
                <a:spcPct val="100000"/>
              </a:lnSpc>
              <a:spcBef>
                <a:spcPts val="0"/>
              </a:spcBef>
              <a:spcAft>
                <a:spcPts val="0"/>
              </a:spcAft>
              <a:buClr>
                <a:srgbClr val="FFFFFF"/>
              </a:buClr>
              <a:buSzPts val="2100"/>
              <a:buFont typeface="Helvetica Neue"/>
              <a:buNone/>
              <a:defRPr b="1" sz="2100"/>
            </a:lvl2pPr>
            <a:lvl3pPr indent="-228600" lvl="2" marL="1371600" algn="l">
              <a:lnSpc>
                <a:spcPct val="100000"/>
              </a:lnSpc>
              <a:spcBef>
                <a:spcPts val="0"/>
              </a:spcBef>
              <a:spcAft>
                <a:spcPts val="0"/>
              </a:spcAft>
              <a:buClr>
                <a:srgbClr val="FFFFFF"/>
              </a:buClr>
              <a:buSzPts val="2100"/>
              <a:buFont typeface="Helvetica Neue"/>
              <a:buNone/>
              <a:defRPr b="1" sz="2100"/>
            </a:lvl3pPr>
            <a:lvl4pPr indent="-228600" lvl="3" marL="1828800" algn="l">
              <a:lnSpc>
                <a:spcPct val="100000"/>
              </a:lnSpc>
              <a:spcBef>
                <a:spcPts val="0"/>
              </a:spcBef>
              <a:spcAft>
                <a:spcPts val="0"/>
              </a:spcAft>
              <a:buClr>
                <a:srgbClr val="FFFFFF"/>
              </a:buClr>
              <a:buSzPts val="2100"/>
              <a:buFont typeface="Helvetica Neue"/>
              <a:buNone/>
              <a:defRPr b="1" sz="2100"/>
            </a:lvl4pPr>
            <a:lvl5pPr indent="-228600" lvl="4" marL="2286000" algn="l">
              <a:lnSpc>
                <a:spcPct val="100000"/>
              </a:lnSpc>
              <a:spcBef>
                <a:spcPts val="0"/>
              </a:spcBef>
              <a:spcAft>
                <a:spcPts val="0"/>
              </a:spcAft>
              <a:buClr>
                <a:srgbClr val="FFFFFF"/>
              </a:buClr>
              <a:buSzPts val="2100"/>
              <a:buFont typeface="Helvetica Neue"/>
              <a:buNone/>
              <a:defRPr b="1" sz="2100"/>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53" name="Google Shape;53;p73"/>
          <p:cNvSpPr txBox="1"/>
          <p:nvPr>
            <p:ph idx="12" type="sldNum"/>
          </p:nvPr>
        </p:nvSpPr>
        <p:spPr>
          <a:xfrm>
            <a:off x="4502905" y="4905375"/>
            <a:ext cx="138300" cy="146100"/>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
        <p:nvSpPr>
          <p:cNvPr id="62" name="Google Shape;62;p12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3" name="Google Shape;63;p12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4" name="Google Shape;64;p1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12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7" name="Google Shape;67;p1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0" name="Google Shape;70;p1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1" name="Google Shape;71;p1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2" name="Shape 72"/>
        <p:cNvGrpSpPr/>
        <p:nvPr/>
      </p:nvGrpSpPr>
      <p:grpSpPr>
        <a:xfrm>
          <a:off x="0" y="0"/>
          <a:ext cx="0" cy="0"/>
          <a:chOff x="0" y="0"/>
          <a:chExt cx="0" cy="0"/>
        </a:xfrm>
      </p:grpSpPr>
      <p:sp>
        <p:nvSpPr>
          <p:cNvPr id="73" name="Google Shape;73;p1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4" name="Google Shape;74;p12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5" name="Google Shape;75;p12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6" name="Google Shape;76;p1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9" name="Google Shape;79;p1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80" name="Shape 80"/>
        <p:cNvGrpSpPr/>
        <p:nvPr/>
      </p:nvGrpSpPr>
      <p:grpSpPr>
        <a:xfrm>
          <a:off x="0" y="0"/>
          <a:ext cx="0" cy="0"/>
          <a:chOff x="0" y="0"/>
          <a:chExt cx="0" cy="0"/>
        </a:xfrm>
      </p:grpSpPr>
      <p:sp>
        <p:nvSpPr>
          <p:cNvPr id="81" name="Google Shape;81;p12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2" name="Google Shape;82;p12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3" name="Google Shape;83;p1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84" name="Shape 84"/>
        <p:cNvGrpSpPr/>
        <p:nvPr/>
      </p:nvGrpSpPr>
      <p:grpSpPr>
        <a:xfrm>
          <a:off x="0" y="0"/>
          <a:ext cx="0" cy="0"/>
          <a:chOff x="0" y="0"/>
          <a:chExt cx="0" cy="0"/>
        </a:xfrm>
      </p:grpSpPr>
      <p:sp>
        <p:nvSpPr>
          <p:cNvPr id="85" name="Google Shape;85;p12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6" name="Google Shape;86;p1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6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 name="Google Shape;16;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87" name="Shape 87"/>
        <p:cNvGrpSpPr/>
        <p:nvPr/>
      </p:nvGrpSpPr>
      <p:grpSpPr>
        <a:xfrm>
          <a:off x="0" y="0"/>
          <a:ext cx="0" cy="0"/>
          <a:chOff x="0" y="0"/>
          <a:chExt cx="0" cy="0"/>
        </a:xfrm>
      </p:grpSpPr>
      <p:sp>
        <p:nvSpPr>
          <p:cNvPr id="88" name="Google Shape;88;p13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3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0" name="Google Shape;90;p13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1" name="Google Shape;91;p13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2" name="Google Shape;92;p1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93" name="Shape 93"/>
        <p:cNvGrpSpPr/>
        <p:nvPr/>
      </p:nvGrpSpPr>
      <p:grpSpPr>
        <a:xfrm>
          <a:off x="0" y="0"/>
          <a:ext cx="0" cy="0"/>
          <a:chOff x="0" y="0"/>
          <a:chExt cx="0" cy="0"/>
        </a:xfrm>
      </p:grpSpPr>
      <p:sp>
        <p:nvSpPr>
          <p:cNvPr id="94" name="Google Shape;94;p13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5" name="Google Shape;95;p1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96" name="Shape 96"/>
        <p:cNvGrpSpPr/>
        <p:nvPr/>
      </p:nvGrpSpPr>
      <p:grpSpPr>
        <a:xfrm>
          <a:off x="0" y="0"/>
          <a:ext cx="0" cy="0"/>
          <a:chOff x="0" y="0"/>
          <a:chExt cx="0" cy="0"/>
        </a:xfrm>
      </p:grpSpPr>
      <p:sp>
        <p:nvSpPr>
          <p:cNvPr id="97" name="Google Shape;97;p132"/>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98" name="Google Shape;98;p13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9" name="Google Shape;99;p1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 1">
    <p:spTree>
      <p:nvGrpSpPr>
        <p:cNvPr id="100" name="Shape 100"/>
        <p:cNvGrpSpPr/>
        <p:nvPr/>
      </p:nvGrpSpPr>
      <p:grpSpPr>
        <a:xfrm>
          <a:off x="0" y="0"/>
          <a:ext cx="0" cy="0"/>
          <a:chOff x="0" y="0"/>
          <a:chExt cx="0" cy="0"/>
        </a:xfrm>
      </p:grpSpPr>
      <p:sp>
        <p:nvSpPr>
          <p:cNvPr id="101" name="Google Shape;101;p133"/>
          <p:cNvSpPr txBox="1"/>
          <p:nvPr>
            <p:ph idx="1" type="body"/>
          </p:nvPr>
        </p:nvSpPr>
        <p:spPr>
          <a:xfrm>
            <a:off x="452437" y="4439643"/>
            <a:ext cx="8239200" cy="238800"/>
          </a:xfrm>
          <a:prstGeom prst="rect">
            <a:avLst/>
          </a:prstGeom>
          <a:noFill/>
          <a:ln>
            <a:noFill/>
          </a:ln>
        </p:spPr>
        <p:txBody>
          <a:bodyPr anchorCtr="0" anchor="b" bIns="17150" lIns="17150" spcFirstLastPara="1" rIns="17150" wrap="square" tIns="17150">
            <a:normAutofit/>
          </a:bodyPr>
          <a:lstStyle>
            <a:lvl1pPr indent="-228600" lvl="0" marL="457200" algn="l">
              <a:lnSpc>
                <a:spcPct val="100000"/>
              </a:lnSpc>
              <a:spcBef>
                <a:spcPts val="0"/>
              </a:spcBef>
              <a:spcAft>
                <a:spcPts val="0"/>
              </a:spcAft>
              <a:buClr>
                <a:srgbClr val="FFFFFF"/>
              </a:buClr>
              <a:buSzPts val="1400"/>
              <a:buFont typeface="Helvetica Neue"/>
              <a:buNone/>
              <a:defRPr b="1" sz="1400"/>
            </a:lvl1pPr>
            <a:lvl2pPr indent="-279400" lvl="1" marL="914400" algn="l">
              <a:lnSpc>
                <a:spcPct val="90000"/>
              </a:lnSpc>
              <a:spcBef>
                <a:spcPts val="1700"/>
              </a:spcBef>
              <a:spcAft>
                <a:spcPts val="0"/>
              </a:spcAft>
              <a:buClr>
                <a:srgbClr val="FFFFFF"/>
              </a:buClr>
              <a:buSzPts val="800"/>
              <a:buChar char="○"/>
              <a:defRPr/>
            </a:lvl2pPr>
            <a:lvl3pPr indent="-279400" lvl="2" marL="1371600" algn="l">
              <a:lnSpc>
                <a:spcPct val="90000"/>
              </a:lnSpc>
              <a:spcBef>
                <a:spcPts val="1700"/>
              </a:spcBef>
              <a:spcAft>
                <a:spcPts val="0"/>
              </a:spcAft>
              <a:buClr>
                <a:srgbClr val="FFFFFF"/>
              </a:buClr>
              <a:buSzPts val="800"/>
              <a:buChar char="■"/>
              <a:defRPr/>
            </a:lvl3pPr>
            <a:lvl4pPr indent="-279400" lvl="3" marL="1828800" algn="l">
              <a:lnSpc>
                <a:spcPct val="90000"/>
              </a:lnSpc>
              <a:spcBef>
                <a:spcPts val="1700"/>
              </a:spcBef>
              <a:spcAft>
                <a:spcPts val="0"/>
              </a:spcAft>
              <a:buClr>
                <a:srgbClr val="FFFFFF"/>
              </a:buClr>
              <a:buSzPts val="800"/>
              <a:buChar char="●"/>
              <a:defRPr/>
            </a:lvl4pPr>
            <a:lvl5pPr indent="-279400" lvl="4" marL="2286000" algn="l">
              <a:lnSpc>
                <a:spcPct val="90000"/>
              </a:lnSpc>
              <a:spcBef>
                <a:spcPts val="1700"/>
              </a:spcBef>
              <a:spcAft>
                <a:spcPts val="0"/>
              </a:spcAft>
              <a:buClr>
                <a:srgbClr val="FFFFFF"/>
              </a:buClr>
              <a:buSzPts val="800"/>
              <a:buChar char="○"/>
              <a:defRPr/>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102" name="Google Shape;102;p133"/>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FFFFFF"/>
              </a:buClr>
              <a:buSzPts val="4400"/>
              <a:buFont typeface="Helvetica Neue"/>
              <a:buNone/>
              <a:defRPr sz="4400"/>
            </a:lvl1pPr>
            <a:lvl2pPr lvl="1" algn="l">
              <a:lnSpc>
                <a:spcPct val="80000"/>
              </a:lnSpc>
              <a:spcBef>
                <a:spcPts val="0"/>
              </a:spcBef>
              <a:spcAft>
                <a:spcPts val="0"/>
              </a:spcAft>
              <a:buClr>
                <a:srgbClr val="FFFFFF"/>
              </a:buClr>
              <a:buSzPts val="700"/>
              <a:buNone/>
              <a:defRPr/>
            </a:lvl2pPr>
            <a:lvl3pPr lvl="2" algn="l">
              <a:lnSpc>
                <a:spcPct val="80000"/>
              </a:lnSpc>
              <a:spcBef>
                <a:spcPts val="0"/>
              </a:spcBef>
              <a:spcAft>
                <a:spcPts val="0"/>
              </a:spcAft>
              <a:buClr>
                <a:srgbClr val="FFFFFF"/>
              </a:buClr>
              <a:buSzPts val="700"/>
              <a:buNone/>
              <a:defRPr/>
            </a:lvl3pPr>
            <a:lvl4pPr lvl="3" algn="l">
              <a:lnSpc>
                <a:spcPct val="80000"/>
              </a:lnSpc>
              <a:spcBef>
                <a:spcPts val="0"/>
              </a:spcBef>
              <a:spcAft>
                <a:spcPts val="0"/>
              </a:spcAft>
              <a:buClr>
                <a:srgbClr val="FFFFFF"/>
              </a:buClr>
              <a:buSzPts val="700"/>
              <a:buNone/>
              <a:defRPr/>
            </a:lvl4pPr>
            <a:lvl5pPr lvl="4" algn="l">
              <a:lnSpc>
                <a:spcPct val="80000"/>
              </a:lnSpc>
              <a:spcBef>
                <a:spcPts val="0"/>
              </a:spcBef>
              <a:spcAft>
                <a:spcPts val="0"/>
              </a:spcAft>
              <a:buClr>
                <a:srgbClr val="FFFFFF"/>
              </a:buClr>
              <a:buSzPts val="700"/>
              <a:buNone/>
              <a:defRPr/>
            </a:lvl5pPr>
            <a:lvl6pPr lvl="5" algn="l">
              <a:lnSpc>
                <a:spcPct val="80000"/>
              </a:lnSpc>
              <a:spcBef>
                <a:spcPts val="0"/>
              </a:spcBef>
              <a:spcAft>
                <a:spcPts val="0"/>
              </a:spcAft>
              <a:buClr>
                <a:srgbClr val="FFFFFF"/>
              </a:buClr>
              <a:buSzPts val="700"/>
              <a:buNone/>
              <a:defRPr/>
            </a:lvl6pPr>
            <a:lvl7pPr lvl="6" algn="l">
              <a:lnSpc>
                <a:spcPct val="80000"/>
              </a:lnSpc>
              <a:spcBef>
                <a:spcPts val="0"/>
              </a:spcBef>
              <a:spcAft>
                <a:spcPts val="0"/>
              </a:spcAft>
              <a:buClr>
                <a:srgbClr val="FFFFFF"/>
              </a:buClr>
              <a:buSzPts val="700"/>
              <a:buNone/>
              <a:defRPr/>
            </a:lvl7pPr>
            <a:lvl8pPr lvl="7" algn="l">
              <a:lnSpc>
                <a:spcPct val="80000"/>
              </a:lnSpc>
              <a:spcBef>
                <a:spcPts val="0"/>
              </a:spcBef>
              <a:spcAft>
                <a:spcPts val="0"/>
              </a:spcAft>
              <a:buClr>
                <a:srgbClr val="FFFFFF"/>
              </a:buClr>
              <a:buSzPts val="700"/>
              <a:buNone/>
              <a:defRPr/>
            </a:lvl8pPr>
            <a:lvl9pPr lvl="8" algn="l">
              <a:lnSpc>
                <a:spcPct val="80000"/>
              </a:lnSpc>
              <a:spcBef>
                <a:spcPts val="0"/>
              </a:spcBef>
              <a:spcAft>
                <a:spcPts val="0"/>
              </a:spcAft>
              <a:buClr>
                <a:srgbClr val="FFFFFF"/>
              </a:buClr>
              <a:buSzPts val="700"/>
              <a:buNone/>
              <a:defRPr/>
            </a:lvl9pPr>
          </a:lstStyle>
          <a:p/>
        </p:txBody>
      </p:sp>
      <p:sp>
        <p:nvSpPr>
          <p:cNvPr id="103" name="Google Shape;103;p133"/>
          <p:cNvSpPr txBox="1"/>
          <p:nvPr>
            <p:ph idx="2" type="body"/>
          </p:nvPr>
        </p:nvSpPr>
        <p:spPr>
          <a:xfrm>
            <a:off x="452438" y="2698824"/>
            <a:ext cx="8239200" cy="7143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FFFFFF"/>
              </a:buClr>
              <a:buSzPts val="2100"/>
              <a:buFont typeface="Helvetica Neue"/>
              <a:buNone/>
              <a:defRPr b="1" sz="2100"/>
            </a:lvl1pPr>
            <a:lvl2pPr indent="-228600" lvl="1" marL="914400" algn="l">
              <a:lnSpc>
                <a:spcPct val="100000"/>
              </a:lnSpc>
              <a:spcBef>
                <a:spcPts val="0"/>
              </a:spcBef>
              <a:spcAft>
                <a:spcPts val="0"/>
              </a:spcAft>
              <a:buClr>
                <a:srgbClr val="FFFFFF"/>
              </a:buClr>
              <a:buSzPts val="2100"/>
              <a:buFont typeface="Helvetica Neue"/>
              <a:buNone/>
              <a:defRPr b="1" sz="2100"/>
            </a:lvl2pPr>
            <a:lvl3pPr indent="-228600" lvl="2" marL="1371600" algn="l">
              <a:lnSpc>
                <a:spcPct val="100000"/>
              </a:lnSpc>
              <a:spcBef>
                <a:spcPts val="0"/>
              </a:spcBef>
              <a:spcAft>
                <a:spcPts val="0"/>
              </a:spcAft>
              <a:buClr>
                <a:srgbClr val="FFFFFF"/>
              </a:buClr>
              <a:buSzPts val="2100"/>
              <a:buFont typeface="Helvetica Neue"/>
              <a:buNone/>
              <a:defRPr b="1" sz="2100"/>
            </a:lvl3pPr>
            <a:lvl4pPr indent="-228600" lvl="3" marL="1828800" algn="l">
              <a:lnSpc>
                <a:spcPct val="100000"/>
              </a:lnSpc>
              <a:spcBef>
                <a:spcPts val="0"/>
              </a:spcBef>
              <a:spcAft>
                <a:spcPts val="0"/>
              </a:spcAft>
              <a:buClr>
                <a:srgbClr val="FFFFFF"/>
              </a:buClr>
              <a:buSzPts val="2100"/>
              <a:buFont typeface="Helvetica Neue"/>
              <a:buNone/>
              <a:defRPr b="1" sz="2100"/>
            </a:lvl4pPr>
            <a:lvl5pPr indent="-228600" lvl="4" marL="2286000" algn="l">
              <a:lnSpc>
                <a:spcPct val="100000"/>
              </a:lnSpc>
              <a:spcBef>
                <a:spcPts val="0"/>
              </a:spcBef>
              <a:spcAft>
                <a:spcPts val="0"/>
              </a:spcAft>
              <a:buClr>
                <a:srgbClr val="FFFFFF"/>
              </a:buClr>
              <a:buSzPts val="2100"/>
              <a:buFont typeface="Helvetica Neue"/>
              <a:buNone/>
              <a:defRPr b="1" sz="2100"/>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104" name="Google Shape;104;p133"/>
          <p:cNvSpPr txBox="1"/>
          <p:nvPr>
            <p:ph idx="12" type="sldNum"/>
          </p:nvPr>
        </p:nvSpPr>
        <p:spPr>
          <a:xfrm>
            <a:off x="4502905" y="4905375"/>
            <a:ext cx="138300" cy="146100"/>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0" name="Shape 110"/>
        <p:cNvGrpSpPr/>
        <p:nvPr/>
      </p:nvGrpSpPr>
      <p:grpSpPr>
        <a:xfrm>
          <a:off x="0" y="0"/>
          <a:ext cx="0" cy="0"/>
          <a:chOff x="0" y="0"/>
          <a:chExt cx="0" cy="0"/>
        </a:xfrm>
      </p:grpSpPr>
      <p:sp>
        <p:nvSpPr>
          <p:cNvPr id="111" name="Google Shape;111;p5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2" name="Google Shape;112;p5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3" name="Google Shape;113;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_2">
    <p:spTree>
      <p:nvGrpSpPr>
        <p:cNvPr id="114" name="Shape 114"/>
        <p:cNvGrpSpPr/>
        <p:nvPr/>
      </p:nvGrpSpPr>
      <p:grpSpPr>
        <a:xfrm>
          <a:off x="0" y="0"/>
          <a:ext cx="0" cy="0"/>
          <a:chOff x="0" y="0"/>
          <a:chExt cx="0" cy="0"/>
        </a:xfrm>
      </p:grpSpPr>
      <p:sp>
        <p:nvSpPr>
          <p:cNvPr id="115" name="Google Shape;115;p63"/>
          <p:cNvSpPr txBox="1"/>
          <p:nvPr>
            <p:ph idx="1" type="body"/>
          </p:nvPr>
        </p:nvSpPr>
        <p:spPr>
          <a:xfrm>
            <a:off x="452437" y="4439643"/>
            <a:ext cx="8239200" cy="238800"/>
          </a:xfrm>
          <a:prstGeom prst="rect">
            <a:avLst/>
          </a:prstGeom>
          <a:noFill/>
          <a:ln>
            <a:noFill/>
          </a:ln>
        </p:spPr>
        <p:txBody>
          <a:bodyPr anchorCtr="0" anchor="b" bIns="17150" lIns="17150" spcFirstLastPara="1" rIns="17150" wrap="square" tIns="17150">
            <a:normAutofit/>
          </a:bodyPr>
          <a:lstStyle>
            <a:lvl1pPr indent="-228600" lvl="0" marL="457200" algn="l">
              <a:lnSpc>
                <a:spcPct val="100000"/>
              </a:lnSpc>
              <a:spcBef>
                <a:spcPts val="0"/>
              </a:spcBef>
              <a:spcAft>
                <a:spcPts val="0"/>
              </a:spcAft>
              <a:buClr>
                <a:srgbClr val="FFFFFF"/>
              </a:buClr>
              <a:buSzPts val="1400"/>
              <a:buFont typeface="Helvetica Neue"/>
              <a:buNone/>
              <a:defRPr b="1" sz="1400"/>
            </a:lvl1pPr>
            <a:lvl2pPr indent="-279400" lvl="1" marL="914400" algn="l">
              <a:lnSpc>
                <a:spcPct val="90000"/>
              </a:lnSpc>
              <a:spcBef>
                <a:spcPts val="1700"/>
              </a:spcBef>
              <a:spcAft>
                <a:spcPts val="0"/>
              </a:spcAft>
              <a:buClr>
                <a:srgbClr val="FFFFFF"/>
              </a:buClr>
              <a:buSzPts val="800"/>
              <a:buChar char="○"/>
              <a:defRPr/>
            </a:lvl2pPr>
            <a:lvl3pPr indent="-279400" lvl="2" marL="1371600" algn="l">
              <a:lnSpc>
                <a:spcPct val="90000"/>
              </a:lnSpc>
              <a:spcBef>
                <a:spcPts val="1700"/>
              </a:spcBef>
              <a:spcAft>
                <a:spcPts val="0"/>
              </a:spcAft>
              <a:buClr>
                <a:srgbClr val="FFFFFF"/>
              </a:buClr>
              <a:buSzPts val="800"/>
              <a:buChar char="■"/>
              <a:defRPr/>
            </a:lvl3pPr>
            <a:lvl4pPr indent="-279400" lvl="3" marL="1828800" algn="l">
              <a:lnSpc>
                <a:spcPct val="90000"/>
              </a:lnSpc>
              <a:spcBef>
                <a:spcPts val="1700"/>
              </a:spcBef>
              <a:spcAft>
                <a:spcPts val="0"/>
              </a:spcAft>
              <a:buClr>
                <a:srgbClr val="FFFFFF"/>
              </a:buClr>
              <a:buSzPts val="800"/>
              <a:buChar char="●"/>
              <a:defRPr/>
            </a:lvl4pPr>
            <a:lvl5pPr indent="-279400" lvl="4" marL="2286000" algn="l">
              <a:lnSpc>
                <a:spcPct val="90000"/>
              </a:lnSpc>
              <a:spcBef>
                <a:spcPts val="1700"/>
              </a:spcBef>
              <a:spcAft>
                <a:spcPts val="0"/>
              </a:spcAft>
              <a:buClr>
                <a:srgbClr val="FFFFFF"/>
              </a:buClr>
              <a:buSzPts val="800"/>
              <a:buChar char="○"/>
              <a:defRPr/>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116" name="Google Shape;116;p63"/>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FFFFFF"/>
              </a:buClr>
              <a:buSzPts val="4400"/>
              <a:buFont typeface="Helvetica Neue"/>
              <a:buNone/>
              <a:defRPr sz="4400"/>
            </a:lvl1pPr>
            <a:lvl2pPr lvl="1" algn="l">
              <a:lnSpc>
                <a:spcPct val="80000"/>
              </a:lnSpc>
              <a:spcBef>
                <a:spcPts val="0"/>
              </a:spcBef>
              <a:spcAft>
                <a:spcPts val="0"/>
              </a:spcAft>
              <a:buClr>
                <a:srgbClr val="FFFFFF"/>
              </a:buClr>
              <a:buSzPts val="700"/>
              <a:buNone/>
              <a:defRPr/>
            </a:lvl2pPr>
            <a:lvl3pPr lvl="2" algn="l">
              <a:lnSpc>
                <a:spcPct val="80000"/>
              </a:lnSpc>
              <a:spcBef>
                <a:spcPts val="0"/>
              </a:spcBef>
              <a:spcAft>
                <a:spcPts val="0"/>
              </a:spcAft>
              <a:buClr>
                <a:srgbClr val="FFFFFF"/>
              </a:buClr>
              <a:buSzPts val="700"/>
              <a:buNone/>
              <a:defRPr/>
            </a:lvl3pPr>
            <a:lvl4pPr lvl="3" algn="l">
              <a:lnSpc>
                <a:spcPct val="80000"/>
              </a:lnSpc>
              <a:spcBef>
                <a:spcPts val="0"/>
              </a:spcBef>
              <a:spcAft>
                <a:spcPts val="0"/>
              </a:spcAft>
              <a:buClr>
                <a:srgbClr val="FFFFFF"/>
              </a:buClr>
              <a:buSzPts val="700"/>
              <a:buNone/>
              <a:defRPr/>
            </a:lvl4pPr>
            <a:lvl5pPr lvl="4" algn="l">
              <a:lnSpc>
                <a:spcPct val="80000"/>
              </a:lnSpc>
              <a:spcBef>
                <a:spcPts val="0"/>
              </a:spcBef>
              <a:spcAft>
                <a:spcPts val="0"/>
              </a:spcAft>
              <a:buClr>
                <a:srgbClr val="FFFFFF"/>
              </a:buClr>
              <a:buSzPts val="700"/>
              <a:buNone/>
              <a:defRPr/>
            </a:lvl5pPr>
            <a:lvl6pPr lvl="5" algn="l">
              <a:lnSpc>
                <a:spcPct val="80000"/>
              </a:lnSpc>
              <a:spcBef>
                <a:spcPts val="0"/>
              </a:spcBef>
              <a:spcAft>
                <a:spcPts val="0"/>
              </a:spcAft>
              <a:buClr>
                <a:srgbClr val="FFFFFF"/>
              </a:buClr>
              <a:buSzPts val="700"/>
              <a:buNone/>
              <a:defRPr/>
            </a:lvl6pPr>
            <a:lvl7pPr lvl="6" algn="l">
              <a:lnSpc>
                <a:spcPct val="80000"/>
              </a:lnSpc>
              <a:spcBef>
                <a:spcPts val="0"/>
              </a:spcBef>
              <a:spcAft>
                <a:spcPts val="0"/>
              </a:spcAft>
              <a:buClr>
                <a:srgbClr val="FFFFFF"/>
              </a:buClr>
              <a:buSzPts val="700"/>
              <a:buNone/>
              <a:defRPr/>
            </a:lvl7pPr>
            <a:lvl8pPr lvl="7" algn="l">
              <a:lnSpc>
                <a:spcPct val="80000"/>
              </a:lnSpc>
              <a:spcBef>
                <a:spcPts val="0"/>
              </a:spcBef>
              <a:spcAft>
                <a:spcPts val="0"/>
              </a:spcAft>
              <a:buClr>
                <a:srgbClr val="FFFFFF"/>
              </a:buClr>
              <a:buSzPts val="700"/>
              <a:buNone/>
              <a:defRPr/>
            </a:lvl8pPr>
            <a:lvl9pPr lvl="8" algn="l">
              <a:lnSpc>
                <a:spcPct val="80000"/>
              </a:lnSpc>
              <a:spcBef>
                <a:spcPts val="0"/>
              </a:spcBef>
              <a:spcAft>
                <a:spcPts val="0"/>
              </a:spcAft>
              <a:buClr>
                <a:srgbClr val="FFFFFF"/>
              </a:buClr>
              <a:buSzPts val="700"/>
              <a:buNone/>
              <a:defRPr/>
            </a:lvl9pPr>
          </a:lstStyle>
          <a:p/>
        </p:txBody>
      </p:sp>
      <p:sp>
        <p:nvSpPr>
          <p:cNvPr id="117" name="Google Shape;117;p63"/>
          <p:cNvSpPr txBox="1"/>
          <p:nvPr>
            <p:ph idx="2" type="body"/>
          </p:nvPr>
        </p:nvSpPr>
        <p:spPr>
          <a:xfrm>
            <a:off x="452438" y="2698824"/>
            <a:ext cx="8239200" cy="7143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FFFFFF"/>
              </a:buClr>
              <a:buSzPts val="2100"/>
              <a:buFont typeface="Helvetica Neue"/>
              <a:buNone/>
              <a:defRPr b="1" sz="2100"/>
            </a:lvl1pPr>
            <a:lvl2pPr indent="-228600" lvl="1" marL="914400" algn="l">
              <a:lnSpc>
                <a:spcPct val="100000"/>
              </a:lnSpc>
              <a:spcBef>
                <a:spcPts val="0"/>
              </a:spcBef>
              <a:spcAft>
                <a:spcPts val="0"/>
              </a:spcAft>
              <a:buClr>
                <a:srgbClr val="FFFFFF"/>
              </a:buClr>
              <a:buSzPts val="2100"/>
              <a:buFont typeface="Helvetica Neue"/>
              <a:buNone/>
              <a:defRPr b="1" sz="2100"/>
            </a:lvl2pPr>
            <a:lvl3pPr indent="-228600" lvl="2" marL="1371600" algn="l">
              <a:lnSpc>
                <a:spcPct val="100000"/>
              </a:lnSpc>
              <a:spcBef>
                <a:spcPts val="0"/>
              </a:spcBef>
              <a:spcAft>
                <a:spcPts val="0"/>
              </a:spcAft>
              <a:buClr>
                <a:srgbClr val="FFFFFF"/>
              </a:buClr>
              <a:buSzPts val="2100"/>
              <a:buFont typeface="Helvetica Neue"/>
              <a:buNone/>
              <a:defRPr b="1" sz="2100"/>
            </a:lvl3pPr>
            <a:lvl4pPr indent="-228600" lvl="3" marL="1828800" algn="l">
              <a:lnSpc>
                <a:spcPct val="100000"/>
              </a:lnSpc>
              <a:spcBef>
                <a:spcPts val="0"/>
              </a:spcBef>
              <a:spcAft>
                <a:spcPts val="0"/>
              </a:spcAft>
              <a:buClr>
                <a:srgbClr val="FFFFFF"/>
              </a:buClr>
              <a:buSzPts val="2100"/>
              <a:buFont typeface="Helvetica Neue"/>
              <a:buNone/>
              <a:defRPr b="1" sz="2100"/>
            </a:lvl4pPr>
            <a:lvl5pPr indent="-228600" lvl="4" marL="2286000" algn="l">
              <a:lnSpc>
                <a:spcPct val="100000"/>
              </a:lnSpc>
              <a:spcBef>
                <a:spcPts val="0"/>
              </a:spcBef>
              <a:spcAft>
                <a:spcPts val="0"/>
              </a:spcAft>
              <a:buClr>
                <a:srgbClr val="FFFFFF"/>
              </a:buClr>
              <a:buSzPts val="2100"/>
              <a:buFont typeface="Helvetica Neue"/>
              <a:buNone/>
              <a:defRPr b="1" sz="2100"/>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118" name="Google Shape;118;p63"/>
          <p:cNvSpPr txBox="1"/>
          <p:nvPr>
            <p:ph idx="12" type="sldNum"/>
          </p:nvPr>
        </p:nvSpPr>
        <p:spPr>
          <a:xfrm>
            <a:off x="4502905" y="4905375"/>
            <a:ext cx="138300" cy="146100"/>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9" name="Shape 119"/>
        <p:cNvGrpSpPr/>
        <p:nvPr/>
      </p:nvGrpSpPr>
      <p:grpSpPr>
        <a:xfrm>
          <a:off x="0" y="0"/>
          <a:ext cx="0" cy="0"/>
          <a:chOff x="0" y="0"/>
          <a:chExt cx="0" cy="0"/>
        </a:xfrm>
      </p:grpSpPr>
      <p:sp>
        <p:nvSpPr>
          <p:cNvPr id="120" name="Google Shape;120;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1" name="Google Shape;121;p7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2" name="Google Shape;122;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3" name="Shape 123"/>
        <p:cNvGrpSpPr/>
        <p:nvPr/>
      </p:nvGrpSpPr>
      <p:grpSpPr>
        <a:xfrm>
          <a:off x="0" y="0"/>
          <a:ext cx="0" cy="0"/>
          <a:chOff x="0" y="0"/>
          <a:chExt cx="0" cy="0"/>
        </a:xfrm>
      </p:grpSpPr>
      <p:sp>
        <p:nvSpPr>
          <p:cNvPr id="124" name="Google Shape;124;p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5" name="Google Shape;125;p7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26" name="Google Shape;126;p7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27" name="Google Shape;127;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p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0" name="Google Shape;130;p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1" name="Shape 131"/>
        <p:cNvGrpSpPr/>
        <p:nvPr/>
      </p:nvGrpSpPr>
      <p:grpSpPr>
        <a:xfrm>
          <a:off x="0" y="0"/>
          <a:ext cx="0" cy="0"/>
          <a:chOff x="0" y="0"/>
          <a:chExt cx="0" cy="0"/>
        </a:xfrm>
      </p:grpSpPr>
      <p:sp>
        <p:nvSpPr>
          <p:cNvPr id="132" name="Google Shape;132;p7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3" name="Google Shape;133;p7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34" name="Google Shape;134;p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6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5" name="Shape 135"/>
        <p:cNvGrpSpPr/>
        <p:nvPr/>
      </p:nvGrpSpPr>
      <p:grpSpPr>
        <a:xfrm>
          <a:off x="0" y="0"/>
          <a:ext cx="0" cy="0"/>
          <a:chOff x="0" y="0"/>
          <a:chExt cx="0" cy="0"/>
        </a:xfrm>
      </p:grpSpPr>
      <p:sp>
        <p:nvSpPr>
          <p:cNvPr id="136" name="Google Shape;136;p7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7" name="Google Shape;137;p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7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7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1" name="Google Shape;141;p7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2" name="Google Shape;142;p7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43" name="Google Shape;143;p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sp>
        <p:nvSpPr>
          <p:cNvPr id="145" name="Google Shape;145;p8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46" name="Google Shape;146;p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7" name="Shape 147"/>
        <p:cNvGrpSpPr/>
        <p:nvPr/>
      </p:nvGrpSpPr>
      <p:grpSpPr>
        <a:xfrm>
          <a:off x="0" y="0"/>
          <a:ext cx="0" cy="0"/>
          <a:chOff x="0" y="0"/>
          <a:chExt cx="0" cy="0"/>
        </a:xfrm>
      </p:grpSpPr>
      <p:sp>
        <p:nvSpPr>
          <p:cNvPr id="148" name="Google Shape;148;p8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49" name="Google Shape;149;p8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50" name="Google Shape;150;p8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1" name="Shape 151"/>
        <p:cNvGrpSpPr/>
        <p:nvPr/>
      </p:nvGrpSpPr>
      <p:grpSpPr>
        <a:xfrm>
          <a:off x="0" y="0"/>
          <a:ext cx="0" cy="0"/>
          <a:chOff x="0" y="0"/>
          <a:chExt cx="0" cy="0"/>
        </a:xfrm>
      </p:grpSpPr>
      <p:sp>
        <p:nvSpPr>
          <p:cNvPr id="152" name="Google Shape;152;p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153" name="Shape 153"/>
        <p:cNvGrpSpPr/>
        <p:nvPr/>
      </p:nvGrpSpPr>
      <p:grpSpPr>
        <a:xfrm>
          <a:off x="0" y="0"/>
          <a:ext cx="0" cy="0"/>
          <a:chOff x="0" y="0"/>
          <a:chExt cx="0" cy="0"/>
        </a:xfrm>
      </p:grpSpPr>
      <p:sp>
        <p:nvSpPr>
          <p:cNvPr id="154" name="Google Shape;154;p83"/>
          <p:cNvSpPr txBox="1"/>
          <p:nvPr>
            <p:ph idx="1" type="body"/>
          </p:nvPr>
        </p:nvSpPr>
        <p:spPr>
          <a:xfrm>
            <a:off x="452437" y="4439643"/>
            <a:ext cx="8239200" cy="238800"/>
          </a:xfrm>
          <a:prstGeom prst="rect">
            <a:avLst/>
          </a:prstGeom>
          <a:noFill/>
          <a:ln>
            <a:noFill/>
          </a:ln>
        </p:spPr>
        <p:txBody>
          <a:bodyPr anchorCtr="0" anchor="b" bIns="17150" lIns="17150" spcFirstLastPara="1" rIns="17150" wrap="square" tIns="17150">
            <a:normAutofit/>
          </a:bodyPr>
          <a:lstStyle>
            <a:lvl1pPr indent="-228600" lvl="0" marL="457200" algn="l">
              <a:lnSpc>
                <a:spcPct val="100000"/>
              </a:lnSpc>
              <a:spcBef>
                <a:spcPts val="0"/>
              </a:spcBef>
              <a:spcAft>
                <a:spcPts val="0"/>
              </a:spcAft>
              <a:buClr>
                <a:srgbClr val="FFFFFF"/>
              </a:buClr>
              <a:buSzPts val="1400"/>
              <a:buFont typeface="Helvetica Neue"/>
              <a:buNone/>
              <a:defRPr b="1" sz="1400"/>
            </a:lvl1pPr>
            <a:lvl2pPr indent="-279400" lvl="1" marL="914400" algn="l">
              <a:lnSpc>
                <a:spcPct val="90000"/>
              </a:lnSpc>
              <a:spcBef>
                <a:spcPts val="1700"/>
              </a:spcBef>
              <a:spcAft>
                <a:spcPts val="0"/>
              </a:spcAft>
              <a:buClr>
                <a:srgbClr val="FFFFFF"/>
              </a:buClr>
              <a:buSzPts val="800"/>
              <a:buChar char="○"/>
              <a:defRPr/>
            </a:lvl2pPr>
            <a:lvl3pPr indent="-279400" lvl="2" marL="1371600" algn="l">
              <a:lnSpc>
                <a:spcPct val="90000"/>
              </a:lnSpc>
              <a:spcBef>
                <a:spcPts val="1700"/>
              </a:spcBef>
              <a:spcAft>
                <a:spcPts val="0"/>
              </a:spcAft>
              <a:buClr>
                <a:srgbClr val="FFFFFF"/>
              </a:buClr>
              <a:buSzPts val="800"/>
              <a:buChar char="■"/>
              <a:defRPr/>
            </a:lvl3pPr>
            <a:lvl4pPr indent="-279400" lvl="3" marL="1828800" algn="l">
              <a:lnSpc>
                <a:spcPct val="90000"/>
              </a:lnSpc>
              <a:spcBef>
                <a:spcPts val="1700"/>
              </a:spcBef>
              <a:spcAft>
                <a:spcPts val="0"/>
              </a:spcAft>
              <a:buClr>
                <a:srgbClr val="FFFFFF"/>
              </a:buClr>
              <a:buSzPts val="800"/>
              <a:buChar char="●"/>
              <a:defRPr/>
            </a:lvl4pPr>
            <a:lvl5pPr indent="-279400" lvl="4" marL="2286000" algn="l">
              <a:lnSpc>
                <a:spcPct val="90000"/>
              </a:lnSpc>
              <a:spcBef>
                <a:spcPts val="1700"/>
              </a:spcBef>
              <a:spcAft>
                <a:spcPts val="0"/>
              </a:spcAft>
              <a:buClr>
                <a:srgbClr val="FFFFFF"/>
              </a:buClr>
              <a:buSzPts val="800"/>
              <a:buChar char="○"/>
              <a:defRPr/>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155" name="Google Shape;155;p83"/>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FFFFFF"/>
              </a:buClr>
              <a:buSzPts val="4400"/>
              <a:buFont typeface="Helvetica Neue"/>
              <a:buNone/>
              <a:defRPr sz="4400"/>
            </a:lvl1pPr>
            <a:lvl2pPr lvl="1" algn="l">
              <a:lnSpc>
                <a:spcPct val="80000"/>
              </a:lnSpc>
              <a:spcBef>
                <a:spcPts val="0"/>
              </a:spcBef>
              <a:spcAft>
                <a:spcPts val="0"/>
              </a:spcAft>
              <a:buClr>
                <a:srgbClr val="FFFFFF"/>
              </a:buClr>
              <a:buSzPts val="700"/>
              <a:buNone/>
              <a:defRPr/>
            </a:lvl2pPr>
            <a:lvl3pPr lvl="2" algn="l">
              <a:lnSpc>
                <a:spcPct val="80000"/>
              </a:lnSpc>
              <a:spcBef>
                <a:spcPts val="0"/>
              </a:spcBef>
              <a:spcAft>
                <a:spcPts val="0"/>
              </a:spcAft>
              <a:buClr>
                <a:srgbClr val="FFFFFF"/>
              </a:buClr>
              <a:buSzPts val="700"/>
              <a:buNone/>
              <a:defRPr/>
            </a:lvl3pPr>
            <a:lvl4pPr lvl="3" algn="l">
              <a:lnSpc>
                <a:spcPct val="80000"/>
              </a:lnSpc>
              <a:spcBef>
                <a:spcPts val="0"/>
              </a:spcBef>
              <a:spcAft>
                <a:spcPts val="0"/>
              </a:spcAft>
              <a:buClr>
                <a:srgbClr val="FFFFFF"/>
              </a:buClr>
              <a:buSzPts val="700"/>
              <a:buNone/>
              <a:defRPr/>
            </a:lvl4pPr>
            <a:lvl5pPr lvl="4" algn="l">
              <a:lnSpc>
                <a:spcPct val="80000"/>
              </a:lnSpc>
              <a:spcBef>
                <a:spcPts val="0"/>
              </a:spcBef>
              <a:spcAft>
                <a:spcPts val="0"/>
              </a:spcAft>
              <a:buClr>
                <a:srgbClr val="FFFFFF"/>
              </a:buClr>
              <a:buSzPts val="700"/>
              <a:buNone/>
              <a:defRPr/>
            </a:lvl5pPr>
            <a:lvl6pPr lvl="5" algn="l">
              <a:lnSpc>
                <a:spcPct val="80000"/>
              </a:lnSpc>
              <a:spcBef>
                <a:spcPts val="0"/>
              </a:spcBef>
              <a:spcAft>
                <a:spcPts val="0"/>
              </a:spcAft>
              <a:buClr>
                <a:srgbClr val="FFFFFF"/>
              </a:buClr>
              <a:buSzPts val="700"/>
              <a:buNone/>
              <a:defRPr/>
            </a:lvl6pPr>
            <a:lvl7pPr lvl="6" algn="l">
              <a:lnSpc>
                <a:spcPct val="80000"/>
              </a:lnSpc>
              <a:spcBef>
                <a:spcPts val="0"/>
              </a:spcBef>
              <a:spcAft>
                <a:spcPts val="0"/>
              </a:spcAft>
              <a:buClr>
                <a:srgbClr val="FFFFFF"/>
              </a:buClr>
              <a:buSzPts val="700"/>
              <a:buNone/>
              <a:defRPr/>
            </a:lvl7pPr>
            <a:lvl8pPr lvl="7" algn="l">
              <a:lnSpc>
                <a:spcPct val="80000"/>
              </a:lnSpc>
              <a:spcBef>
                <a:spcPts val="0"/>
              </a:spcBef>
              <a:spcAft>
                <a:spcPts val="0"/>
              </a:spcAft>
              <a:buClr>
                <a:srgbClr val="FFFFFF"/>
              </a:buClr>
              <a:buSzPts val="700"/>
              <a:buNone/>
              <a:defRPr/>
            </a:lvl8pPr>
            <a:lvl9pPr lvl="8" algn="l">
              <a:lnSpc>
                <a:spcPct val="80000"/>
              </a:lnSpc>
              <a:spcBef>
                <a:spcPts val="0"/>
              </a:spcBef>
              <a:spcAft>
                <a:spcPts val="0"/>
              </a:spcAft>
              <a:buClr>
                <a:srgbClr val="FFFFFF"/>
              </a:buClr>
              <a:buSzPts val="700"/>
              <a:buNone/>
              <a:defRPr/>
            </a:lvl9pPr>
          </a:lstStyle>
          <a:p/>
        </p:txBody>
      </p:sp>
      <p:sp>
        <p:nvSpPr>
          <p:cNvPr id="156" name="Google Shape;156;p83"/>
          <p:cNvSpPr txBox="1"/>
          <p:nvPr>
            <p:ph idx="2" type="body"/>
          </p:nvPr>
        </p:nvSpPr>
        <p:spPr>
          <a:xfrm>
            <a:off x="452438" y="2698824"/>
            <a:ext cx="8239200" cy="7143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FFFFFF"/>
              </a:buClr>
              <a:buSzPts val="2100"/>
              <a:buFont typeface="Helvetica Neue"/>
              <a:buNone/>
              <a:defRPr b="1" sz="2100"/>
            </a:lvl1pPr>
            <a:lvl2pPr indent="-228600" lvl="1" marL="914400" algn="l">
              <a:lnSpc>
                <a:spcPct val="100000"/>
              </a:lnSpc>
              <a:spcBef>
                <a:spcPts val="0"/>
              </a:spcBef>
              <a:spcAft>
                <a:spcPts val="0"/>
              </a:spcAft>
              <a:buClr>
                <a:srgbClr val="FFFFFF"/>
              </a:buClr>
              <a:buSzPts val="2100"/>
              <a:buFont typeface="Helvetica Neue"/>
              <a:buNone/>
              <a:defRPr b="1" sz="2100"/>
            </a:lvl2pPr>
            <a:lvl3pPr indent="-228600" lvl="2" marL="1371600" algn="l">
              <a:lnSpc>
                <a:spcPct val="100000"/>
              </a:lnSpc>
              <a:spcBef>
                <a:spcPts val="0"/>
              </a:spcBef>
              <a:spcAft>
                <a:spcPts val="0"/>
              </a:spcAft>
              <a:buClr>
                <a:srgbClr val="FFFFFF"/>
              </a:buClr>
              <a:buSzPts val="2100"/>
              <a:buFont typeface="Helvetica Neue"/>
              <a:buNone/>
              <a:defRPr b="1" sz="2100"/>
            </a:lvl3pPr>
            <a:lvl4pPr indent="-228600" lvl="3" marL="1828800" algn="l">
              <a:lnSpc>
                <a:spcPct val="100000"/>
              </a:lnSpc>
              <a:spcBef>
                <a:spcPts val="0"/>
              </a:spcBef>
              <a:spcAft>
                <a:spcPts val="0"/>
              </a:spcAft>
              <a:buClr>
                <a:srgbClr val="FFFFFF"/>
              </a:buClr>
              <a:buSzPts val="2100"/>
              <a:buFont typeface="Helvetica Neue"/>
              <a:buNone/>
              <a:defRPr b="1" sz="2100"/>
            </a:lvl4pPr>
            <a:lvl5pPr indent="-228600" lvl="4" marL="2286000" algn="l">
              <a:lnSpc>
                <a:spcPct val="100000"/>
              </a:lnSpc>
              <a:spcBef>
                <a:spcPts val="0"/>
              </a:spcBef>
              <a:spcAft>
                <a:spcPts val="0"/>
              </a:spcAft>
              <a:buClr>
                <a:srgbClr val="FFFFFF"/>
              </a:buClr>
              <a:buSzPts val="2100"/>
              <a:buFont typeface="Helvetica Neue"/>
              <a:buNone/>
              <a:defRPr b="1" sz="2100"/>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157" name="Google Shape;157;p83"/>
          <p:cNvSpPr txBox="1"/>
          <p:nvPr>
            <p:ph idx="12" type="sldNum"/>
          </p:nvPr>
        </p:nvSpPr>
        <p:spPr>
          <a:xfrm>
            <a:off x="4502905" y="4905375"/>
            <a:ext cx="138300" cy="146100"/>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cSld name="TITLE_3">
    <p:spTree>
      <p:nvGrpSpPr>
        <p:cNvPr id="158" name="Shape 158"/>
        <p:cNvGrpSpPr/>
        <p:nvPr/>
      </p:nvGrpSpPr>
      <p:grpSpPr>
        <a:xfrm>
          <a:off x="0" y="0"/>
          <a:ext cx="0" cy="0"/>
          <a:chOff x="0" y="0"/>
          <a:chExt cx="0" cy="0"/>
        </a:xfrm>
      </p:grpSpPr>
      <p:sp>
        <p:nvSpPr>
          <p:cNvPr id="159" name="Google Shape;159;p84"/>
          <p:cNvSpPr txBox="1"/>
          <p:nvPr>
            <p:ph idx="1" type="body"/>
          </p:nvPr>
        </p:nvSpPr>
        <p:spPr>
          <a:xfrm>
            <a:off x="452437" y="4439643"/>
            <a:ext cx="8239200" cy="238800"/>
          </a:xfrm>
          <a:prstGeom prst="rect">
            <a:avLst/>
          </a:prstGeom>
          <a:noFill/>
          <a:ln>
            <a:noFill/>
          </a:ln>
        </p:spPr>
        <p:txBody>
          <a:bodyPr anchorCtr="0" anchor="b" bIns="17150" lIns="17150" spcFirstLastPara="1" rIns="17150" wrap="square" tIns="17150">
            <a:normAutofit/>
          </a:bodyPr>
          <a:lstStyle>
            <a:lvl1pPr indent="-228600" lvl="0" marL="457200" algn="l">
              <a:lnSpc>
                <a:spcPct val="100000"/>
              </a:lnSpc>
              <a:spcBef>
                <a:spcPts val="0"/>
              </a:spcBef>
              <a:spcAft>
                <a:spcPts val="0"/>
              </a:spcAft>
              <a:buClr>
                <a:srgbClr val="FFFFFF"/>
              </a:buClr>
              <a:buSzPts val="1400"/>
              <a:buFont typeface="Helvetica Neue"/>
              <a:buNone/>
              <a:defRPr b="1" sz="1400"/>
            </a:lvl1pPr>
            <a:lvl2pPr indent="-279400" lvl="1" marL="914400" algn="l">
              <a:lnSpc>
                <a:spcPct val="90000"/>
              </a:lnSpc>
              <a:spcBef>
                <a:spcPts val="1700"/>
              </a:spcBef>
              <a:spcAft>
                <a:spcPts val="0"/>
              </a:spcAft>
              <a:buClr>
                <a:srgbClr val="FFFFFF"/>
              </a:buClr>
              <a:buSzPts val="800"/>
              <a:buChar char="○"/>
              <a:defRPr/>
            </a:lvl2pPr>
            <a:lvl3pPr indent="-279400" lvl="2" marL="1371600" algn="l">
              <a:lnSpc>
                <a:spcPct val="90000"/>
              </a:lnSpc>
              <a:spcBef>
                <a:spcPts val="1700"/>
              </a:spcBef>
              <a:spcAft>
                <a:spcPts val="0"/>
              </a:spcAft>
              <a:buClr>
                <a:srgbClr val="FFFFFF"/>
              </a:buClr>
              <a:buSzPts val="800"/>
              <a:buChar char="■"/>
              <a:defRPr/>
            </a:lvl3pPr>
            <a:lvl4pPr indent="-279400" lvl="3" marL="1828800" algn="l">
              <a:lnSpc>
                <a:spcPct val="90000"/>
              </a:lnSpc>
              <a:spcBef>
                <a:spcPts val="1700"/>
              </a:spcBef>
              <a:spcAft>
                <a:spcPts val="0"/>
              </a:spcAft>
              <a:buClr>
                <a:srgbClr val="FFFFFF"/>
              </a:buClr>
              <a:buSzPts val="800"/>
              <a:buChar char="●"/>
              <a:defRPr/>
            </a:lvl4pPr>
            <a:lvl5pPr indent="-279400" lvl="4" marL="2286000" algn="l">
              <a:lnSpc>
                <a:spcPct val="90000"/>
              </a:lnSpc>
              <a:spcBef>
                <a:spcPts val="1700"/>
              </a:spcBef>
              <a:spcAft>
                <a:spcPts val="0"/>
              </a:spcAft>
              <a:buClr>
                <a:srgbClr val="FFFFFF"/>
              </a:buClr>
              <a:buSzPts val="800"/>
              <a:buChar char="○"/>
              <a:defRPr/>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160" name="Google Shape;160;p84"/>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FFFFFF"/>
              </a:buClr>
              <a:buSzPts val="4400"/>
              <a:buFont typeface="Helvetica Neue"/>
              <a:buNone/>
              <a:defRPr sz="4400"/>
            </a:lvl1pPr>
            <a:lvl2pPr lvl="1" algn="l">
              <a:lnSpc>
                <a:spcPct val="80000"/>
              </a:lnSpc>
              <a:spcBef>
                <a:spcPts val="0"/>
              </a:spcBef>
              <a:spcAft>
                <a:spcPts val="0"/>
              </a:spcAft>
              <a:buClr>
                <a:srgbClr val="FFFFFF"/>
              </a:buClr>
              <a:buSzPts val="700"/>
              <a:buNone/>
              <a:defRPr/>
            </a:lvl2pPr>
            <a:lvl3pPr lvl="2" algn="l">
              <a:lnSpc>
                <a:spcPct val="80000"/>
              </a:lnSpc>
              <a:spcBef>
                <a:spcPts val="0"/>
              </a:spcBef>
              <a:spcAft>
                <a:spcPts val="0"/>
              </a:spcAft>
              <a:buClr>
                <a:srgbClr val="FFFFFF"/>
              </a:buClr>
              <a:buSzPts val="700"/>
              <a:buNone/>
              <a:defRPr/>
            </a:lvl3pPr>
            <a:lvl4pPr lvl="3" algn="l">
              <a:lnSpc>
                <a:spcPct val="80000"/>
              </a:lnSpc>
              <a:spcBef>
                <a:spcPts val="0"/>
              </a:spcBef>
              <a:spcAft>
                <a:spcPts val="0"/>
              </a:spcAft>
              <a:buClr>
                <a:srgbClr val="FFFFFF"/>
              </a:buClr>
              <a:buSzPts val="700"/>
              <a:buNone/>
              <a:defRPr/>
            </a:lvl4pPr>
            <a:lvl5pPr lvl="4" algn="l">
              <a:lnSpc>
                <a:spcPct val="80000"/>
              </a:lnSpc>
              <a:spcBef>
                <a:spcPts val="0"/>
              </a:spcBef>
              <a:spcAft>
                <a:spcPts val="0"/>
              </a:spcAft>
              <a:buClr>
                <a:srgbClr val="FFFFFF"/>
              </a:buClr>
              <a:buSzPts val="700"/>
              <a:buNone/>
              <a:defRPr/>
            </a:lvl5pPr>
            <a:lvl6pPr lvl="5" algn="l">
              <a:lnSpc>
                <a:spcPct val="80000"/>
              </a:lnSpc>
              <a:spcBef>
                <a:spcPts val="0"/>
              </a:spcBef>
              <a:spcAft>
                <a:spcPts val="0"/>
              </a:spcAft>
              <a:buClr>
                <a:srgbClr val="FFFFFF"/>
              </a:buClr>
              <a:buSzPts val="700"/>
              <a:buNone/>
              <a:defRPr/>
            </a:lvl6pPr>
            <a:lvl7pPr lvl="6" algn="l">
              <a:lnSpc>
                <a:spcPct val="80000"/>
              </a:lnSpc>
              <a:spcBef>
                <a:spcPts val="0"/>
              </a:spcBef>
              <a:spcAft>
                <a:spcPts val="0"/>
              </a:spcAft>
              <a:buClr>
                <a:srgbClr val="FFFFFF"/>
              </a:buClr>
              <a:buSzPts val="700"/>
              <a:buNone/>
              <a:defRPr/>
            </a:lvl7pPr>
            <a:lvl8pPr lvl="7" algn="l">
              <a:lnSpc>
                <a:spcPct val="80000"/>
              </a:lnSpc>
              <a:spcBef>
                <a:spcPts val="0"/>
              </a:spcBef>
              <a:spcAft>
                <a:spcPts val="0"/>
              </a:spcAft>
              <a:buClr>
                <a:srgbClr val="FFFFFF"/>
              </a:buClr>
              <a:buSzPts val="700"/>
              <a:buNone/>
              <a:defRPr/>
            </a:lvl8pPr>
            <a:lvl9pPr lvl="8" algn="l">
              <a:lnSpc>
                <a:spcPct val="80000"/>
              </a:lnSpc>
              <a:spcBef>
                <a:spcPts val="0"/>
              </a:spcBef>
              <a:spcAft>
                <a:spcPts val="0"/>
              </a:spcAft>
              <a:buClr>
                <a:srgbClr val="FFFFFF"/>
              </a:buClr>
              <a:buSzPts val="700"/>
              <a:buNone/>
              <a:defRPr/>
            </a:lvl9pPr>
          </a:lstStyle>
          <a:p/>
        </p:txBody>
      </p:sp>
      <p:sp>
        <p:nvSpPr>
          <p:cNvPr id="161" name="Google Shape;161;p84"/>
          <p:cNvSpPr txBox="1"/>
          <p:nvPr>
            <p:ph idx="2" type="body"/>
          </p:nvPr>
        </p:nvSpPr>
        <p:spPr>
          <a:xfrm>
            <a:off x="452438" y="2698824"/>
            <a:ext cx="8239200" cy="7143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FFFFFF"/>
              </a:buClr>
              <a:buSzPts val="2100"/>
              <a:buFont typeface="Helvetica Neue"/>
              <a:buNone/>
              <a:defRPr b="1" sz="2100"/>
            </a:lvl1pPr>
            <a:lvl2pPr indent="-228600" lvl="1" marL="914400" algn="l">
              <a:lnSpc>
                <a:spcPct val="100000"/>
              </a:lnSpc>
              <a:spcBef>
                <a:spcPts val="0"/>
              </a:spcBef>
              <a:spcAft>
                <a:spcPts val="0"/>
              </a:spcAft>
              <a:buClr>
                <a:srgbClr val="FFFFFF"/>
              </a:buClr>
              <a:buSzPts val="2100"/>
              <a:buFont typeface="Helvetica Neue"/>
              <a:buNone/>
              <a:defRPr b="1" sz="2100"/>
            </a:lvl2pPr>
            <a:lvl3pPr indent="-228600" lvl="2" marL="1371600" algn="l">
              <a:lnSpc>
                <a:spcPct val="100000"/>
              </a:lnSpc>
              <a:spcBef>
                <a:spcPts val="0"/>
              </a:spcBef>
              <a:spcAft>
                <a:spcPts val="0"/>
              </a:spcAft>
              <a:buClr>
                <a:srgbClr val="FFFFFF"/>
              </a:buClr>
              <a:buSzPts val="2100"/>
              <a:buFont typeface="Helvetica Neue"/>
              <a:buNone/>
              <a:defRPr b="1" sz="2100"/>
            </a:lvl3pPr>
            <a:lvl4pPr indent="-228600" lvl="3" marL="1828800" algn="l">
              <a:lnSpc>
                <a:spcPct val="100000"/>
              </a:lnSpc>
              <a:spcBef>
                <a:spcPts val="0"/>
              </a:spcBef>
              <a:spcAft>
                <a:spcPts val="0"/>
              </a:spcAft>
              <a:buClr>
                <a:srgbClr val="FFFFFF"/>
              </a:buClr>
              <a:buSzPts val="2100"/>
              <a:buFont typeface="Helvetica Neue"/>
              <a:buNone/>
              <a:defRPr b="1" sz="2100"/>
            </a:lvl4pPr>
            <a:lvl5pPr indent="-228600" lvl="4" marL="2286000" algn="l">
              <a:lnSpc>
                <a:spcPct val="100000"/>
              </a:lnSpc>
              <a:spcBef>
                <a:spcPts val="0"/>
              </a:spcBef>
              <a:spcAft>
                <a:spcPts val="0"/>
              </a:spcAft>
              <a:buClr>
                <a:srgbClr val="FFFFFF"/>
              </a:buClr>
              <a:buSzPts val="2100"/>
              <a:buFont typeface="Helvetica Neue"/>
              <a:buNone/>
              <a:defRPr b="1" sz="2100"/>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162" name="Google Shape;162;p84"/>
          <p:cNvSpPr txBox="1"/>
          <p:nvPr>
            <p:ph idx="12" type="sldNum"/>
          </p:nvPr>
        </p:nvSpPr>
        <p:spPr>
          <a:xfrm>
            <a:off x="4502905" y="4905375"/>
            <a:ext cx="138300" cy="146100"/>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3">
  <p:cSld name="TITLE_4">
    <p:spTree>
      <p:nvGrpSpPr>
        <p:cNvPr id="163" name="Shape 163"/>
        <p:cNvGrpSpPr/>
        <p:nvPr/>
      </p:nvGrpSpPr>
      <p:grpSpPr>
        <a:xfrm>
          <a:off x="0" y="0"/>
          <a:ext cx="0" cy="0"/>
          <a:chOff x="0" y="0"/>
          <a:chExt cx="0" cy="0"/>
        </a:xfrm>
      </p:grpSpPr>
      <p:sp>
        <p:nvSpPr>
          <p:cNvPr id="164" name="Google Shape;164;p85"/>
          <p:cNvSpPr txBox="1"/>
          <p:nvPr>
            <p:ph idx="1" type="body"/>
          </p:nvPr>
        </p:nvSpPr>
        <p:spPr>
          <a:xfrm>
            <a:off x="452437" y="4439643"/>
            <a:ext cx="8239200" cy="238800"/>
          </a:xfrm>
          <a:prstGeom prst="rect">
            <a:avLst/>
          </a:prstGeom>
          <a:noFill/>
          <a:ln>
            <a:noFill/>
          </a:ln>
        </p:spPr>
        <p:txBody>
          <a:bodyPr anchorCtr="0" anchor="b" bIns="17150" lIns="17150" spcFirstLastPara="1" rIns="17150" wrap="square" tIns="17150">
            <a:normAutofit/>
          </a:bodyPr>
          <a:lstStyle>
            <a:lvl1pPr indent="-228600" lvl="0" marL="457200" algn="l">
              <a:lnSpc>
                <a:spcPct val="100000"/>
              </a:lnSpc>
              <a:spcBef>
                <a:spcPts val="0"/>
              </a:spcBef>
              <a:spcAft>
                <a:spcPts val="0"/>
              </a:spcAft>
              <a:buClr>
                <a:srgbClr val="FFFFFF"/>
              </a:buClr>
              <a:buSzPts val="1400"/>
              <a:buFont typeface="Helvetica Neue"/>
              <a:buNone/>
              <a:defRPr b="1" sz="1400"/>
            </a:lvl1pPr>
            <a:lvl2pPr indent="-279400" lvl="1" marL="914400" algn="l">
              <a:lnSpc>
                <a:spcPct val="90000"/>
              </a:lnSpc>
              <a:spcBef>
                <a:spcPts val="1700"/>
              </a:spcBef>
              <a:spcAft>
                <a:spcPts val="0"/>
              </a:spcAft>
              <a:buClr>
                <a:srgbClr val="FFFFFF"/>
              </a:buClr>
              <a:buSzPts val="800"/>
              <a:buChar char="○"/>
              <a:defRPr/>
            </a:lvl2pPr>
            <a:lvl3pPr indent="-279400" lvl="2" marL="1371600" algn="l">
              <a:lnSpc>
                <a:spcPct val="90000"/>
              </a:lnSpc>
              <a:spcBef>
                <a:spcPts val="1700"/>
              </a:spcBef>
              <a:spcAft>
                <a:spcPts val="0"/>
              </a:spcAft>
              <a:buClr>
                <a:srgbClr val="FFFFFF"/>
              </a:buClr>
              <a:buSzPts val="800"/>
              <a:buChar char="■"/>
              <a:defRPr/>
            </a:lvl3pPr>
            <a:lvl4pPr indent="-279400" lvl="3" marL="1828800" algn="l">
              <a:lnSpc>
                <a:spcPct val="90000"/>
              </a:lnSpc>
              <a:spcBef>
                <a:spcPts val="1700"/>
              </a:spcBef>
              <a:spcAft>
                <a:spcPts val="0"/>
              </a:spcAft>
              <a:buClr>
                <a:srgbClr val="FFFFFF"/>
              </a:buClr>
              <a:buSzPts val="800"/>
              <a:buChar char="●"/>
              <a:defRPr/>
            </a:lvl4pPr>
            <a:lvl5pPr indent="-279400" lvl="4" marL="2286000" algn="l">
              <a:lnSpc>
                <a:spcPct val="90000"/>
              </a:lnSpc>
              <a:spcBef>
                <a:spcPts val="1700"/>
              </a:spcBef>
              <a:spcAft>
                <a:spcPts val="0"/>
              </a:spcAft>
              <a:buClr>
                <a:srgbClr val="FFFFFF"/>
              </a:buClr>
              <a:buSzPts val="800"/>
              <a:buChar char="○"/>
              <a:defRPr/>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165" name="Google Shape;165;p85"/>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FFFFFF"/>
              </a:buClr>
              <a:buSzPts val="4400"/>
              <a:buFont typeface="Helvetica Neue"/>
              <a:buNone/>
              <a:defRPr sz="4400"/>
            </a:lvl1pPr>
            <a:lvl2pPr lvl="1" algn="l">
              <a:lnSpc>
                <a:spcPct val="80000"/>
              </a:lnSpc>
              <a:spcBef>
                <a:spcPts val="0"/>
              </a:spcBef>
              <a:spcAft>
                <a:spcPts val="0"/>
              </a:spcAft>
              <a:buClr>
                <a:srgbClr val="FFFFFF"/>
              </a:buClr>
              <a:buSzPts val="700"/>
              <a:buNone/>
              <a:defRPr/>
            </a:lvl2pPr>
            <a:lvl3pPr lvl="2" algn="l">
              <a:lnSpc>
                <a:spcPct val="80000"/>
              </a:lnSpc>
              <a:spcBef>
                <a:spcPts val="0"/>
              </a:spcBef>
              <a:spcAft>
                <a:spcPts val="0"/>
              </a:spcAft>
              <a:buClr>
                <a:srgbClr val="FFFFFF"/>
              </a:buClr>
              <a:buSzPts val="700"/>
              <a:buNone/>
              <a:defRPr/>
            </a:lvl3pPr>
            <a:lvl4pPr lvl="3" algn="l">
              <a:lnSpc>
                <a:spcPct val="80000"/>
              </a:lnSpc>
              <a:spcBef>
                <a:spcPts val="0"/>
              </a:spcBef>
              <a:spcAft>
                <a:spcPts val="0"/>
              </a:spcAft>
              <a:buClr>
                <a:srgbClr val="FFFFFF"/>
              </a:buClr>
              <a:buSzPts val="700"/>
              <a:buNone/>
              <a:defRPr/>
            </a:lvl4pPr>
            <a:lvl5pPr lvl="4" algn="l">
              <a:lnSpc>
                <a:spcPct val="80000"/>
              </a:lnSpc>
              <a:spcBef>
                <a:spcPts val="0"/>
              </a:spcBef>
              <a:spcAft>
                <a:spcPts val="0"/>
              </a:spcAft>
              <a:buClr>
                <a:srgbClr val="FFFFFF"/>
              </a:buClr>
              <a:buSzPts val="700"/>
              <a:buNone/>
              <a:defRPr/>
            </a:lvl5pPr>
            <a:lvl6pPr lvl="5" algn="l">
              <a:lnSpc>
                <a:spcPct val="80000"/>
              </a:lnSpc>
              <a:spcBef>
                <a:spcPts val="0"/>
              </a:spcBef>
              <a:spcAft>
                <a:spcPts val="0"/>
              </a:spcAft>
              <a:buClr>
                <a:srgbClr val="FFFFFF"/>
              </a:buClr>
              <a:buSzPts val="700"/>
              <a:buNone/>
              <a:defRPr/>
            </a:lvl6pPr>
            <a:lvl7pPr lvl="6" algn="l">
              <a:lnSpc>
                <a:spcPct val="80000"/>
              </a:lnSpc>
              <a:spcBef>
                <a:spcPts val="0"/>
              </a:spcBef>
              <a:spcAft>
                <a:spcPts val="0"/>
              </a:spcAft>
              <a:buClr>
                <a:srgbClr val="FFFFFF"/>
              </a:buClr>
              <a:buSzPts val="700"/>
              <a:buNone/>
              <a:defRPr/>
            </a:lvl7pPr>
            <a:lvl8pPr lvl="7" algn="l">
              <a:lnSpc>
                <a:spcPct val="80000"/>
              </a:lnSpc>
              <a:spcBef>
                <a:spcPts val="0"/>
              </a:spcBef>
              <a:spcAft>
                <a:spcPts val="0"/>
              </a:spcAft>
              <a:buClr>
                <a:srgbClr val="FFFFFF"/>
              </a:buClr>
              <a:buSzPts val="700"/>
              <a:buNone/>
              <a:defRPr/>
            </a:lvl8pPr>
            <a:lvl9pPr lvl="8" algn="l">
              <a:lnSpc>
                <a:spcPct val="80000"/>
              </a:lnSpc>
              <a:spcBef>
                <a:spcPts val="0"/>
              </a:spcBef>
              <a:spcAft>
                <a:spcPts val="0"/>
              </a:spcAft>
              <a:buClr>
                <a:srgbClr val="FFFFFF"/>
              </a:buClr>
              <a:buSzPts val="700"/>
              <a:buNone/>
              <a:defRPr/>
            </a:lvl9pPr>
          </a:lstStyle>
          <a:p/>
        </p:txBody>
      </p:sp>
      <p:sp>
        <p:nvSpPr>
          <p:cNvPr id="166" name="Google Shape;166;p85"/>
          <p:cNvSpPr txBox="1"/>
          <p:nvPr>
            <p:ph idx="2" type="body"/>
          </p:nvPr>
        </p:nvSpPr>
        <p:spPr>
          <a:xfrm>
            <a:off x="452438" y="2698824"/>
            <a:ext cx="8239200" cy="7143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FFFFFF"/>
              </a:buClr>
              <a:buSzPts val="2100"/>
              <a:buFont typeface="Helvetica Neue"/>
              <a:buNone/>
              <a:defRPr b="1" sz="2100"/>
            </a:lvl1pPr>
            <a:lvl2pPr indent="-228600" lvl="1" marL="914400" algn="l">
              <a:lnSpc>
                <a:spcPct val="100000"/>
              </a:lnSpc>
              <a:spcBef>
                <a:spcPts val="0"/>
              </a:spcBef>
              <a:spcAft>
                <a:spcPts val="0"/>
              </a:spcAft>
              <a:buClr>
                <a:srgbClr val="FFFFFF"/>
              </a:buClr>
              <a:buSzPts val="2100"/>
              <a:buFont typeface="Helvetica Neue"/>
              <a:buNone/>
              <a:defRPr b="1" sz="2100"/>
            </a:lvl2pPr>
            <a:lvl3pPr indent="-228600" lvl="2" marL="1371600" algn="l">
              <a:lnSpc>
                <a:spcPct val="100000"/>
              </a:lnSpc>
              <a:spcBef>
                <a:spcPts val="0"/>
              </a:spcBef>
              <a:spcAft>
                <a:spcPts val="0"/>
              </a:spcAft>
              <a:buClr>
                <a:srgbClr val="FFFFFF"/>
              </a:buClr>
              <a:buSzPts val="2100"/>
              <a:buFont typeface="Helvetica Neue"/>
              <a:buNone/>
              <a:defRPr b="1" sz="2100"/>
            </a:lvl3pPr>
            <a:lvl4pPr indent="-228600" lvl="3" marL="1828800" algn="l">
              <a:lnSpc>
                <a:spcPct val="100000"/>
              </a:lnSpc>
              <a:spcBef>
                <a:spcPts val="0"/>
              </a:spcBef>
              <a:spcAft>
                <a:spcPts val="0"/>
              </a:spcAft>
              <a:buClr>
                <a:srgbClr val="FFFFFF"/>
              </a:buClr>
              <a:buSzPts val="2100"/>
              <a:buFont typeface="Helvetica Neue"/>
              <a:buNone/>
              <a:defRPr b="1" sz="2100"/>
            </a:lvl4pPr>
            <a:lvl5pPr indent="-228600" lvl="4" marL="2286000" algn="l">
              <a:lnSpc>
                <a:spcPct val="100000"/>
              </a:lnSpc>
              <a:spcBef>
                <a:spcPts val="0"/>
              </a:spcBef>
              <a:spcAft>
                <a:spcPts val="0"/>
              </a:spcAft>
              <a:buClr>
                <a:srgbClr val="FFFFFF"/>
              </a:buClr>
              <a:buSzPts val="2100"/>
              <a:buFont typeface="Helvetica Neue"/>
              <a:buNone/>
              <a:defRPr b="1" sz="2100"/>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167" name="Google Shape;167;p85"/>
          <p:cNvSpPr txBox="1"/>
          <p:nvPr>
            <p:ph idx="12" type="sldNum"/>
          </p:nvPr>
        </p:nvSpPr>
        <p:spPr>
          <a:xfrm>
            <a:off x="4502905" y="4905375"/>
            <a:ext cx="138300" cy="146100"/>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p:cSld name="TITLE_5">
    <p:spTree>
      <p:nvGrpSpPr>
        <p:cNvPr id="168" name="Shape 168"/>
        <p:cNvGrpSpPr/>
        <p:nvPr/>
      </p:nvGrpSpPr>
      <p:grpSpPr>
        <a:xfrm>
          <a:off x="0" y="0"/>
          <a:ext cx="0" cy="0"/>
          <a:chOff x="0" y="0"/>
          <a:chExt cx="0" cy="0"/>
        </a:xfrm>
      </p:grpSpPr>
      <p:sp>
        <p:nvSpPr>
          <p:cNvPr id="169" name="Google Shape;169;p86"/>
          <p:cNvSpPr txBox="1"/>
          <p:nvPr>
            <p:ph idx="1" type="body"/>
          </p:nvPr>
        </p:nvSpPr>
        <p:spPr>
          <a:xfrm>
            <a:off x="452437" y="4439643"/>
            <a:ext cx="8239200" cy="238800"/>
          </a:xfrm>
          <a:prstGeom prst="rect">
            <a:avLst/>
          </a:prstGeom>
          <a:noFill/>
          <a:ln>
            <a:noFill/>
          </a:ln>
        </p:spPr>
        <p:txBody>
          <a:bodyPr anchorCtr="0" anchor="b" bIns="17150" lIns="17150" spcFirstLastPara="1" rIns="17150" wrap="square" tIns="17150">
            <a:normAutofit/>
          </a:bodyPr>
          <a:lstStyle>
            <a:lvl1pPr indent="-228600" lvl="0" marL="457200" algn="l">
              <a:lnSpc>
                <a:spcPct val="100000"/>
              </a:lnSpc>
              <a:spcBef>
                <a:spcPts val="0"/>
              </a:spcBef>
              <a:spcAft>
                <a:spcPts val="0"/>
              </a:spcAft>
              <a:buClr>
                <a:srgbClr val="FFFFFF"/>
              </a:buClr>
              <a:buSzPts val="1400"/>
              <a:buFont typeface="Helvetica Neue"/>
              <a:buNone/>
              <a:defRPr b="1" sz="1400"/>
            </a:lvl1pPr>
            <a:lvl2pPr indent="-279400" lvl="1" marL="914400" algn="l">
              <a:lnSpc>
                <a:spcPct val="90000"/>
              </a:lnSpc>
              <a:spcBef>
                <a:spcPts val="1700"/>
              </a:spcBef>
              <a:spcAft>
                <a:spcPts val="0"/>
              </a:spcAft>
              <a:buClr>
                <a:srgbClr val="FFFFFF"/>
              </a:buClr>
              <a:buSzPts val="800"/>
              <a:buChar char="○"/>
              <a:defRPr/>
            </a:lvl2pPr>
            <a:lvl3pPr indent="-279400" lvl="2" marL="1371600" algn="l">
              <a:lnSpc>
                <a:spcPct val="90000"/>
              </a:lnSpc>
              <a:spcBef>
                <a:spcPts val="1700"/>
              </a:spcBef>
              <a:spcAft>
                <a:spcPts val="0"/>
              </a:spcAft>
              <a:buClr>
                <a:srgbClr val="FFFFFF"/>
              </a:buClr>
              <a:buSzPts val="800"/>
              <a:buChar char="■"/>
              <a:defRPr/>
            </a:lvl3pPr>
            <a:lvl4pPr indent="-279400" lvl="3" marL="1828800" algn="l">
              <a:lnSpc>
                <a:spcPct val="90000"/>
              </a:lnSpc>
              <a:spcBef>
                <a:spcPts val="1700"/>
              </a:spcBef>
              <a:spcAft>
                <a:spcPts val="0"/>
              </a:spcAft>
              <a:buClr>
                <a:srgbClr val="FFFFFF"/>
              </a:buClr>
              <a:buSzPts val="800"/>
              <a:buChar char="●"/>
              <a:defRPr/>
            </a:lvl4pPr>
            <a:lvl5pPr indent="-279400" lvl="4" marL="2286000" algn="l">
              <a:lnSpc>
                <a:spcPct val="90000"/>
              </a:lnSpc>
              <a:spcBef>
                <a:spcPts val="1700"/>
              </a:spcBef>
              <a:spcAft>
                <a:spcPts val="0"/>
              </a:spcAft>
              <a:buClr>
                <a:srgbClr val="FFFFFF"/>
              </a:buClr>
              <a:buSzPts val="800"/>
              <a:buChar char="○"/>
              <a:defRPr/>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170" name="Google Shape;170;p86"/>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FFFFFF"/>
              </a:buClr>
              <a:buSzPts val="4400"/>
              <a:buFont typeface="Helvetica Neue"/>
              <a:buNone/>
              <a:defRPr sz="4400"/>
            </a:lvl1pPr>
            <a:lvl2pPr lvl="1" algn="l">
              <a:lnSpc>
                <a:spcPct val="80000"/>
              </a:lnSpc>
              <a:spcBef>
                <a:spcPts val="0"/>
              </a:spcBef>
              <a:spcAft>
                <a:spcPts val="0"/>
              </a:spcAft>
              <a:buClr>
                <a:srgbClr val="FFFFFF"/>
              </a:buClr>
              <a:buSzPts val="700"/>
              <a:buNone/>
              <a:defRPr/>
            </a:lvl2pPr>
            <a:lvl3pPr lvl="2" algn="l">
              <a:lnSpc>
                <a:spcPct val="80000"/>
              </a:lnSpc>
              <a:spcBef>
                <a:spcPts val="0"/>
              </a:spcBef>
              <a:spcAft>
                <a:spcPts val="0"/>
              </a:spcAft>
              <a:buClr>
                <a:srgbClr val="FFFFFF"/>
              </a:buClr>
              <a:buSzPts val="700"/>
              <a:buNone/>
              <a:defRPr/>
            </a:lvl3pPr>
            <a:lvl4pPr lvl="3" algn="l">
              <a:lnSpc>
                <a:spcPct val="80000"/>
              </a:lnSpc>
              <a:spcBef>
                <a:spcPts val="0"/>
              </a:spcBef>
              <a:spcAft>
                <a:spcPts val="0"/>
              </a:spcAft>
              <a:buClr>
                <a:srgbClr val="FFFFFF"/>
              </a:buClr>
              <a:buSzPts val="700"/>
              <a:buNone/>
              <a:defRPr/>
            </a:lvl4pPr>
            <a:lvl5pPr lvl="4" algn="l">
              <a:lnSpc>
                <a:spcPct val="80000"/>
              </a:lnSpc>
              <a:spcBef>
                <a:spcPts val="0"/>
              </a:spcBef>
              <a:spcAft>
                <a:spcPts val="0"/>
              </a:spcAft>
              <a:buClr>
                <a:srgbClr val="FFFFFF"/>
              </a:buClr>
              <a:buSzPts val="700"/>
              <a:buNone/>
              <a:defRPr/>
            </a:lvl5pPr>
            <a:lvl6pPr lvl="5" algn="l">
              <a:lnSpc>
                <a:spcPct val="80000"/>
              </a:lnSpc>
              <a:spcBef>
                <a:spcPts val="0"/>
              </a:spcBef>
              <a:spcAft>
                <a:spcPts val="0"/>
              </a:spcAft>
              <a:buClr>
                <a:srgbClr val="FFFFFF"/>
              </a:buClr>
              <a:buSzPts val="700"/>
              <a:buNone/>
              <a:defRPr/>
            </a:lvl6pPr>
            <a:lvl7pPr lvl="6" algn="l">
              <a:lnSpc>
                <a:spcPct val="80000"/>
              </a:lnSpc>
              <a:spcBef>
                <a:spcPts val="0"/>
              </a:spcBef>
              <a:spcAft>
                <a:spcPts val="0"/>
              </a:spcAft>
              <a:buClr>
                <a:srgbClr val="FFFFFF"/>
              </a:buClr>
              <a:buSzPts val="700"/>
              <a:buNone/>
              <a:defRPr/>
            </a:lvl7pPr>
            <a:lvl8pPr lvl="7" algn="l">
              <a:lnSpc>
                <a:spcPct val="80000"/>
              </a:lnSpc>
              <a:spcBef>
                <a:spcPts val="0"/>
              </a:spcBef>
              <a:spcAft>
                <a:spcPts val="0"/>
              </a:spcAft>
              <a:buClr>
                <a:srgbClr val="FFFFFF"/>
              </a:buClr>
              <a:buSzPts val="700"/>
              <a:buNone/>
              <a:defRPr/>
            </a:lvl8pPr>
            <a:lvl9pPr lvl="8" algn="l">
              <a:lnSpc>
                <a:spcPct val="80000"/>
              </a:lnSpc>
              <a:spcBef>
                <a:spcPts val="0"/>
              </a:spcBef>
              <a:spcAft>
                <a:spcPts val="0"/>
              </a:spcAft>
              <a:buClr>
                <a:srgbClr val="FFFFFF"/>
              </a:buClr>
              <a:buSzPts val="700"/>
              <a:buNone/>
              <a:defRPr/>
            </a:lvl9pPr>
          </a:lstStyle>
          <a:p/>
        </p:txBody>
      </p:sp>
      <p:sp>
        <p:nvSpPr>
          <p:cNvPr id="171" name="Google Shape;171;p86"/>
          <p:cNvSpPr txBox="1"/>
          <p:nvPr>
            <p:ph idx="2" type="body"/>
          </p:nvPr>
        </p:nvSpPr>
        <p:spPr>
          <a:xfrm>
            <a:off x="452438" y="2698824"/>
            <a:ext cx="8239200" cy="7143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FFFFFF"/>
              </a:buClr>
              <a:buSzPts val="2100"/>
              <a:buFont typeface="Helvetica Neue"/>
              <a:buNone/>
              <a:defRPr b="1" sz="2100"/>
            </a:lvl1pPr>
            <a:lvl2pPr indent="-228600" lvl="1" marL="914400" algn="l">
              <a:lnSpc>
                <a:spcPct val="100000"/>
              </a:lnSpc>
              <a:spcBef>
                <a:spcPts val="0"/>
              </a:spcBef>
              <a:spcAft>
                <a:spcPts val="0"/>
              </a:spcAft>
              <a:buClr>
                <a:srgbClr val="FFFFFF"/>
              </a:buClr>
              <a:buSzPts val="2100"/>
              <a:buFont typeface="Helvetica Neue"/>
              <a:buNone/>
              <a:defRPr b="1" sz="2100"/>
            </a:lvl2pPr>
            <a:lvl3pPr indent="-228600" lvl="2" marL="1371600" algn="l">
              <a:lnSpc>
                <a:spcPct val="100000"/>
              </a:lnSpc>
              <a:spcBef>
                <a:spcPts val="0"/>
              </a:spcBef>
              <a:spcAft>
                <a:spcPts val="0"/>
              </a:spcAft>
              <a:buClr>
                <a:srgbClr val="FFFFFF"/>
              </a:buClr>
              <a:buSzPts val="2100"/>
              <a:buFont typeface="Helvetica Neue"/>
              <a:buNone/>
              <a:defRPr b="1" sz="2100"/>
            </a:lvl3pPr>
            <a:lvl4pPr indent="-228600" lvl="3" marL="1828800" algn="l">
              <a:lnSpc>
                <a:spcPct val="100000"/>
              </a:lnSpc>
              <a:spcBef>
                <a:spcPts val="0"/>
              </a:spcBef>
              <a:spcAft>
                <a:spcPts val="0"/>
              </a:spcAft>
              <a:buClr>
                <a:srgbClr val="FFFFFF"/>
              </a:buClr>
              <a:buSzPts val="2100"/>
              <a:buFont typeface="Helvetica Neue"/>
              <a:buNone/>
              <a:defRPr b="1" sz="2100"/>
            </a:lvl4pPr>
            <a:lvl5pPr indent="-228600" lvl="4" marL="2286000" algn="l">
              <a:lnSpc>
                <a:spcPct val="100000"/>
              </a:lnSpc>
              <a:spcBef>
                <a:spcPts val="0"/>
              </a:spcBef>
              <a:spcAft>
                <a:spcPts val="0"/>
              </a:spcAft>
              <a:buClr>
                <a:srgbClr val="FFFFFF"/>
              </a:buClr>
              <a:buSzPts val="2100"/>
              <a:buFont typeface="Helvetica Neue"/>
              <a:buNone/>
              <a:defRPr b="1" sz="2100"/>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172" name="Google Shape;172;p86"/>
          <p:cNvSpPr txBox="1"/>
          <p:nvPr>
            <p:ph idx="12" type="sldNum"/>
          </p:nvPr>
        </p:nvSpPr>
        <p:spPr>
          <a:xfrm>
            <a:off x="4502905" y="4905375"/>
            <a:ext cx="138300" cy="146100"/>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5">
  <p:cSld name="TITLE_6">
    <p:spTree>
      <p:nvGrpSpPr>
        <p:cNvPr id="173" name="Shape 173"/>
        <p:cNvGrpSpPr/>
        <p:nvPr/>
      </p:nvGrpSpPr>
      <p:grpSpPr>
        <a:xfrm>
          <a:off x="0" y="0"/>
          <a:ext cx="0" cy="0"/>
          <a:chOff x="0" y="0"/>
          <a:chExt cx="0" cy="0"/>
        </a:xfrm>
      </p:grpSpPr>
      <p:sp>
        <p:nvSpPr>
          <p:cNvPr id="174" name="Google Shape;174;p87"/>
          <p:cNvSpPr txBox="1"/>
          <p:nvPr>
            <p:ph idx="1" type="body"/>
          </p:nvPr>
        </p:nvSpPr>
        <p:spPr>
          <a:xfrm>
            <a:off x="452437" y="4439643"/>
            <a:ext cx="8239200" cy="238800"/>
          </a:xfrm>
          <a:prstGeom prst="rect">
            <a:avLst/>
          </a:prstGeom>
          <a:noFill/>
          <a:ln>
            <a:noFill/>
          </a:ln>
        </p:spPr>
        <p:txBody>
          <a:bodyPr anchorCtr="0" anchor="b" bIns="17150" lIns="17150" spcFirstLastPara="1" rIns="17150" wrap="square" tIns="17150">
            <a:normAutofit/>
          </a:bodyPr>
          <a:lstStyle>
            <a:lvl1pPr indent="-228600" lvl="0" marL="457200" algn="l">
              <a:lnSpc>
                <a:spcPct val="100000"/>
              </a:lnSpc>
              <a:spcBef>
                <a:spcPts val="0"/>
              </a:spcBef>
              <a:spcAft>
                <a:spcPts val="0"/>
              </a:spcAft>
              <a:buClr>
                <a:srgbClr val="FFFFFF"/>
              </a:buClr>
              <a:buSzPts val="1400"/>
              <a:buFont typeface="Helvetica Neue"/>
              <a:buNone/>
              <a:defRPr b="1" sz="1400"/>
            </a:lvl1pPr>
            <a:lvl2pPr indent="-279400" lvl="1" marL="914400" algn="l">
              <a:lnSpc>
                <a:spcPct val="90000"/>
              </a:lnSpc>
              <a:spcBef>
                <a:spcPts val="1700"/>
              </a:spcBef>
              <a:spcAft>
                <a:spcPts val="0"/>
              </a:spcAft>
              <a:buClr>
                <a:srgbClr val="FFFFFF"/>
              </a:buClr>
              <a:buSzPts val="800"/>
              <a:buChar char="○"/>
              <a:defRPr/>
            </a:lvl2pPr>
            <a:lvl3pPr indent="-279400" lvl="2" marL="1371600" algn="l">
              <a:lnSpc>
                <a:spcPct val="90000"/>
              </a:lnSpc>
              <a:spcBef>
                <a:spcPts val="1700"/>
              </a:spcBef>
              <a:spcAft>
                <a:spcPts val="0"/>
              </a:spcAft>
              <a:buClr>
                <a:srgbClr val="FFFFFF"/>
              </a:buClr>
              <a:buSzPts val="800"/>
              <a:buChar char="■"/>
              <a:defRPr/>
            </a:lvl3pPr>
            <a:lvl4pPr indent="-279400" lvl="3" marL="1828800" algn="l">
              <a:lnSpc>
                <a:spcPct val="90000"/>
              </a:lnSpc>
              <a:spcBef>
                <a:spcPts val="1700"/>
              </a:spcBef>
              <a:spcAft>
                <a:spcPts val="0"/>
              </a:spcAft>
              <a:buClr>
                <a:srgbClr val="FFFFFF"/>
              </a:buClr>
              <a:buSzPts val="800"/>
              <a:buChar char="●"/>
              <a:defRPr/>
            </a:lvl4pPr>
            <a:lvl5pPr indent="-279400" lvl="4" marL="2286000" algn="l">
              <a:lnSpc>
                <a:spcPct val="90000"/>
              </a:lnSpc>
              <a:spcBef>
                <a:spcPts val="1700"/>
              </a:spcBef>
              <a:spcAft>
                <a:spcPts val="0"/>
              </a:spcAft>
              <a:buClr>
                <a:srgbClr val="FFFFFF"/>
              </a:buClr>
              <a:buSzPts val="800"/>
              <a:buChar char="○"/>
              <a:defRPr/>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175" name="Google Shape;175;p87"/>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FFFFFF"/>
              </a:buClr>
              <a:buSzPts val="4400"/>
              <a:buFont typeface="Helvetica Neue"/>
              <a:buNone/>
              <a:defRPr sz="4400"/>
            </a:lvl1pPr>
            <a:lvl2pPr lvl="1" algn="l">
              <a:lnSpc>
                <a:spcPct val="80000"/>
              </a:lnSpc>
              <a:spcBef>
                <a:spcPts val="0"/>
              </a:spcBef>
              <a:spcAft>
                <a:spcPts val="0"/>
              </a:spcAft>
              <a:buClr>
                <a:srgbClr val="FFFFFF"/>
              </a:buClr>
              <a:buSzPts val="700"/>
              <a:buNone/>
              <a:defRPr/>
            </a:lvl2pPr>
            <a:lvl3pPr lvl="2" algn="l">
              <a:lnSpc>
                <a:spcPct val="80000"/>
              </a:lnSpc>
              <a:spcBef>
                <a:spcPts val="0"/>
              </a:spcBef>
              <a:spcAft>
                <a:spcPts val="0"/>
              </a:spcAft>
              <a:buClr>
                <a:srgbClr val="FFFFFF"/>
              </a:buClr>
              <a:buSzPts val="700"/>
              <a:buNone/>
              <a:defRPr/>
            </a:lvl3pPr>
            <a:lvl4pPr lvl="3" algn="l">
              <a:lnSpc>
                <a:spcPct val="80000"/>
              </a:lnSpc>
              <a:spcBef>
                <a:spcPts val="0"/>
              </a:spcBef>
              <a:spcAft>
                <a:spcPts val="0"/>
              </a:spcAft>
              <a:buClr>
                <a:srgbClr val="FFFFFF"/>
              </a:buClr>
              <a:buSzPts val="700"/>
              <a:buNone/>
              <a:defRPr/>
            </a:lvl4pPr>
            <a:lvl5pPr lvl="4" algn="l">
              <a:lnSpc>
                <a:spcPct val="80000"/>
              </a:lnSpc>
              <a:spcBef>
                <a:spcPts val="0"/>
              </a:spcBef>
              <a:spcAft>
                <a:spcPts val="0"/>
              </a:spcAft>
              <a:buClr>
                <a:srgbClr val="FFFFFF"/>
              </a:buClr>
              <a:buSzPts val="700"/>
              <a:buNone/>
              <a:defRPr/>
            </a:lvl5pPr>
            <a:lvl6pPr lvl="5" algn="l">
              <a:lnSpc>
                <a:spcPct val="80000"/>
              </a:lnSpc>
              <a:spcBef>
                <a:spcPts val="0"/>
              </a:spcBef>
              <a:spcAft>
                <a:spcPts val="0"/>
              </a:spcAft>
              <a:buClr>
                <a:srgbClr val="FFFFFF"/>
              </a:buClr>
              <a:buSzPts val="700"/>
              <a:buNone/>
              <a:defRPr/>
            </a:lvl6pPr>
            <a:lvl7pPr lvl="6" algn="l">
              <a:lnSpc>
                <a:spcPct val="80000"/>
              </a:lnSpc>
              <a:spcBef>
                <a:spcPts val="0"/>
              </a:spcBef>
              <a:spcAft>
                <a:spcPts val="0"/>
              </a:spcAft>
              <a:buClr>
                <a:srgbClr val="FFFFFF"/>
              </a:buClr>
              <a:buSzPts val="700"/>
              <a:buNone/>
              <a:defRPr/>
            </a:lvl7pPr>
            <a:lvl8pPr lvl="7" algn="l">
              <a:lnSpc>
                <a:spcPct val="80000"/>
              </a:lnSpc>
              <a:spcBef>
                <a:spcPts val="0"/>
              </a:spcBef>
              <a:spcAft>
                <a:spcPts val="0"/>
              </a:spcAft>
              <a:buClr>
                <a:srgbClr val="FFFFFF"/>
              </a:buClr>
              <a:buSzPts val="700"/>
              <a:buNone/>
              <a:defRPr/>
            </a:lvl8pPr>
            <a:lvl9pPr lvl="8" algn="l">
              <a:lnSpc>
                <a:spcPct val="80000"/>
              </a:lnSpc>
              <a:spcBef>
                <a:spcPts val="0"/>
              </a:spcBef>
              <a:spcAft>
                <a:spcPts val="0"/>
              </a:spcAft>
              <a:buClr>
                <a:srgbClr val="FFFFFF"/>
              </a:buClr>
              <a:buSzPts val="700"/>
              <a:buNone/>
              <a:defRPr/>
            </a:lvl9pPr>
          </a:lstStyle>
          <a:p/>
        </p:txBody>
      </p:sp>
      <p:sp>
        <p:nvSpPr>
          <p:cNvPr id="176" name="Google Shape;176;p87"/>
          <p:cNvSpPr txBox="1"/>
          <p:nvPr>
            <p:ph idx="2" type="body"/>
          </p:nvPr>
        </p:nvSpPr>
        <p:spPr>
          <a:xfrm>
            <a:off x="452438" y="2698824"/>
            <a:ext cx="8239200" cy="7143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FFFFFF"/>
              </a:buClr>
              <a:buSzPts val="2100"/>
              <a:buFont typeface="Helvetica Neue"/>
              <a:buNone/>
              <a:defRPr b="1" sz="2100"/>
            </a:lvl1pPr>
            <a:lvl2pPr indent="-228600" lvl="1" marL="914400" algn="l">
              <a:lnSpc>
                <a:spcPct val="100000"/>
              </a:lnSpc>
              <a:spcBef>
                <a:spcPts val="0"/>
              </a:spcBef>
              <a:spcAft>
                <a:spcPts val="0"/>
              </a:spcAft>
              <a:buClr>
                <a:srgbClr val="FFFFFF"/>
              </a:buClr>
              <a:buSzPts val="2100"/>
              <a:buFont typeface="Helvetica Neue"/>
              <a:buNone/>
              <a:defRPr b="1" sz="2100"/>
            </a:lvl2pPr>
            <a:lvl3pPr indent="-228600" lvl="2" marL="1371600" algn="l">
              <a:lnSpc>
                <a:spcPct val="100000"/>
              </a:lnSpc>
              <a:spcBef>
                <a:spcPts val="0"/>
              </a:spcBef>
              <a:spcAft>
                <a:spcPts val="0"/>
              </a:spcAft>
              <a:buClr>
                <a:srgbClr val="FFFFFF"/>
              </a:buClr>
              <a:buSzPts val="2100"/>
              <a:buFont typeface="Helvetica Neue"/>
              <a:buNone/>
              <a:defRPr b="1" sz="2100"/>
            </a:lvl3pPr>
            <a:lvl4pPr indent="-228600" lvl="3" marL="1828800" algn="l">
              <a:lnSpc>
                <a:spcPct val="100000"/>
              </a:lnSpc>
              <a:spcBef>
                <a:spcPts val="0"/>
              </a:spcBef>
              <a:spcAft>
                <a:spcPts val="0"/>
              </a:spcAft>
              <a:buClr>
                <a:srgbClr val="FFFFFF"/>
              </a:buClr>
              <a:buSzPts val="2100"/>
              <a:buFont typeface="Helvetica Neue"/>
              <a:buNone/>
              <a:defRPr b="1" sz="2100"/>
            </a:lvl4pPr>
            <a:lvl5pPr indent="-228600" lvl="4" marL="2286000" algn="l">
              <a:lnSpc>
                <a:spcPct val="100000"/>
              </a:lnSpc>
              <a:spcBef>
                <a:spcPts val="0"/>
              </a:spcBef>
              <a:spcAft>
                <a:spcPts val="0"/>
              </a:spcAft>
              <a:buClr>
                <a:srgbClr val="FFFFFF"/>
              </a:buClr>
              <a:buSzPts val="2100"/>
              <a:buFont typeface="Helvetica Neue"/>
              <a:buNone/>
              <a:defRPr b="1" sz="2100"/>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177" name="Google Shape;177;p87"/>
          <p:cNvSpPr txBox="1"/>
          <p:nvPr>
            <p:ph idx="12" type="sldNum"/>
          </p:nvPr>
        </p:nvSpPr>
        <p:spPr>
          <a:xfrm>
            <a:off x="4502905" y="4905375"/>
            <a:ext cx="138300" cy="146100"/>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6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6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p:cSld name="TITLE_7">
    <p:spTree>
      <p:nvGrpSpPr>
        <p:cNvPr id="178" name="Shape 178"/>
        <p:cNvGrpSpPr/>
        <p:nvPr/>
      </p:nvGrpSpPr>
      <p:grpSpPr>
        <a:xfrm>
          <a:off x="0" y="0"/>
          <a:ext cx="0" cy="0"/>
          <a:chOff x="0" y="0"/>
          <a:chExt cx="0" cy="0"/>
        </a:xfrm>
      </p:grpSpPr>
      <p:sp>
        <p:nvSpPr>
          <p:cNvPr id="179" name="Google Shape;179;p88"/>
          <p:cNvSpPr txBox="1"/>
          <p:nvPr>
            <p:ph idx="1" type="body"/>
          </p:nvPr>
        </p:nvSpPr>
        <p:spPr>
          <a:xfrm>
            <a:off x="452437" y="4439643"/>
            <a:ext cx="8239200" cy="238800"/>
          </a:xfrm>
          <a:prstGeom prst="rect">
            <a:avLst/>
          </a:prstGeom>
          <a:noFill/>
          <a:ln>
            <a:noFill/>
          </a:ln>
        </p:spPr>
        <p:txBody>
          <a:bodyPr anchorCtr="0" anchor="b" bIns="17150" lIns="17150" spcFirstLastPara="1" rIns="17150" wrap="square" tIns="17150">
            <a:normAutofit/>
          </a:bodyPr>
          <a:lstStyle>
            <a:lvl1pPr indent="-228600" lvl="0" marL="457200" algn="l">
              <a:lnSpc>
                <a:spcPct val="100000"/>
              </a:lnSpc>
              <a:spcBef>
                <a:spcPts val="0"/>
              </a:spcBef>
              <a:spcAft>
                <a:spcPts val="0"/>
              </a:spcAft>
              <a:buClr>
                <a:srgbClr val="FFFFFF"/>
              </a:buClr>
              <a:buSzPts val="1400"/>
              <a:buFont typeface="Helvetica Neue"/>
              <a:buNone/>
              <a:defRPr b="1" sz="1400"/>
            </a:lvl1pPr>
            <a:lvl2pPr indent="-279400" lvl="1" marL="914400" algn="l">
              <a:lnSpc>
                <a:spcPct val="90000"/>
              </a:lnSpc>
              <a:spcBef>
                <a:spcPts val="1700"/>
              </a:spcBef>
              <a:spcAft>
                <a:spcPts val="0"/>
              </a:spcAft>
              <a:buClr>
                <a:srgbClr val="FFFFFF"/>
              </a:buClr>
              <a:buSzPts val="800"/>
              <a:buChar char="○"/>
              <a:defRPr/>
            </a:lvl2pPr>
            <a:lvl3pPr indent="-279400" lvl="2" marL="1371600" algn="l">
              <a:lnSpc>
                <a:spcPct val="90000"/>
              </a:lnSpc>
              <a:spcBef>
                <a:spcPts val="1700"/>
              </a:spcBef>
              <a:spcAft>
                <a:spcPts val="0"/>
              </a:spcAft>
              <a:buClr>
                <a:srgbClr val="FFFFFF"/>
              </a:buClr>
              <a:buSzPts val="800"/>
              <a:buChar char="■"/>
              <a:defRPr/>
            </a:lvl3pPr>
            <a:lvl4pPr indent="-279400" lvl="3" marL="1828800" algn="l">
              <a:lnSpc>
                <a:spcPct val="90000"/>
              </a:lnSpc>
              <a:spcBef>
                <a:spcPts val="1700"/>
              </a:spcBef>
              <a:spcAft>
                <a:spcPts val="0"/>
              </a:spcAft>
              <a:buClr>
                <a:srgbClr val="FFFFFF"/>
              </a:buClr>
              <a:buSzPts val="800"/>
              <a:buChar char="●"/>
              <a:defRPr/>
            </a:lvl4pPr>
            <a:lvl5pPr indent="-279400" lvl="4" marL="2286000" algn="l">
              <a:lnSpc>
                <a:spcPct val="90000"/>
              </a:lnSpc>
              <a:spcBef>
                <a:spcPts val="1700"/>
              </a:spcBef>
              <a:spcAft>
                <a:spcPts val="0"/>
              </a:spcAft>
              <a:buClr>
                <a:srgbClr val="FFFFFF"/>
              </a:buClr>
              <a:buSzPts val="800"/>
              <a:buChar char="○"/>
              <a:defRPr/>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180" name="Google Shape;180;p88"/>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FFFFFF"/>
              </a:buClr>
              <a:buSzPts val="4400"/>
              <a:buFont typeface="Helvetica Neue"/>
              <a:buNone/>
              <a:defRPr sz="4400"/>
            </a:lvl1pPr>
            <a:lvl2pPr lvl="1" algn="l">
              <a:lnSpc>
                <a:spcPct val="80000"/>
              </a:lnSpc>
              <a:spcBef>
                <a:spcPts val="0"/>
              </a:spcBef>
              <a:spcAft>
                <a:spcPts val="0"/>
              </a:spcAft>
              <a:buClr>
                <a:srgbClr val="FFFFFF"/>
              </a:buClr>
              <a:buSzPts val="700"/>
              <a:buNone/>
              <a:defRPr/>
            </a:lvl2pPr>
            <a:lvl3pPr lvl="2" algn="l">
              <a:lnSpc>
                <a:spcPct val="80000"/>
              </a:lnSpc>
              <a:spcBef>
                <a:spcPts val="0"/>
              </a:spcBef>
              <a:spcAft>
                <a:spcPts val="0"/>
              </a:spcAft>
              <a:buClr>
                <a:srgbClr val="FFFFFF"/>
              </a:buClr>
              <a:buSzPts val="700"/>
              <a:buNone/>
              <a:defRPr/>
            </a:lvl3pPr>
            <a:lvl4pPr lvl="3" algn="l">
              <a:lnSpc>
                <a:spcPct val="80000"/>
              </a:lnSpc>
              <a:spcBef>
                <a:spcPts val="0"/>
              </a:spcBef>
              <a:spcAft>
                <a:spcPts val="0"/>
              </a:spcAft>
              <a:buClr>
                <a:srgbClr val="FFFFFF"/>
              </a:buClr>
              <a:buSzPts val="700"/>
              <a:buNone/>
              <a:defRPr/>
            </a:lvl4pPr>
            <a:lvl5pPr lvl="4" algn="l">
              <a:lnSpc>
                <a:spcPct val="80000"/>
              </a:lnSpc>
              <a:spcBef>
                <a:spcPts val="0"/>
              </a:spcBef>
              <a:spcAft>
                <a:spcPts val="0"/>
              </a:spcAft>
              <a:buClr>
                <a:srgbClr val="FFFFFF"/>
              </a:buClr>
              <a:buSzPts val="700"/>
              <a:buNone/>
              <a:defRPr/>
            </a:lvl5pPr>
            <a:lvl6pPr lvl="5" algn="l">
              <a:lnSpc>
                <a:spcPct val="80000"/>
              </a:lnSpc>
              <a:spcBef>
                <a:spcPts val="0"/>
              </a:spcBef>
              <a:spcAft>
                <a:spcPts val="0"/>
              </a:spcAft>
              <a:buClr>
                <a:srgbClr val="FFFFFF"/>
              </a:buClr>
              <a:buSzPts val="700"/>
              <a:buNone/>
              <a:defRPr/>
            </a:lvl6pPr>
            <a:lvl7pPr lvl="6" algn="l">
              <a:lnSpc>
                <a:spcPct val="80000"/>
              </a:lnSpc>
              <a:spcBef>
                <a:spcPts val="0"/>
              </a:spcBef>
              <a:spcAft>
                <a:spcPts val="0"/>
              </a:spcAft>
              <a:buClr>
                <a:srgbClr val="FFFFFF"/>
              </a:buClr>
              <a:buSzPts val="700"/>
              <a:buNone/>
              <a:defRPr/>
            </a:lvl7pPr>
            <a:lvl8pPr lvl="7" algn="l">
              <a:lnSpc>
                <a:spcPct val="80000"/>
              </a:lnSpc>
              <a:spcBef>
                <a:spcPts val="0"/>
              </a:spcBef>
              <a:spcAft>
                <a:spcPts val="0"/>
              </a:spcAft>
              <a:buClr>
                <a:srgbClr val="FFFFFF"/>
              </a:buClr>
              <a:buSzPts val="700"/>
              <a:buNone/>
              <a:defRPr/>
            </a:lvl8pPr>
            <a:lvl9pPr lvl="8" algn="l">
              <a:lnSpc>
                <a:spcPct val="80000"/>
              </a:lnSpc>
              <a:spcBef>
                <a:spcPts val="0"/>
              </a:spcBef>
              <a:spcAft>
                <a:spcPts val="0"/>
              </a:spcAft>
              <a:buClr>
                <a:srgbClr val="FFFFFF"/>
              </a:buClr>
              <a:buSzPts val="700"/>
              <a:buNone/>
              <a:defRPr/>
            </a:lvl9pPr>
          </a:lstStyle>
          <a:p/>
        </p:txBody>
      </p:sp>
      <p:sp>
        <p:nvSpPr>
          <p:cNvPr id="181" name="Google Shape;181;p88"/>
          <p:cNvSpPr txBox="1"/>
          <p:nvPr>
            <p:ph idx="2" type="body"/>
          </p:nvPr>
        </p:nvSpPr>
        <p:spPr>
          <a:xfrm>
            <a:off x="452438" y="2698824"/>
            <a:ext cx="8239200" cy="7143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FFFFFF"/>
              </a:buClr>
              <a:buSzPts val="2100"/>
              <a:buFont typeface="Helvetica Neue"/>
              <a:buNone/>
              <a:defRPr b="1" sz="2100"/>
            </a:lvl1pPr>
            <a:lvl2pPr indent="-228600" lvl="1" marL="914400" algn="l">
              <a:lnSpc>
                <a:spcPct val="100000"/>
              </a:lnSpc>
              <a:spcBef>
                <a:spcPts val="0"/>
              </a:spcBef>
              <a:spcAft>
                <a:spcPts val="0"/>
              </a:spcAft>
              <a:buClr>
                <a:srgbClr val="FFFFFF"/>
              </a:buClr>
              <a:buSzPts val="2100"/>
              <a:buFont typeface="Helvetica Neue"/>
              <a:buNone/>
              <a:defRPr b="1" sz="2100"/>
            </a:lvl2pPr>
            <a:lvl3pPr indent="-228600" lvl="2" marL="1371600" algn="l">
              <a:lnSpc>
                <a:spcPct val="100000"/>
              </a:lnSpc>
              <a:spcBef>
                <a:spcPts val="0"/>
              </a:spcBef>
              <a:spcAft>
                <a:spcPts val="0"/>
              </a:spcAft>
              <a:buClr>
                <a:srgbClr val="FFFFFF"/>
              </a:buClr>
              <a:buSzPts val="2100"/>
              <a:buFont typeface="Helvetica Neue"/>
              <a:buNone/>
              <a:defRPr b="1" sz="2100"/>
            </a:lvl3pPr>
            <a:lvl4pPr indent="-228600" lvl="3" marL="1828800" algn="l">
              <a:lnSpc>
                <a:spcPct val="100000"/>
              </a:lnSpc>
              <a:spcBef>
                <a:spcPts val="0"/>
              </a:spcBef>
              <a:spcAft>
                <a:spcPts val="0"/>
              </a:spcAft>
              <a:buClr>
                <a:srgbClr val="FFFFFF"/>
              </a:buClr>
              <a:buSzPts val="2100"/>
              <a:buFont typeface="Helvetica Neue"/>
              <a:buNone/>
              <a:defRPr b="1" sz="2100"/>
            </a:lvl4pPr>
            <a:lvl5pPr indent="-228600" lvl="4" marL="2286000" algn="l">
              <a:lnSpc>
                <a:spcPct val="100000"/>
              </a:lnSpc>
              <a:spcBef>
                <a:spcPts val="0"/>
              </a:spcBef>
              <a:spcAft>
                <a:spcPts val="0"/>
              </a:spcAft>
              <a:buClr>
                <a:srgbClr val="FFFFFF"/>
              </a:buClr>
              <a:buSzPts val="2100"/>
              <a:buFont typeface="Helvetica Neue"/>
              <a:buNone/>
              <a:defRPr b="1" sz="2100"/>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182" name="Google Shape;182;p88"/>
          <p:cNvSpPr txBox="1"/>
          <p:nvPr>
            <p:ph idx="12" type="sldNum"/>
          </p:nvPr>
        </p:nvSpPr>
        <p:spPr>
          <a:xfrm>
            <a:off x="4502905" y="4905375"/>
            <a:ext cx="138300" cy="146100"/>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7" name="Shape 187"/>
        <p:cNvGrpSpPr/>
        <p:nvPr/>
      </p:nvGrpSpPr>
      <p:grpSpPr>
        <a:xfrm>
          <a:off x="0" y="0"/>
          <a:ext cx="0" cy="0"/>
          <a:chOff x="0" y="0"/>
          <a:chExt cx="0" cy="0"/>
        </a:xfrm>
      </p:grpSpPr>
      <p:sp>
        <p:nvSpPr>
          <p:cNvPr id="188" name="Google Shape;188;p6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89" name="Google Shape;189;p6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90" name="Google Shape;190;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91" name="Google Shape;191;p60"/>
          <p:cNvSpPr/>
          <p:nvPr/>
        </p:nvSpPr>
        <p:spPr>
          <a:xfrm>
            <a:off x="61175" y="4496725"/>
            <a:ext cx="1458900" cy="5601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2" name="Shape 192"/>
        <p:cNvGrpSpPr/>
        <p:nvPr/>
      </p:nvGrpSpPr>
      <p:grpSpPr>
        <a:xfrm>
          <a:off x="0" y="0"/>
          <a:ext cx="0" cy="0"/>
          <a:chOff x="0" y="0"/>
          <a:chExt cx="0" cy="0"/>
        </a:xfrm>
      </p:grpSpPr>
      <p:sp>
        <p:nvSpPr>
          <p:cNvPr id="193" name="Google Shape;193;p10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4" name="Google Shape;194;p10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5" name="Shape 195"/>
        <p:cNvGrpSpPr/>
        <p:nvPr/>
      </p:nvGrpSpPr>
      <p:grpSpPr>
        <a:xfrm>
          <a:off x="0" y="0"/>
          <a:ext cx="0" cy="0"/>
          <a:chOff x="0" y="0"/>
          <a:chExt cx="0" cy="0"/>
        </a:xfrm>
      </p:grpSpPr>
      <p:sp>
        <p:nvSpPr>
          <p:cNvPr id="196" name="Google Shape;196;p10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7" name="Google Shape;197;p10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8" name="Google Shape;198;p10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9" name="Shape 199"/>
        <p:cNvGrpSpPr/>
        <p:nvPr/>
      </p:nvGrpSpPr>
      <p:grpSpPr>
        <a:xfrm>
          <a:off x="0" y="0"/>
          <a:ext cx="0" cy="0"/>
          <a:chOff x="0" y="0"/>
          <a:chExt cx="0" cy="0"/>
        </a:xfrm>
      </p:grpSpPr>
      <p:sp>
        <p:nvSpPr>
          <p:cNvPr id="200" name="Google Shape;200;p10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1" name="Google Shape;201;p10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02" name="Google Shape;202;p10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03" name="Google Shape;203;p10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4" name="Shape 204"/>
        <p:cNvGrpSpPr/>
        <p:nvPr/>
      </p:nvGrpSpPr>
      <p:grpSpPr>
        <a:xfrm>
          <a:off x="0" y="0"/>
          <a:ext cx="0" cy="0"/>
          <a:chOff x="0" y="0"/>
          <a:chExt cx="0" cy="0"/>
        </a:xfrm>
      </p:grpSpPr>
      <p:sp>
        <p:nvSpPr>
          <p:cNvPr id="205" name="Google Shape;205;p10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6" name="Google Shape;206;p10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207" name="Shape 207"/>
        <p:cNvGrpSpPr/>
        <p:nvPr/>
      </p:nvGrpSpPr>
      <p:grpSpPr>
        <a:xfrm>
          <a:off x="0" y="0"/>
          <a:ext cx="0" cy="0"/>
          <a:chOff x="0" y="0"/>
          <a:chExt cx="0" cy="0"/>
        </a:xfrm>
      </p:grpSpPr>
      <p:sp>
        <p:nvSpPr>
          <p:cNvPr id="208" name="Google Shape;208;p1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09" name="Google Shape;209;p1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10" name="Google Shape;210;p1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11" name="Shape 211"/>
        <p:cNvGrpSpPr/>
        <p:nvPr/>
      </p:nvGrpSpPr>
      <p:grpSpPr>
        <a:xfrm>
          <a:off x="0" y="0"/>
          <a:ext cx="0" cy="0"/>
          <a:chOff x="0" y="0"/>
          <a:chExt cx="0" cy="0"/>
        </a:xfrm>
      </p:grpSpPr>
      <p:sp>
        <p:nvSpPr>
          <p:cNvPr id="212" name="Google Shape;212;p1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13" name="Google Shape;213;p1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214" name="Shape 214"/>
        <p:cNvGrpSpPr/>
        <p:nvPr/>
      </p:nvGrpSpPr>
      <p:grpSpPr>
        <a:xfrm>
          <a:off x="0" y="0"/>
          <a:ext cx="0" cy="0"/>
          <a:chOff x="0" y="0"/>
          <a:chExt cx="0" cy="0"/>
        </a:xfrm>
      </p:grpSpPr>
      <p:sp>
        <p:nvSpPr>
          <p:cNvPr id="215" name="Google Shape;215;p1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17" name="Google Shape;217;p1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18" name="Google Shape;218;p1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19" name="Google Shape;219;p1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220" name="Shape 220"/>
        <p:cNvGrpSpPr/>
        <p:nvPr/>
      </p:nvGrpSpPr>
      <p:grpSpPr>
        <a:xfrm>
          <a:off x="0" y="0"/>
          <a:ext cx="0" cy="0"/>
          <a:chOff x="0" y="0"/>
          <a:chExt cx="0" cy="0"/>
        </a:xfrm>
      </p:grpSpPr>
      <p:sp>
        <p:nvSpPr>
          <p:cNvPr id="221" name="Google Shape;221;p1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22" name="Google Shape;222;p1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223" name="Shape 223"/>
        <p:cNvGrpSpPr/>
        <p:nvPr/>
      </p:nvGrpSpPr>
      <p:grpSpPr>
        <a:xfrm>
          <a:off x="0" y="0"/>
          <a:ext cx="0" cy="0"/>
          <a:chOff x="0" y="0"/>
          <a:chExt cx="0" cy="0"/>
        </a:xfrm>
      </p:grpSpPr>
      <p:sp>
        <p:nvSpPr>
          <p:cNvPr id="224" name="Google Shape;224;p114"/>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225" name="Google Shape;225;p1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226" name="Google Shape;226;p1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7" name="Shape 227"/>
        <p:cNvGrpSpPr/>
        <p:nvPr/>
      </p:nvGrpSpPr>
      <p:grpSpPr>
        <a:xfrm>
          <a:off x="0" y="0"/>
          <a:ext cx="0" cy="0"/>
          <a:chOff x="0" y="0"/>
          <a:chExt cx="0" cy="0"/>
        </a:xfrm>
      </p:grpSpPr>
      <p:sp>
        <p:nvSpPr>
          <p:cNvPr id="228" name="Google Shape;228;p1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229" name="Shape 229"/>
        <p:cNvGrpSpPr/>
        <p:nvPr/>
      </p:nvGrpSpPr>
      <p:grpSpPr>
        <a:xfrm>
          <a:off x="0" y="0"/>
          <a:ext cx="0" cy="0"/>
          <a:chOff x="0" y="0"/>
          <a:chExt cx="0" cy="0"/>
        </a:xfrm>
      </p:grpSpPr>
      <p:sp>
        <p:nvSpPr>
          <p:cNvPr id="230" name="Google Shape;230;p116"/>
          <p:cNvSpPr txBox="1"/>
          <p:nvPr>
            <p:ph idx="1" type="body"/>
          </p:nvPr>
        </p:nvSpPr>
        <p:spPr>
          <a:xfrm>
            <a:off x="452437" y="4439643"/>
            <a:ext cx="8239200" cy="238800"/>
          </a:xfrm>
          <a:prstGeom prst="rect">
            <a:avLst/>
          </a:prstGeom>
          <a:noFill/>
          <a:ln>
            <a:noFill/>
          </a:ln>
        </p:spPr>
        <p:txBody>
          <a:bodyPr anchorCtr="0" anchor="b" bIns="17150" lIns="17150" spcFirstLastPara="1" rIns="17150" wrap="square" tIns="17150">
            <a:normAutofit/>
          </a:bodyPr>
          <a:lstStyle>
            <a:lvl1pPr indent="-228600" lvl="0" marL="457200" algn="l">
              <a:lnSpc>
                <a:spcPct val="100000"/>
              </a:lnSpc>
              <a:spcBef>
                <a:spcPts val="0"/>
              </a:spcBef>
              <a:spcAft>
                <a:spcPts val="0"/>
              </a:spcAft>
              <a:buClr>
                <a:srgbClr val="FFFFFF"/>
              </a:buClr>
              <a:buSzPts val="1400"/>
              <a:buFont typeface="Helvetica Neue"/>
              <a:buNone/>
              <a:defRPr b="1" sz="1400"/>
            </a:lvl1pPr>
            <a:lvl2pPr indent="-279400" lvl="1" marL="914400" algn="l">
              <a:lnSpc>
                <a:spcPct val="90000"/>
              </a:lnSpc>
              <a:spcBef>
                <a:spcPts val="1700"/>
              </a:spcBef>
              <a:spcAft>
                <a:spcPts val="0"/>
              </a:spcAft>
              <a:buClr>
                <a:srgbClr val="FFFFFF"/>
              </a:buClr>
              <a:buSzPts val="800"/>
              <a:buChar char="○"/>
              <a:defRPr/>
            </a:lvl2pPr>
            <a:lvl3pPr indent="-279400" lvl="2" marL="1371600" algn="l">
              <a:lnSpc>
                <a:spcPct val="90000"/>
              </a:lnSpc>
              <a:spcBef>
                <a:spcPts val="1700"/>
              </a:spcBef>
              <a:spcAft>
                <a:spcPts val="0"/>
              </a:spcAft>
              <a:buClr>
                <a:srgbClr val="FFFFFF"/>
              </a:buClr>
              <a:buSzPts val="800"/>
              <a:buChar char="■"/>
              <a:defRPr/>
            </a:lvl3pPr>
            <a:lvl4pPr indent="-279400" lvl="3" marL="1828800" algn="l">
              <a:lnSpc>
                <a:spcPct val="90000"/>
              </a:lnSpc>
              <a:spcBef>
                <a:spcPts val="1700"/>
              </a:spcBef>
              <a:spcAft>
                <a:spcPts val="0"/>
              </a:spcAft>
              <a:buClr>
                <a:srgbClr val="FFFFFF"/>
              </a:buClr>
              <a:buSzPts val="800"/>
              <a:buChar char="●"/>
              <a:defRPr/>
            </a:lvl4pPr>
            <a:lvl5pPr indent="-279400" lvl="4" marL="2286000" algn="l">
              <a:lnSpc>
                <a:spcPct val="90000"/>
              </a:lnSpc>
              <a:spcBef>
                <a:spcPts val="1700"/>
              </a:spcBef>
              <a:spcAft>
                <a:spcPts val="0"/>
              </a:spcAft>
              <a:buClr>
                <a:srgbClr val="FFFFFF"/>
              </a:buClr>
              <a:buSzPts val="800"/>
              <a:buChar char="○"/>
              <a:defRPr/>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231" name="Google Shape;231;p116"/>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FFFFFF"/>
              </a:buClr>
              <a:buSzPts val="4400"/>
              <a:buFont typeface="Helvetica Neue"/>
              <a:buNone/>
              <a:defRPr sz="4400"/>
            </a:lvl1pPr>
            <a:lvl2pPr lvl="1" algn="l">
              <a:lnSpc>
                <a:spcPct val="80000"/>
              </a:lnSpc>
              <a:spcBef>
                <a:spcPts val="0"/>
              </a:spcBef>
              <a:spcAft>
                <a:spcPts val="0"/>
              </a:spcAft>
              <a:buClr>
                <a:srgbClr val="FFFFFF"/>
              </a:buClr>
              <a:buSzPts val="700"/>
              <a:buNone/>
              <a:defRPr/>
            </a:lvl2pPr>
            <a:lvl3pPr lvl="2" algn="l">
              <a:lnSpc>
                <a:spcPct val="80000"/>
              </a:lnSpc>
              <a:spcBef>
                <a:spcPts val="0"/>
              </a:spcBef>
              <a:spcAft>
                <a:spcPts val="0"/>
              </a:spcAft>
              <a:buClr>
                <a:srgbClr val="FFFFFF"/>
              </a:buClr>
              <a:buSzPts val="700"/>
              <a:buNone/>
              <a:defRPr/>
            </a:lvl3pPr>
            <a:lvl4pPr lvl="3" algn="l">
              <a:lnSpc>
                <a:spcPct val="80000"/>
              </a:lnSpc>
              <a:spcBef>
                <a:spcPts val="0"/>
              </a:spcBef>
              <a:spcAft>
                <a:spcPts val="0"/>
              </a:spcAft>
              <a:buClr>
                <a:srgbClr val="FFFFFF"/>
              </a:buClr>
              <a:buSzPts val="700"/>
              <a:buNone/>
              <a:defRPr/>
            </a:lvl4pPr>
            <a:lvl5pPr lvl="4" algn="l">
              <a:lnSpc>
                <a:spcPct val="80000"/>
              </a:lnSpc>
              <a:spcBef>
                <a:spcPts val="0"/>
              </a:spcBef>
              <a:spcAft>
                <a:spcPts val="0"/>
              </a:spcAft>
              <a:buClr>
                <a:srgbClr val="FFFFFF"/>
              </a:buClr>
              <a:buSzPts val="700"/>
              <a:buNone/>
              <a:defRPr/>
            </a:lvl5pPr>
            <a:lvl6pPr lvl="5" algn="l">
              <a:lnSpc>
                <a:spcPct val="80000"/>
              </a:lnSpc>
              <a:spcBef>
                <a:spcPts val="0"/>
              </a:spcBef>
              <a:spcAft>
                <a:spcPts val="0"/>
              </a:spcAft>
              <a:buClr>
                <a:srgbClr val="FFFFFF"/>
              </a:buClr>
              <a:buSzPts val="700"/>
              <a:buNone/>
              <a:defRPr/>
            </a:lvl6pPr>
            <a:lvl7pPr lvl="6" algn="l">
              <a:lnSpc>
                <a:spcPct val="80000"/>
              </a:lnSpc>
              <a:spcBef>
                <a:spcPts val="0"/>
              </a:spcBef>
              <a:spcAft>
                <a:spcPts val="0"/>
              </a:spcAft>
              <a:buClr>
                <a:srgbClr val="FFFFFF"/>
              </a:buClr>
              <a:buSzPts val="700"/>
              <a:buNone/>
              <a:defRPr/>
            </a:lvl7pPr>
            <a:lvl8pPr lvl="7" algn="l">
              <a:lnSpc>
                <a:spcPct val="80000"/>
              </a:lnSpc>
              <a:spcBef>
                <a:spcPts val="0"/>
              </a:spcBef>
              <a:spcAft>
                <a:spcPts val="0"/>
              </a:spcAft>
              <a:buClr>
                <a:srgbClr val="FFFFFF"/>
              </a:buClr>
              <a:buSzPts val="700"/>
              <a:buNone/>
              <a:defRPr/>
            </a:lvl8pPr>
            <a:lvl9pPr lvl="8" algn="l">
              <a:lnSpc>
                <a:spcPct val="80000"/>
              </a:lnSpc>
              <a:spcBef>
                <a:spcPts val="0"/>
              </a:spcBef>
              <a:spcAft>
                <a:spcPts val="0"/>
              </a:spcAft>
              <a:buClr>
                <a:srgbClr val="FFFFFF"/>
              </a:buClr>
              <a:buSzPts val="700"/>
              <a:buNone/>
              <a:defRPr/>
            </a:lvl9pPr>
          </a:lstStyle>
          <a:p/>
        </p:txBody>
      </p:sp>
      <p:sp>
        <p:nvSpPr>
          <p:cNvPr id="232" name="Google Shape;232;p116"/>
          <p:cNvSpPr txBox="1"/>
          <p:nvPr>
            <p:ph idx="2" type="body"/>
          </p:nvPr>
        </p:nvSpPr>
        <p:spPr>
          <a:xfrm>
            <a:off x="452438" y="2698824"/>
            <a:ext cx="8239200" cy="7143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FFFFFF"/>
              </a:buClr>
              <a:buSzPts val="2100"/>
              <a:buFont typeface="Helvetica Neue"/>
              <a:buNone/>
              <a:defRPr b="1" sz="2100"/>
            </a:lvl1pPr>
            <a:lvl2pPr indent="-228600" lvl="1" marL="914400" algn="l">
              <a:lnSpc>
                <a:spcPct val="100000"/>
              </a:lnSpc>
              <a:spcBef>
                <a:spcPts val="0"/>
              </a:spcBef>
              <a:spcAft>
                <a:spcPts val="0"/>
              </a:spcAft>
              <a:buClr>
                <a:srgbClr val="FFFFFF"/>
              </a:buClr>
              <a:buSzPts val="2100"/>
              <a:buFont typeface="Helvetica Neue"/>
              <a:buNone/>
              <a:defRPr b="1" sz="2100"/>
            </a:lvl2pPr>
            <a:lvl3pPr indent="-228600" lvl="2" marL="1371600" algn="l">
              <a:lnSpc>
                <a:spcPct val="100000"/>
              </a:lnSpc>
              <a:spcBef>
                <a:spcPts val="0"/>
              </a:spcBef>
              <a:spcAft>
                <a:spcPts val="0"/>
              </a:spcAft>
              <a:buClr>
                <a:srgbClr val="FFFFFF"/>
              </a:buClr>
              <a:buSzPts val="2100"/>
              <a:buFont typeface="Helvetica Neue"/>
              <a:buNone/>
              <a:defRPr b="1" sz="2100"/>
            </a:lvl3pPr>
            <a:lvl4pPr indent="-228600" lvl="3" marL="1828800" algn="l">
              <a:lnSpc>
                <a:spcPct val="100000"/>
              </a:lnSpc>
              <a:spcBef>
                <a:spcPts val="0"/>
              </a:spcBef>
              <a:spcAft>
                <a:spcPts val="0"/>
              </a:spcAft>
              <a:buClr>
                <a:srgbClr val="FFFFFF"/>
              </a:buClr>
              <a:buSzPts val="2100"/>
              <a:buFont typeface="Helvetica Neue"/>
              <a:buNone/>
              <a:defRPr b="1" sz="2100"/>
            </a:lvl4pPr>
            <a:lvl5pPr indent="-228600" lvl="4" marL="2286000" algn="l">
              <a:lnSpc>
                <a:spcPct val="100000"/>
              </a:lnSpc>
              <a:spcBef>
                <a:spcPts val="0"/>
              </a:spcBef>
              <a:spcAft>
                <a:spcPts val="0"/>
              </a:spcAft>
              <a:buClr>
                <a:srgbClr val="FFFFFF"/>
              </a:buClr>
              <a:buSzPts val="2100"/>
              <a:buFont typeface="Helvetica Neue"/>
              <a:buNone/>
              <a:defRPr b="1" sz="2100"/>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233" name="Google Shape;233;p116"/>
          <p:cNvSpPr txBox="1"/>
          <p:nvPr>
            <p:ph idx="12" type="sldNum"/>
          </p:nvPr>
        </p:nvSpPr>
        <p:spPr>
          <a:xfrm>
            <a:off x="4502905" y="4905375"/>
            <a:ext cx="138300" cy="146100"/>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 1">
    <p:spTree>
      <p:nvGrpSpPr>
        <p:cNvPr id="234" name="Shape 234"/>
        <p:cNvGrpSpPr/>
        <p:nvPr/>
      </p:nvGrpSpPr>
      <p:grpSpPr>
        <a:xfrm>
          <a:off x="0" y="0"/>
          <a:ext cx="0" cy="0"/>
          <a:chOff x="0" y="0"/>
          <a:chExt cx="0" cy="0"/>
        </a:xfrm>
      </p:grpSpPr>
      <p:sp>
        <p:nvSpPr>
          <p:cNvPr id="235" name="Google Shape;235;p117"/>
          <p:cNvSpPr txBox="1"/>
          <p:nvPr>
            <p:ph idx="1" type="body"/>
          </p:nvPr>
        </p:nvSpPr>
        <p:spPr>
          <a:xfrm>
            <a:off x="452437" y="4439643"/>
            <a:ext cx="8239200" cy="238800"/>
          </a:xfrm>
          <a:prstGeom prst="rect">
            <a:avLst/>
          </a:prstGeom>
          <a:noFill/>
          <a:ln>
            <a:noFill/>
          </a:ln>
        </p:spPr>
        <p:txBody>
          <a:bodyPr anchorCtr="0" anchor="b" bIns="17150" lIns="17150" spcFirstLastPara="1" rIns="17150" wrap="square" tIns="17150">
            <a:normAutofit/>
          </a:bodyPr>
          <a:lstStyle>
            <a:lvl1pPr indent="-228600" lvl="0" marL="457200" algn="l">
              <a:lnSpc>
                <a:spcPct val="100000"/>
              </a:lnSpc>
              <a:spcBef>
                <a:spcPts val="0"/>
              </a:spcBef>
              <a:spcAft>
                <a:spcPts val="0"/>
              </a:spcAft>
              <a:buClr>
                <a:srgbClr val="FFFFFF"/>
              </a:buClr>
              <a:buSzPts val="1400"/>
              <a:buFont typeface="Helvetica Neue"/>
              <a:buNone/>
              <a:defRPr b="1" sz="1400"/>
            </a:lvl1pPr>
            <a:lvl2pPr indent="-279400" lvl="1" marL="914400" algn="l">
              <a:lnSpc>
                <a:spcPct val="90000"/>
              </a:lnSpc>
              <a:spcBef>
                <a:spcPts val="1700"/>
              </a:spcBef>
              <a:spcAft>
                <a:spcPts val="0"/>
              </a:spcAft>
              <a:buClr>
                <a:srgbClr val="FFFFFF"/>
              </a:buClr>
              <a:buSzPts val="800"/>
              <a:buChar char="○"/>
              <a:defRPr/>
            </a:lvl2pPr>
            <a:lvl3pPr indent="-279400" lvl="2" marL="1371600" algn="l">
              <a:lnSpc>
                <a:spcPct val="90000"/>
              </a:lnSpc>
              <a:spcBef>
                <a:spcPts val="1700"/>
              </a:spcBef>
              <a:spcAft>
                <a:spcPts val="0"/>
              </a:spcAft>
              <a:buClr>
                <a:srgbClr val="FFFFFF"/>
              </a:buClr>
              <a:buSzPts val="800"/>
              <a:buChar char="■"/>
              <a:defRPr/>
            </a:lvl3pPr>
            <a:lvl4pPr indent="-279400" lvl="3" marL="1828800" algn="l">
              <a:lnSpc>
                <a:spcPct val="90000"/>
              </a:lnSpc>
              <a:spcBef>
                <a:spcPts val="1700"/>
              </a:spcBef>
              <a:spcAft>
                <a:spcPts val="0"/>
              </a:spcAft>
              <a:buClr>
                <a:srgbClr val="FFFFFF"/>
              </a:buClr>
              <a:buSzPts val="800"/>
              <a:buChar char="●"/>
              <a:defRPr/>
            </a:lvl4pPr>
            <a:lvl5pPr indent="-279400" lvl="4" marL="2286000" algn="l">
              <a:lnSpc>
                <a:spcPct val="90000"/>
              </a:lnSpc>
              <a:spcBef>
                <a:spcPts val="1700"/>
              </a:spcBef>
              <a:spcAft>
                <a:spcPts val="0"/>
              </a:spcAft>
              <a:buClr>
                <a:srgbClr val="FFFFFF"/>
              </a:buClr>
              <a:buSzPts val="800"/>
              <a:buChar char="○"/>
              <a:defRPr/>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236" name="Google Shape;236;p117"/>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FFFFFF"/>
              </a:buClr>
              <a:buSzPts val="4400"/>
              <a:buFont typeface="Helvetica Neue"/>
              <a:buNone/>
              <a:defRPr sz="4400"/>
            </a:lvl1pPr>
            <a:lvl2pPr lvl="1" algn="l">
              <a:lnSpc>
                <a:spcPct val="80000"/>
              </a:lnSpc>
              <a:spcBef>
                <a:spcPts val="0"/>
              </a:spcBef>
              <a:spcAft>
                <a:spcPts val="0"/>
              </a:spcAft>
              <a:buClr>
                <a:srgbClr val="FFFFFF"/>
              </a:buClr>
              <a:buSzPts val="700"/>
              <a:buNone/>
              <a:defRPr/>
            </a:lvl2pPr>
            <a:lvl3pPr lvl="2" algn="l">
              <a:lnSpc>
                <a:spcPct val="80000"/>
              </a:lnSpc>
              <a:spcBef>
                <a:spcPts val="0"/>
              </a:spcBef>
              <a:spcAft>
                <a:spcPts val="0"/>
              </a:spcAft>
              <a:buClr>
                <a:srgbClr val="FFFFFF"/>
              </a:buClr>
              <a:buSzPts val="700"/>
              <a:buNone/>
              <a:defRPr/>
            </a:lvl3pPr>
            <a:lvl4pPr lvl="3" algn="l">
              <a:lnSpc>
                <a:spcPct val="80000"/>
              </a:lnSpc>
              <a:spcBef>
                <a:spcPts val="0"/>
              </a:spcBef>
              <a:spcAft>
                <a:spcPts val="0"/>
              </a:spcAft>
              <a:buClr>
                <a:srgbClr val="FFFFFF"/>
              </a:buClr>
              <a:buSzPts val="700"/>
              <a:buNone/>
              <a:defRPr/>
            </a:lvl4pPr>
            <a:lvl5pPr lvl="4" algn="l">
              <a:lnSpc>
                <a:spcPct val="80000"/>
              </a:lnSpc>
              <a:spcBef>
                <a:spcPts val="0"/>
              </a:spcBef>
              <a:spcAft>
                <a:spcPts val="0"/>
              </a:spcAft>
              <a:buClr>
                <a:srgbClr val="FFFFFF"/>
              </a:buClr>
              <a:buSzPts val="700"/>
              <a:buNone/>
              <a:defRPr/>
            </a:lvl5pPr>
            <a:lvl6pPr lvl="5" algn="l">
              <a:lnSpc>
                <a:spcPct val="80000"/>
              </a:lnSpc>
              <a:spcBef>
                <a:spcPts val="0"/>
              </a:spcBef>
              <a:spcAft>
                <a:spcPts val="0"/>
              </a:spcAft>
              <a:buClr>
                <a:srgbClr val="FFFFFF"/>
              </a:buClr>
              <a:buSzPts val="700"/>
              <a:buNone/>
              <a:defRPr/>
            </a:lvl6pPr>
            <a:lvl7pPr lvl="6" algn="l">
              <a:lnSpc>
                <a:spcPct val="80000"/>
              </a:lnSpc>
              <a:spcBef>
                <a:spcPts val="0"/>
              </a:spcBef>
              <a:spcAft>
                <a:spcPts val="0"/>
              </a:spcAft>
              <a:buClr>
                <a:srgbClr val="FFFFFF"/>
              </a:buClr>
              <a:buSzPts val="700"/>
              <a:buNone/>
              <a:defRPr/>
            </a:lvl7pPr>
            <a:lvl8pPr lvl="7" algn="l">
              <a:lnSpc>
                <a:spcPct val="80000"/>
              </a:lnSpc>
              <a:spcBef>
                <a:spcPts val="0"/>
              </a:spcBef>
              <a:spcAft>
                <a:spcPts val="0"/>
              </a:spcAft>
              <a:buClr>
                <a:srgbClr val="FFFFFF"/>
              </a:buClr>
              <a:buSzPts val="700"/>
              <a:buNone/>
              <a:defRPr/>
            </a:lvl8pPr>
            <a:lvl9pPr lvl="8" algn="l">
              <a:lnSpc>
                <a:spcPct val="80000"/>
              </a:lnSpc>
              <a:spcBef>
                <a:spcPts val="0"/>
              </a:spcBef>
              <a:spcAft>
                <a:spcPts val="0"/>
              </a:spcAft>
              <a:buClr>
                <a:srgbClr val="FFFFFF"/>
              </a:buClr>
              <a:buSzPts val="700"/>
              <a:buNone/>
              <a:defRPr/>
            </a:lvl9pPr>
          </a:lstStyle>
          <a:p/>
        </p:txBody>
      </p:sp>
      <p:sp>
        <p:nvSpPr>
          <p:cNvPr id="237" name="Google Shape;237;p117"/>
          <p:cNvSpPr txBox="1"/>
          <p:nvPr>
            <p:ph idx="2" type="body"/>
          </p:nvPr>
        </p:nvSpPr>
        <p:spPr>
          <a:xfrm>
            <a:off x="452438" y="2698824"/>
            <a:ext cx="8239200" cy="7143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FFFFFF"/>
              </a:buClr>
              <a:buSzPts val="2100"/>
              <a:buFont typeface="Helvetica Neue"/>
              <a:buNone/>
              <a:defRPr b="1" sz="2100"/>
            </a:lvl1pPr>
            <a:lvl2pPr indent="-228600" lvl="1" marL="914400" algn="l">
              <a:lnSpc>
                <a:spcPct val="100000"/>
              </a:lnSpc>
              <a:spcBef>
                <a:spcPts val="0"/>
              </a:spcBef>
              <a:spcAft>
                <a:spcPts val="0"/>
              </a:spcAft>
              <a:buClr>
                <a:srgbClr val="FFFFFF"/>
              </a:buClr>
              <a:buSzPts val="2100"/>
              <a:buFont typeface="Helvetica Neue"/>
              <a:buNone/>
              <a:defRPr b="1" sz="2100"/>
            </a:lvl2pPr>
            <a:lvl3pPr indent="-228600" lvl="2" marL="1371600" algn="l">
              <a:lnSpc>
                <a:spcPct val="100000"/>
              </a:lnSpc>
              <a:spcBef>
                <a:spcPts val="0"/>
              </a:spcBef>
              <a:spcAft>
                <a:spcPts val="0"/>
              </a:spcAft>
              <a:buClr>
                <a:srgbClr val="FFFFFF"/>
              </a:buClr>
              <a:buSzPts val="2100"/>
              <a:buFont typeface="Helvetica Neue"/>
              <a:buNone/>
              <a:defRPr b="1" sz="2100"/>
            </a:lvl3pPr>
            <a:lvl4pPr indent="-228600" lvl="3" marL="1828800" algn="l">
              <a:lnSpc>
                <a:spcPct val="100000"/>
              </a:lnSpc>
              <a:spcBef>
                <a:spcPts val="0"/>
              </a:spcBef>
              <a:spcAft>
                <a:spcPts val="0"/>
              </a:spcAft>
              <a:buClr>
                <a:srgbClr val="FFFFFF"/>
              </a:buClr>
              <a:buSzPts val="2100"/>
              <a:buFont typeface="Helvetica Neue"/>
              <a:buNone/>
              <a:defRPr b="1" sz="2100"/>
            </a:lvl4pPr>
            <a:lvl5pPr indent="-228600" lvl="4" marL="2286000" algn="l">
              <a:lnSpc>
                <a:spcPct val="100000"/>
              </a:lnSpc>
              <a:spcBef>
                <a:spcPts val="0"/>
              </a:spcBef>
              <a:spcAft>
                <a:spcPts val="0"/>
              </a:spcAft>
              <a:buClr>
                <a:srgbClr val="FFFFFF"/>
              </a:buClr>
              <a:buSzPts val="2100"/>
              <a:buFont typeface="Helvetica Neue"/>
              <a:buNone/>
              <a:defRPr b="1" sz="2100"/>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238" name="Google Shape;238;p117"/>
          <p:cNvSpPr txBox="1"/>
          <p:nvPr>
            <p:ph idx="12" type="sldNum"/>
          </p:nvPr>
        </p:nvSpPr>
        <p:spPr>
          <a:xfrm>
            <a:off x="4502905" y="4905375"/>
            <a:ext cx="138300" cy="146100"/>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cSld name="Title 2">
    <p:spTree>
      <p:nvGrpSpPr>
        <p:cNvPr id="239" name="Shape 239"/>
        <p:cNvGrpSpPr/>
        <p:nvPr/>
      </p:nvGrpSpPr>
      <p:grpSpPr>
        <a:xfrm>
          <a:off x="0" y="0"/>
          <a:ext cx="0" cy="0"/>
          <a:chOff x="0" y="0"/>
          <a:chExt cx="0" cy="0"/>
        </a:xfrm>
      </p:grpSpPr>
      <p:sp>
        <p:nvSpPr>
          <p:cNvPr id="240" name="Google Shape;240;p118"/>
          <p:cNvSpPr txBox="1"/>
          <p:nvPr>
            <p:ph idx="1" type="body"/>
          </p:nvPr>
        </p:nvSpPr>
        <p:spPr>
          <a:xfrm>
            <a:off x="452437" y="4439643"/>
            <a:ext cx="8239200" cy="238800"/>
          </a:xfrm>
          <a:prstGeom prst="rect">
            <a:avLst/>
          </a:prstGeom>
          <a:noFill/>
          <a:ln>
            <a:noFill/>
          </a:ln>
        </p:spPr>
        <p:txBody>
          <a:bodyPr anchorCtr="0" anchor="b" bIns="17150" lIns="17150" spcFirstLastPara="1" rIns="17150" wrap="square" tIns="17150">
            <a:normAutofit/>
          </a:bodyPr>
          <a:lstStyle>
            <a:lvl1pPr indent="-228600" lvl="0" marL="457200" algn="l">
              <a:lnSpc>
                <a:spcPct val="100000"/>
              </a:lnSpc>
              <a:spcBef>
                <a:spcPts val="0"/>
              </a:spcBef>
              <a:spcAft>
                <a:spcPts val="0"/>
              </a:spcAft>
              <a:buClr>
                <a:srgbClr val="FFFFFF"/>
              </a:buClr>
              <a:buSzPts val="1400"/>
              <a:buFont typeface="Helvetica Neue"/>
              <a:buNone/>
              <a:defRPr b="1" sz="1400"/>
            </a:lvl1pPr>
            <a:lvl2pPr indent="-279400" lvl="1" marL="914400" algn="l">
              <a:lnSpc>
                <a:spcPct val="90000"/>
              </a:lnSpc>
              <a:spcBef>
                <a:spcPts val="1700"/>
              </a:spcBef>
              <a:spcAft>
                <a:spcPts val="0"/>
              </a:spcAft>
              <a:buClr>
                <a:srgbClr val="FFFFFF"/>
              </a:buClr>
              <a:buSzPts val="800"/>
              <a:buChar char="○"/>
              <a:defRPr/>
            </a:lvl2pPr>
            <a:lvl3pPr indent="-279400" lvl="2" marL="1371600" algn="l">
              <a:lnSpc>
                <a:spcPct val="90000"/>
              </a:lnSpc>
              <a:spcBef>
                <a:spcPts val="1700"/>
              </a:spcBef>
              <a:spcAft>
                <a:spcPts val="0"/>
              </a:spcAft>
              <a:buClr>
                <a:srgbClr val="FFFFFF"/>
              </a:buClr>
              <a:buSzPts val="800"/>
              <a:buChar char="■"/>
              <a:defRPr/>
            </a:lvl3pPr>
            <a:lvl4pPr indent="-279400" lvl="3" marL="1828800" algn="l">
              <a:lnSpc>
                <a:spcPct val="90000"/>
              </a:lnSpc>
              <a:spcBef>
                <a:spcPts val="1700"/>
              </a:spcBef>
              <a:spcAft>
                <a:spcPts val="0"/>
              </a:spcAft>
              <a:buClr>
                <a:srgbClr val="FFFFFF"/>
              </a:buClr>
              <a:buSzPts val="800"/>
              <a:buChar char="●"/>
              <a:defRPr/>
            </a:lvl4pPr>
            <a:lvl5pPr indent="-279400" lvl="4" marL="2286000" algn="l">
              <a:lnSpc>
                <a:spcPct val="90000"/>
              </a:lnSpc>
              <a:spcBef>
                <a:spcPts val="1700"/>
              </a:spcBef>
              <a:spcAft>
                <a:spcPts val="0"/>
              </a:spcAft>
              <a:buClr>
                <a:srgbClr val="FFFFFF"/>
              </a:buClr>
              <a:buSzPts val="800"/>
              <a:buChar char="○"/>
              <a:defRPr/>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241" name="Google Shape;241;p118"/>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FFFFFF"/>
              </a:buClr>
              <a:buSzPts val="4400"/>
              <a:buFont typeface="Helvetica Neue"/>
              <a:buNone/>
              <a:defRPr sz="4400"/>
            </a:lvl1pPr>
            <a:lvl2pPr lvl="1" algn="l">
              <a:lnSpc>
                <a:spcPct val="80000"/>
              </a:lnSpc>
              <a:spcBef>
                <a:spcPts val="0"/>
              </a:spcBef>
              <a:spcAft>
                <a:spcPts val="0"/>
              </a:spcAft>
              <a:buClr>
                <a:srgbClr val="FFFFFF"/>
              </a:buClr>
              <a:buSzPts val="700"/>
              <a:buNone/>
              <a:defRPr/>
            </a:lvl2pPr>
            <a:lvl3pPr lvl="2" algn="l">
              <a:lnSpc>
                <a:spcPct val="80000"/>
              </a:lnSpc>
              <a:spcBef>
                <a:spcPts val="0"/>
              </a:spcBef>
              <a:spcAft>
                <a:spcPts val="0"/>
              </a:spcAft>
              <a:buClr>
                <a:srgbClr val="FFFFFF"/>
              </a:buClr>
              <a:buSzPts val="700"/>
              <a:buNone/>
              <a:defRPr/>
            </a:lvl3pPr>
            <a:lvl4pPr lvl="3" algn="l">
              <a:lnSpc>
                <a:spcPct val="80000"/>
              </a:lnSpc>
              <a:spcBef>
                <a:spcPts val="0"/>
              </a:spcBef>
              <a:spcAft>
                <a:spcPts val="0"/>
              </a:spcAft>
              <a:buClr>
                <a:srgbClr val="FFFFFF"/>
              </a:buClr>
              <a:buSzPts val="700"/>
              <a:buNone/>
              <a:defRPr/>
            </a:lvl4pPr>
            <a:lvl5pPr lvl="4" algn="l">
              <a:lnSpc>
                <a:spcPct val="80000"/>
              </a:lnSpc>
              <a:spcBef>
                <a:spcPts val="0"/>
              </a:spcBef>
              <a:spcAft>
                <a:spcPts val="0"/>
              </a:spcAft>
              <a:buClr>
                <a:srgbClr val="FFFFFF"/>
              </a:buClr>
              <a:buSzPts val="700"/>
              <a:buNone/>
              <a:defRPr/>
            </a:lvl5pPr>
            <a:lvl6pPr lvl="5" algn="l">
              <a:lnSpc>
                <a:spcPct val="80000"/>
              </a:lnSpc>
              <a:spcBef>
                <a:spcPts val="0"/>
              </a:spcBef>
              <a:spcAft>
                <a:spcPts val="0"/>
              </a:spcAft>
              <a:buClr>
                <a:srgbClr val="FFFFFF"/>
              </a:buClr>
              <a:buSzPts val="700"/>
              <a:buNone/>
              <a:defRPr/>
            </a:lvl6pPr>
            <a:lvl7pPr lvl="6" algn="l">
              <a:lnSpc>
                <a:spcPct val="80000"/>
              </a:lnSpc>
              <a:spcBef>
                <a:spcPts val="0"/>
              </a:spcBef>
              <a:spcAft>
                <a:spcPts val="0"/>
              </a:spcAft>
              <a:buClr>
                <a:srgbClr val="FFFFFF"/>
              </a:buClr>
              <a:buSzPts val="700"/>
              <a:buNone/>
              <a:defRPr/>
            </a:lvl7pPr>
            <a:lvl8pPr lvl="7" algn="l">
              <a:lnSpc>
                <a:spcPct val="80000"/>
              </a:lnSpc>
              <a:spcBef>
                <a:spcPts val="0"/>
              </a:spcBef>
              <a:spcAft>
                <a:spcPts val="0"/>
              </a:spcAft>
              <a:buClr>
                <a:srgbClr val="FFFFFF"/>
              </a:buClr>
              <a:buSzPts val="700"/>
              <a:buNone/>
              <a:defRPr/>
            </a:lvl8pPr>
            <a:lvl9pPr lvl="8" algn="l">
              <a:lnSpc>
                <a:spcPct val="80000"/>
              </a:lnSpc>
              <a:spcBef>
                <a:spcPts val="0"/>
              </a:spcBef>
              <a:spcAft>
                <a:spcPts val="0"/>
              </a:spcAft>
              <a:buClr>
                <a:srgbClr val="FFFFFF"/>
              </a:buClr>
              <a:buSzPts val="700"/>
              <a:buNone/>
              <a:defRPr/>
            </a:lvl9pPr>
          </a:lstStyle>
          <a:p/>
        </p:txBody>
      </p:sp>
      <p:sp>
        <p:nvSpPr>
          <p:cNvPr id="242" name="Google Shape;242;p118"/>
          <p:cNvSpPr txBox="1"/>
          <p:nvPr>
            <p:ph idx="2" type="body"/>
          </p:nvPr>
        </p:nvSpPr>
        <p:spPr>
          <a:xfrm>
            <a:off x="452438" y="2698824"/>
            <a:ext cx="8239200" cy="7143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FFFFFF"/>
              </a:buClr>
              <a:buSzPts val="2100"/>
              <a:buFont typeface="Helvetica Neue"/>
              <a:buNone/>
              <a:defRPr b="1" sz="2100"/>
            </a:lvl1pPr>
            <a:lvl2pPr indent="-228600" lvl="1" marL="914400" algn="l">
              <a:lnSpc>
                <a:spcPct val="100000"/>
              </a:lnSpc>
              <a:spcBef>
                <a:spcPts val="0"/>
              </a:spcBef>
              <a:spcAft>
                <a:spcPts val="0"/>
              </a:spcAft>
              <a:buClr>
                <a:srgbClr val="FFFFFF"/>
              </a:buClr>
              <a:buSzPts val="2100"/>
              <a:buFont typeface="Helvetica Neue"/>
              <a:buNone/>
              <a:defRPr b="1" sz="2100"/>
            </a:lvl2pPr>
            <a:lvl3pPr indent="-228600" lvl="2" marL="1371600" algn="l">
              <a:lnSpc>
                <a:spcPct val="100000"/>
              </a:lnSpc>
              <a:spcBef>
                <a:spcPts val="0"/>
              </a:spcBef>
              <a:spcAft>
                <a:spcPts val="0"/>
              </a:spcAft>
              <a:buClr>
                <a:srgbClr val="FFFFFF"/>
              </a:buClr>
              <a:buSzPts val="2100"/>
              <a:buFont typeface="Helvetica Neue"/>
              <a:buNone/>
              <a:defRPr b="1" sz="2100"/>
            </a:lvl3pPr>
            <a:lvl4pPr indent="-228600" lvl="3" marL="1828800" algn="l">
              <a:lnSpc>
                <a:spcPct val="100000"/>
              </a:lnSpc>
              <a:spcBef>
                <a:spcPts val="0"/>
              </a:spcBef>
              <a:spcAft>
                <a:spcPts val="0"/>
              </a:spcAft>
              <a:buClr>
                <a:srgbClr val="FFFFFF"/>
              </a:buClr>
              <a:buSzPts val="2100"/>
              <a:buFont typeface="Helvetica Neue"/>
              <a:buNone/>
              <a:defRPr b="1" sz="2100"/>
            </a:lvl4pPr>
            <a:lvl5pPr indent="-228600" lvl="4" marL="2286000" algn="l">
              <a:lnSpc>
                <a:spcPct val="100000"/>
              </a:lnSpc>
              <a:spcBef>
                <a:spcPts val="0"/>
              </a:spcBef>
              <a:spcAft>
                <a:spcPts val="0"/>
              </a:spcAft>
              <a:buClr>
                <a:srgbClr val="FFFFFF"/>
              </a:buClr>
              <a:buSzPts val="2100"/>
              <a:buFont typeface="Helvetica Neue"/>
              <a:buNone/>
              <a:defRPr b="1" sz="2100"/>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243" name="Google Shape;243;p118"/>
          <p:cNvSpPr txBox="1"/>
          <p:nvPr>
            <p:ph idx="12" type="sldNum"/>
          </p:nvPr>
        </p:nvSpPr>
        <p:spPr>
          <a:xfrm>
            <a:off x="4502905" y="4905375"/>
            <a:ext cx="138300" cy="146100"/>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3">
  <p:cSld name="Title 3">
    <p:spTree>
      <p:nvGrpSpPr>
        <p:cNvPr id="244" name="Shape 244"/>
        <p:cNvGrpSpPr/>
        <p:nvPr/>
      </p:nvGrpSpPr>
      <p:grpSpPr>
        <a:xfrm>
          <a:off x="0" y="0"/>
          <a:ext cx="0" cy="0"/>
          <a:chOff x="0" y="0"/>
          <a:chExt cx="0" cy="0"/>
        </a:xfrm>
      </p:grpSpPr>
      <p:sp>
        <p:nvSpPr>
          <p:cNvPr id="245" name="Google Shape;245;p119"/>
          <p:cNvSpPr txBox="1"/>
          <p:nvPr>
            <p:ph idx="1" type="body"/>
          </p:nvPr>
        </p:nvSpPr>
        <p:spPr>
          <a:xfrm>
            <a:off x="452437" y="4439643"/>
            <a:ext cx="8239200" cy="238800"/>
          </a:xfrm>
          <a:prstGeom prst="rect">
            <a:avLst/>
          </a:prstGeom>
          <a:noFill/>
          <a:ln>
            <a:noFill/>
          </a:ln>
        </p:spPr>
        <p:txBody>
          <a:bodyPr anchorCtr="0" anchor="b" bIns="17150" lIns="17150" spcFirstLastPara="1" rIns="17150" wrap="square" tIns="17150">
            <a:normAutofit/>
          </a:bodyPr>
          <a:lstStyle>
            <a:lvl1pPr indent="-228600" lvl="0" marL="457200" algn="l">
              <a:lnSpc>
                <a:spcPct val="100000"/>
              </a:lnSpc>
              <a:spcBef>
                <a:spcPts val="0"/>
              </a:spcBef>
              <a:spcAft>
                <a:spcPts val="0"/>
              </a:spcAft>
              <a:buClr>
                <a:srgbClr val="FFFFFF"/>
              </a:buClr>
              <a:buSzPts val="1400"/>
              <a:buFont typeface="Helvetica Neue"/>
              <a:buNone/>
              <a:defRPr b="1" sz="1400"/>
            </a:lvl1pPr>
            <a:lvl2pPr indent="-279400" lvl="1" marL="914400" algn="l">
              <a:lnSpc>
                <a:spcPct val="90000"/>
              </a:lnSpc>
              <a:spcBef>
                <a:spcPts val="1700"/>
              </a:spcBef>
              <a:spcAft>
                <a:spcPts val="0"/>
              </a:spcAft>
              <a:buClr>
                <a:srgbClr val="FFFFFF"/>
              </a:buClr>
              <a:buSzPts val="800"/>
              <a:buChar char="○"/>
              <a:defRPr/>
            </a:lvl2pPr>
            <a:lvl3pPr indent="-279400" lvl="2" marL="1371600" algn="l">
              <a:lnSpc>
                <a:spcPct val="90000"/>
              </a:lnSpc>
              <a:spcBef>
                <a:spcPts val="1700"/>
              </a:spcBef>
              <a:spcAft>
                <a:spcPts val="0"/>
              </a:spcAft>
              <a:buClr>
                <a:srgbClr val="FFFFFF"/>
              </a:buClr>
              <a:buSzPts val="800"/>
              <a:buChar char="■"/>
              <a:defRPr/>
            </a:lvl3pPr>
            <a:lvl4pPr indent="-279400" lvl="3" marL="1828800" algn="l">
              <a:lnSpc>
                <a:spcPct val="90000"/>
              </a:lnSpc>
              <a:spcBef>
                <a:spcPts val="1700"/>
              </a:spcBef>
              <a:spcAft>
                <a:spcPts val="0"/>
              </a:spcAft>
              <a:buClr>
                <a:srgbClr val="FFFFFF"/>
              </a:buClr>
              <a:buSzPts val="800"/>
              <a:buChar char="●"/>
              <a:defRPr/>
            </a:lvl4pPr>
            <a:lvl5pPr indent="-279400" lvl="4" marL="2286000" algn="l">
              <a:lnSpc>
                <a:spcPct val="90000"/>
              </a:lnSpc>
              <a:spcBef>
                <a:spcPts val="1700"/>
              </a:spcBef>
              <a:spcAft>
                <a:spcPts val="0"/>
              </a:spcAft>
              <a:buClr>
                <a:srgbClr val="FFFFFF"/>
              </a:buClr>
              <a:buSzPts val="800"/>
              <a:buChar char="○"/>
              <a:defRPr/>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246" name="Google Shape;246;p119"/>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FFFFFF"/>
              </a:buClr>
              <a:buSzPts val="4400"/>
              <a:buFont typeface="Helvetica Neue"/>
              <a:buNone/>
              <a:defRPr sz="4400"/>
            </a:lvl1pPr>
            <a:lvl2pPr lvl="1" algn="l">
              <a:lnSpc>
                <a:spcPct val="80000"/>
              </a:lnSpc>
              <a:spcBef>
                <a:spcPts val="0"/>
              </a:spcBef>
              <a:spcAft>
                <a:spcPts val="0"/>
              </a:spcAft>
              <a:buClr>
                <a:srgbClr val="FFFFFF"/>
              </a:buClr>
              <a:buSzPts val="700"/>
              <a:buNone/>
              <a:defRPr/>
            </a:lvl2pPr>
            <a:lvl3pPr lvl="2" algn="l">
              <a:lnSpc>
                <a:spcPct val="80000"/>
              </a:lnSpc>
              <a:spcBef>
                <a:spcPts val="0"/>
              </a:spcBef>
              <a:spcAft>
                <a:spcPts val="0"/>
              </a:spcAft>
              <a:buClr>
                <a:srgbClr val="FFFFFF"/>
              </a:buClr>
              <a:buSzPts val="700"/>
              <a:buNone/>
              <a:defRPr/>
            </a:lvl3pPr>
            <a:lvl4pPr lvl="3" algn="l">
              <a:lnSpc>
                <a:spcPct val="80000"/>
              </a:lnSpc>
              <a:spcBef>
                <a:spcPts val="0"/>
              </a:spcBef>
              <a:spcAft>
                <a:spcPts val="0"/>
              </a:spcAft>
              <a:buClr>
                <a:srgbClr val="FFFFFF"/>
              </a:buClr>
              <a:buSzPts val="700"/>
              <a:buNone/>
              <a:defRPr/>
            </a:lvl4pPr>
            <a:lvl5pPr lvl="4" algn="l">
              <a:lnSpc>
                <a:spcPct val="80000"/>
              </a:lnSpc>
              <a:spcBef>
                <a:spcPts val="0"/>
              </a:spcBef>
              <a:spcAft>
                <a:spcPts val="0"/>
              </a:spcAft>
              <a:buClr>
                <a:srgbClr val="FFFFFF"/>
              </a:buClr>
              <a:buSzPts val="700"/>
              <a:buNone/>
              <a:defRPr/>
            </a:lvl5pPr>
            <a:lvl6pPr lvl="5" algn="l">
              <a:lnSpc>
                <a:spcPct val="80000"/>
              </a:lnSpc>
              <a:spcBef>
                <a:spcPts val="0"/>
              </a:spcBef>
              <a:spcAft>
                <a:spcPts val="0"/>
              </a:spcAft>
              <a:buClr>
                <a:srgbClr val="FFFFFF"/>
              </a:buClr>
              <a:buSzPts val="700"/>
              <a:buNone/>
              <a:defRPr/>
            </a:lvl6pPr>
            <a:lvl7pPr lvl="6" algn="l">
              <a:lnSpc>
                <a:spcPct val="80000"/>
              </a:lnSpc>
              <a:spcBef>
                <a:spcPts val="0"/>
              </a:spcBef>
              <a:spcAft>
                <a:spcPts val="0"/>
              </a:spcAft>
              <a:buClr>
                <a:srgbClr val="FFFFFF"/>
              </a:buClr>
              <a:buSzPts val="700"/>
              <a:buNone/>
              <a:defRPr/>
            </a:lvl7pPr>
            <a:lvl8pPr lvl="7" algn="l">
              <a:lnSpc>
                <a:spcPct val="80000"/>
              </a:lnSpc>
              <a:spcBef>
                <a:spcPts val="0"/>
              </a:spcBef>
              <a:spcAft>
                <a:spcPts val="0"/>
              </a:spcAft>
              <a:buClr>
                <a:srgbClr val="FFFFFF"/>
              </a:buClr>
              <a:buSzPts val="700"/>
              <a:buNone/>
              <a:defRPr/>
            </a:lvl8pPr>
            <a:lvl9pPr lvl="8" algn="l">
              <a:lnSpc>
                <a:spcPct val="80000"/>
              </a:lnSpc>
              <a:spcBef>
                <a:spcPts val="0"/>
              </a:spcBef>
              <a:spcAft>
                <a:spcPts val="0"/>
              </a:spcAft>
              <a:buClr>
                <a:srgbClr val="FFFFFF"/>
              </a:buClr>
              <a:buSzPts val="700"/>
              <a:buNone/>
              <a:defRPr/>
            </a:lvl9pPr>
          </a:lstStyle>
          <a:p/>
        </p:txBody>
      </p:sp>
      <p:sp>
        <p:nvSpPr>
          <p:cNvPr id="247" name="Google Shape;247;p119"/>
          <p:cNvSpPr txBox="1"/>
          <p:nvPr>
            <p:ph idx="2" type="body"/>
          </p:nvPr>
        </p:nvSpPr>
        <p:spPr>
          <a:xfrm>
            <a:off x="452438" y="2698824"/>
            <a:ext cx="8239200" cy="7143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FFFFFF"/>
              </a:buClr>
              <a:buSzPts val="2100"/>
              <a:buFont typeface="Helvetica Neue"/>
              <a:buNone/>
              <a:defRPr b="1" sz="2100"/>
            </a:lvl1pPr>
            <a:lvl2pPr indent="-228600" lvl="1" marL="914400" algn="l">
              <a:lnSpc>
                <a:spcPct val="100000"/>
              </a:lnSpc>
              <a:spcBef>
                <a:spcPts val="0"/>
              </a:spcBef>
              <a:spcAft>
                <a:spcPts val="0"/>
              </a:spcAft>
              <a:buClr>
                <a:srgbClr val="FFFFFF"/>
              </a:buClr>
              <a:buSzPts val="2100"/>
              <a:buFont typeface="Helvetica Neue"/>
              <a:buNone/>
              <a:defRPr b="1" sz="2100"/>
            </a:lvl2pPr>
            <a:lvl3pPr indent="-228600" lvl="2" marL="1371600" algn="l">
              <a:lnSpc>
                <a:spcPct val="100000"/>
              </a:lnSpc>
              <a:spcBef>
                <a:spcPts val="0"/>
              </a:spcBef>
              <a:spcAft>
                <a:spcPts val="0"/>
              </a:spcAft>
              <a:buClr>
                <a:srgbClr val="FFFFFF"/>
              </a:buClr>
              <a:buSzPts val="2100"/>
              <a:buFont typeface="Helvetica Neue"/>
              <a:buNone/>
              <a:defRPr b="1" sz="2100"/>
            </a:lvl3pPr>
            <a:lvl4pPr indent="-228600" lvl="3" marL="1828800" algn="l">
              <a:lnSpc>
                <a:spcPct val="100000"/>
              </a:lnSpc>
              <a:spcBef>
                <a:spcPts val="0"/>
              </a:spcBef>
              <a:spcAft>
                <a:spcPts val="0"/>
              </a:spcAft>
              <a:buClr>
                <a:srgbClr val="FFFFFF"/>
              </a:buClr>
              <a:buSzPts val="2100"/>
              <a:buFont typeface="Helvetica Neue"/>
              <a:buNone/>
              <a:defRPr b="1" sz="2100"/>
            </a:lvl4pPr>
            <a:lvl5pPr indent="-228600" lvl="4" marL="2286000" algn="l">
              <a:lnSpc>
                <a:spcPct val="100000"/>
              </a:lnSpc>
              <a:spcBef>
                <a:spcPts val="0"/>
              </a:spcBef>
              <a:spcAft>
                <a:spcPts val="0"/>
              </a:spcAft>
              <a:buClr>
                <a:srgbClr val="FFFFFF"/>
              </a:buClr>
              <a:buSzPts val="2100"/>
              <a:buFont typeface="Helvetica Neue"/>
              <a:buNone/>
              <a:defRPr b="1" sz="2100"/>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248" name="Google Shape;248;p119"/>
          <p:cNvSpPr txBox="1"/>
          <p:nvPr>
            <p:ph idx="12" type="sldNum"/>
          </p:nvPr>
        </p:nvSpPr>
        <p:spPr>
          <a:xfrm>
            <a:off x="4502905" y="4905375"/>
            <a:ext cx="138300" cy="146100"/>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p:cSld name="Title 4">
    <p:spTree>
      <p:nvGrpSpPr>
        <p:cNvPr id="249" name="Shape 249"/>
        <p:cNvGrpSpPr/>
        <p:nvPr/>
      </p:nvGrpSpPr>
      <p:grpSpPr>
        <a:xfrm>
          <a:off x="0" y="0"/>
          <a:ext cx="0" cy="0"/>
          <a:chOff x="0" y="0"/>
          <a:chExt cx="0" cy="0"/>
        </a:xfrm>
      </p:grpSpPr>
      <p:sp>
        <p:nvSpPr>
          <p:cNvPr id="250" name="Google Shape;250;p120"/>
          <p:cNvSpPr txBox="1"/>
          <p:nvPr>
            <p:ph idx="1" type="body"/>
          </p:nvPr>
        </p:nvSpPr>
        <p:spPr>
          <a:xfrm>
            <a:off x="452437" y="4439643"/>
            <a:ext cx="8239200" cy="238800"/>
          </a:xfrm>
          <a:prstGeom prst="rect">
            <a:avLst/>
          </a:prstGeom>
          <a:noFill/>
          <a:ln>
            <a:noFill/>
          </a:ln>
        </p:spPr>
        <p:txBody>
          <a:bodyPr anchorCtr="0" anchor="b" bIns="17150" lIns="17150" spcFirstLastPara="1" rIns="17150" wrap="square" tIns="17150">
            <a:normAutofit/>
          </a:bodyPr>
          <a:lstStyle>
            <a:lvl1pPr indent="-228600" lvl="0" marL="457200" algn="l">
              <a:lnSpc>
                <a:spcPct val="100000"/>
              </a:lnSpc>
              <a:spcBef>
                <a:spcPts val="0"/>
              </a:spcBef>
              <a:spcAft>
                <a:spcPts val="0"/>
              </a:spcAft>
              <a:buClr>
                <a:srgbClr val="FFFFFF"/>
              </a:buClr>
              <a:buSzPts val="1400"/>
              <a:buFont typeface="Helvetica Neue"/>
              <a:buNone/>
              <a:defRPr b="1" sz="1400"/>
            </a:lvl1pPr>
            <a:lvl2pPr indent="-279400" lvl="1" marL="914400" algn="l">
              <a:lnSpc>
                <a:spcPct val="90000"/>
              </a:lnSpc>
              <a:spcBef>
                <a:spcPts val="1700"/>
              </a:spcBef>
              <a:spcAft>
                <a:spcPts val="0"/>
              </a:spcAft>
              <a:buClr>
                <a:srgbClr val="FFFFFF"/>
              </a:buClr>
              <a:buSzPts val="800"/>
              <a:buChar char="○"/>
              <a:defRPr/>
            </a:lvl2pPr>
            <a:lvl3pPr indent="-279400" lvl="2" marL="1371600" algn="l">
              <a:lnSpc>
                <a:spcPct val="90000"/>
              </a:lnSpc>
              <a:spcBef>
                <a:spcPts val="1700"/>
              </a:spcBef>
              <a:spcAft>
                <a:spcPts val="0"/>
              </a:spcAft>
              <a:buClr>
                <a:srgbClr val="FFFFFF"/>
              </a:buClr>
              <a:buSzPts val="800"/>
              <a:buChar char="■"/>
              <a:defRPr/>
            </a:lvl3pPr>
            <a:lvl4pPr indent="-279400" lvl="3" marL="1828800" algn="l">
              <a:lnSpc>
                <a:spcPct val="90000"/>
              </a:lnSpc>
              <a:spcBef>
                <a:spcPts val="1700"/>
              </a:spcBef>
              <a:spcAft>
                <a:spcPts val="0"/>
              </a:spcAft>
              <a:buClr>
                <a:srgbClr val="FFFFFF"/>
              </a:buClr>
              <a:buSzPts val="800"/>
              <a:buChar char="●"/>
              <a:defRPr/>
            </a:lvl4pPr>
            <a:lvl5pPr indent="-279400" lvl="4" marL="2286000" algn="l">
              <a:lnSpc>
                <a:spcPct val="90000"/>
              </a:lnSpc>
              <a:spcBef>
                <a:spcPts val="1700"/>
              </a:spcBef>
              <a:spcAft>
                <a:spcPts val="0"/>
              </a:spcAft>
              <a:buClr>
                <a:srgbClr val="FFFFFF"/>
              </a:buClr>
              <a:buSzPts val="800"/>
              <a:buChar char="○"/>
              <a:defRPr/>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251" name="Google Shape;251;p120"/>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FFFFFF"/>
              </a:buClr>
              <a:buSzPts val="4400"/>
              <a:buFont typeface="Helvetica Neue"/>
              <a:buNone/>
              <a:defRPr sz="4400"/>
            </a:lvl1pPr>
            <a:lvl2pPr lvl="1" algn="l">
              <a:lnSpc>
                <a:spcPct val="80000"/>
              </a:lnSpc>
              <a:spcBef>
                <a:spcPts val="0"/>
              </a:spcBef>
              <a:spcAft>
                <a:spcPts val="0"/>
              </a:spcAft>
              <a:buClr>
                <a:srgbClr val="FFFFFF"/>
              </a:buClr>
              <a:buSzPts val="700"/>
              <a:buNone/>
              <a:defRPr/>
            </a:lvl2pPr>
            <a:lvl3pPr lvl="2" algn="l">
              <a:lnSpc>
                <a:spcPct val="80000"/>
              </a:lnSpc>
              <a:spcBef>
                <a:spcPts val="0"/>
              </a:spcBef>
              <a:spcAft>
                <a:spcPts val="0"/>
              </a:spcAft>
              <a:buClr>
                <a:srgbClr val="FFFFFF"/>
              </a:buClr>
              <a:buSzPts val="700"/>
              <a:buNone/>
              <a:defRPr/>
            </a:lvl3pPr>
            <a:lvl4pPr lvl="3" algn="l">
              <a:lnSpc>
                <a:spcPct val="80000"/>
              </a:lnSpc>
              <a:spcBef>
                <a:spcPts val="0"/>
              </a:spcBef>
              <a:spcAft>
                <a:spcPts val="0"/>
              </a:spcAft>
              <a:buClr>
                <a:srgbClr val="FFFFFF"/>
              </a:buClr>
              <a:buSzPts val="700"/>
              <a:buNone/>
              <a:defRPr/>
            </a:lvl4pPr>
            <a:lvl5pPr lvl="4" algn="l">
              <a:lnSpc>
                <a:spcPct val="80000"/>
              </a:lnSpc>
              <a:spcBef>
                <a:spcPts val="0"/>
              </a:spcBef>
              <a:spcAft>
                <a:spcPts val="0"/>
              </a:spcAft>
              <a:buClr>
                <a:srgbClr val="FFFFFF"/>
              </a:buClr>
              <a:buSzPts val="700"/>
              <a:buNone/>
              <a:defRPr/>
            </a:lvl5pPr>
            <a:lvl6pPr lvl="5" algn="l">
              <a:lnSpc>
                <a:spcPct val="80000"/>
              </a:lnSpc>
              <a:spcBef>
                <a:spcPts val="0"/>
              </a:spcBef>
              <a:spcAft>
                <a:spcPts val="0"/>
              </a:spcAft>
              <a:buClr>
                <a:srgbClr val="FFFFFF"/>
              </a:buClr>
              <a:buSzPts val="700"/>
              <a:buNone/>
              <a:defRPr/>
            </a:lvl6pPr>
            <a:lvl7pPr lvl="6" algn="l">
              <a:lnSpc>
                <a:spcPct val="80000"/>
              </a:lnSpc>
              <a:spcBef>
                <a:spcPts val="0"/>
              </a:spcBef>
              <a:spcAft>
                <a:spcPts val="0"/>
              </a:spcAft>
              <a:buClr>
                <a:srgbClr val="FFFFFF"/>
              </a:buClr>
              <a:buSzPts val="700"/>
              <a:buNone/>
              <a:defRPr/>
            </a:lvl7pPr>
            <a:lvl8pPr lvl="7" algn="l">
              <a:lnSpc>
                <a:spcPct val="80000"/>
              </a:lnSpc>
              <a:spcBef>
                <a:spcPts val="0"/>
              </a:spcBef>
              <a:spcAft>
                <a:spcPts val="0"/>
              </a:spcAft>
              <a:buClr>
                <a:srgbClr val="FFFFFF"/>
              </a:buClr>
              <a:buSzPts val="700"/>
              <a:buNone/>
              <a:defRPr/>
            </a:lvl8pPr>
            <a:lvl9pPr lvl="8" algn="l">
              <a:lnSpc>
                <a:spcPct val="80000"/>
              </a:lnSpc>
              <a:spcBef>
                <a:spcPts val="0"/>
              </a:spcBef>
              <a:spcAft>
                <a:spcPts val="0"/>
              </a:spcAft>
              <a:buClr>
                <a:srgbClr val="FFFFFF"/>
              </a:buClr>
              <a:buSzPts val="700"/>
              <a:buNone/>
              <a:defRPr/>
            </a:lvl9pPr>
          </a:lstStyle>
          <a:p/>
        </p:txBody>
      </p:sp>
      <p:sp>
        <p:nvSpPr>
          <p:cNvPr id="252" name="Google Shape;252;p120"/>
          <p:cNvSpPr txBox="1"/>
          <p:nvPr>
            <p:ph idx="2" type="body"/>
          </p:nvPr>
        </p:nvSpPr>
        <p:spPr>
          <a:xfrm>
            <a:off x="452438" y="2698824"/>
            <a:ext cx="8239200" cy="7143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FFFFFF"/>
              </a:buClr>
              <a:buSzPts val="2100"/>
              <a:buFont typeface="Helvetica Neue"/>
              <a:buNone/>
              <a:defRPr b="1" sz="2100"/>
            </a:lvl1pPr>
            <a:lvl2pPr indent="-228600" lvl="1" marL="914400" algn="l">
              <a:lnSpc>
                <a:spcPct val="100000"/>
              </a:lnSpc>
              <a:spcBef>
                <a:spcPts val="0"/>
              </a:spcBef>
              <a:spcAft>
                <a:spcPts val="0"/>
              </a:spcAft>
              <a:buClr>
                <a:srgbClr val="FFFFFF"/>
              </a:buClr>
              <a:buSzPts val="2100"/>
              <a:buFont typeface="Helvetica Neue"/>
              <a:buNone/>
              <a:defRPr b="1" sz="2100"/>
            </a:lvl2pPr>
            <a:lvl3pPr indent="-228600" lvl="2" marL="1371600" algn="l">
              <a:lnSpc>
                <a:spcPct val="100000"/>
              </a:lnSpc>
              <a:spcBef>
                <a:spcPts val="0"/>
              </a:spcBef>
              <a:spcAft>
                <a:spcPts val="0"/>
              </a:spcAft>
              <a:buClr>
                <a:srgbClr val="FFFFFF"/>
              </a:buClr>
              <a:buSzPts val="2100"/>
              <a:buFont typeface="Helvetica Neue"/>
              <a:buNone/>
              <a:defRPr b="1" sz="2100"/>
            </a:lvl3pPr>
            <a:lvl4pPr indent="-228600" lvl="3" marL="1828800" algn="l">
              <a:lnSpc>
                <a:spcPct val="100000"/>
              </a:lnSpc>
              <a:spcBef>
                <a:spcPts val="0"/>
              </a:spcBef>
              <a:spcAft>
                <a:spcPts val="0"/>
              </a:spcAft>
              <a:buClr>
                <a:srgbClr val="FFFFFF"/>
              </a:buClr>
              <a:buSzPts val="2100"/>
              <a:buFont typeface="Helvetica Neue"/>
              <a:buNone/>
              <a:defRPr b="1" sz="2100"/>
            </a:lvl4pPr>
            <a:lvl5pPr indent="-228600" lvl="4" marL="2286000" algn="l">
              <a:lnSpc>
                <a:spcPct val="100000"/>
              </a:lnSpc>
              <a:spcBef>
                <a:spcPts val="0"/>
              </a:spcBef>
              <a:spcAft>
                <a:spcPts val="0"/>
              </a:spcAft>
              <a:buClr>
                <a:srgbClr val="FFFFFF"/>
              </a:buClr>
              <a:buSzPts val="2100"/>
              <a:buFont typeface="Helvetica Neue"/>
              <a:buNone/>
              <a:defRPr b="1" sz="2100"/>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253" name="Google Shape;253;p120"/>
          <p:cNvSpPr txBox="1"/>
          <p:nvPr>
            <p:ph idx="12" type="sldNum"/>
          </p:nvPr>
        </p:nvSpPr>
        <p:spPr>
          <a:xfrm>
            <a:off x="4502905" y="4905375"/>
            <a:ext cx="138300" cy="146100"/>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5">
  <p:cSld name="Title 5">
    <p:spTree>
      <p:nvGrpSpPr>
        <p:cNvPr id="254" name="Shape 254"/>
        <p:cNvGrpSpPr/>
        <p:nvPr/>
      </p:nvGrpSpPr>
      <p:grpSpPr>
        <a:xfrm>
          <a:off x="0" y="0"/>
          <a:ext cx="0" cy="0"/>
          <a:chOff x="0" y="0"/>
          <a:chExt cx="0" cy="0"/>
        </a:xfrm>
      </p:grpSpPr>
      <p:sp>
        <p:nvSpPr>
          <p:cNvPr id="255" name="Google Shape;255;p121"/>
          <p:cNvSpPr txBox="1"/>
          <p:nvPr>
            <p:ph idx="1" type="body"/>
          </p:nvPr>
        </p:nvSpPr>
        <p:spPr>
          <a:xfrm>
            <a:off x="452437" y="4439643"/>
            <a:ext cx="8239200" cy="238800"/>
          </a:xfrm>
          <a:prstGeom prst="rect">
            <a:avLst/>
          </a:prstGeom>
          <a:noFill/>
          <a:ln>
            <a:noFill/>
          </a:ln>
        </p:spPr>
        <p:txBody>
          <a:bodyPr anchorCtr="0" anchor="b" bIns="17150" lIns="17150" spcFirstLastPara="1" rIns="17150" wrap="square" tIns="17150">
            <a:normAutofit/>
          </a:bodyPr>
          <a:lstStyle>
            <a:lvl1pPr indent="-228600" lvl="0" marL="457200" algn="l">
              <a:lnSpc>
                <a:spcPct val="100000"/>
              </a:lnSpc>
              <a:spcBef>
                <a:spcPts val="0"/>
              </a:spcBef>
              <a:spcAft>
                <a:spcPts val="0"/>
              </a:spcAft>
              <a:buClr>
                <a:srgbClr val="FFFFFF"/>
              </a:buClr>
              <a:buSzPts val="1400"/>
              <a:buFont typeface="Helvetica Neue"/>
              <a:buNone/>
              <a:defRPr b="1" sz="1400"/>
            </a:lvl1pPr>
            <a:lvl2pPr indent="-279400" lvl="1" marL="914400" algn="l">
              <a:lnSpc>
                <a:spcPct val="90000"/>
              </a:lnSpc>
              <a:spcBef>
                <a:spcPts val="1700"/>
              </a:spcBef>
              <a:spcAft>
                <a:spcPts val="0"/>
              </a:spcAft>
              <a:buClr>
                <a:srgbClr val="FFFFFF"/>
              </a:buClr>
              <a:buSzPts val="800"/>
              <a:buChar char="○"/>
              <a:defRPr/>
            </a:lvl2pPr>
            <a:lvl3pPr indent="-279400" lvl="2" marL="1371600" algn="l">
              <a:lnSpc>
                <a:spcPct val="90000"/>
              </a:lnSpc>
              <a:spcBef>
                <a:spcPts val="1700"/>
              </a:spcBef>
              <a:spcAft>
                <a:spcPts val="0"/>
              </a:spcAft>
              <a:buClr>
                <a:srgbClr val="FFFFFF"/>
              </a:buClr>
              <a:buSzPts val="800"/>
              <a:buChar char="■"/>
              <a:defRPr/>
            </a:lvl3pPr>
            <a:lvl4pPr indent="-279400" lvl="3" marL="1828800" algn="l">
              <a:lnSpc>
                <a:spcPct val="90000"/>
              </a:lnSpc>
              <a:spcBef>
                <a:spcPts val="1700"/>
              </a:spcBef>
              <a:spcAft>
                <a:spcPts val="0"/>
              </a:spcAft>
              <a:buClr>
                <a:srgbClr val="FFFFFF"/>
              </a:buClr>
              <a:buSzPts val="800"/>
              <a:buChar char="●"/>
              <a:defRPr/>
            </a:lvl4pPr>
            <a:lvl5pPr indent="-279400" lvl="4" marL="2286000" algn="l">
              <a:lnSpc>
                <a:spcPct val="90000"/>
              </a:lnSpc>
              <a:spcBef>
                <a:spcPts val="1700"/>
              </a:spcBef>
              <a:spcAft>
                <a:spcPts val="0"/>
              </a:spcAft>
              <a:buClr>
                <a:srgbClr val="FFFFFF"/>
              </a:buClr>
              <a:buSzPts val="800"/>
              <a:buChar char="○"/>
              <a:defRPr/>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256" name="Google Shape;256;p121"/>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FFFFFF"/>
              </a:buClr>
              <a:buSzPts val="4400"/>
              <a:buFont typeface="Helvetica Neue"/>
              <a:buNone/>
              <a:defRPr sz="4400"/>
            </a:lvl1pPr>
            <a:lvl2pPr lvl="1" algn="l">
              <a:lnSpc>
                <a:spcPct val="80000"/>
              </a:lnSpc>
              <a:spcBef>
                <a:spcPts val="0"/>
              </a:spcBef>
              <a:spcAft>
                <a:spcPts val="0"/>
              </a:spcAft>
              <a:buClr>
                <a:srgbClr val="FFFFFF"/>
              </a:buClr>
              <a:buSzPts val="700"/>
              <a:buNone/>
              <a:defRPr/>
            </a:lvl2pPr>
            <a:lvl3pPr lvl="2" algn="l">
              <a:lnSpc>
                <a:spcPct val="80000"/>
              </a:lnSpc>
              <a:spcBef>
                <a:spcPts val="0"/>
              </a:spcBef>
              <a:spcAft>
                <a:spcPts val="0"/>
              </a:spcAft>
              <a:buClr>
                <a:srgbClr val="FFFFFF"/>
              </a:buClr>
              <a:buSzPts val="700"/>
              <a:buNone/>
              <a:defRPr/>
            </a:lvl3pPr>
            <a:lvl4pPr lvl="3" algn="l">
              <a:lnSpc>
                <a:spcPct val="80000"/>
              </a:lnSpc>
              <a:spcBef>
                <a:spcPts val="0"/>
              </a:spcBef>
              <a:spcAft>
                <a:spcPts val="0"/>
              </a:spcAft>
              <a:buClr>
                <a:srgbClr val="FFFFFF"/>
              </a:buClr>
              <a:buSzPts val="700"/>
              <a:buNone/>
              <a:defRPr/>
            </a:lvl4pPr>
            <a:lvl5pPr lvl="4" algn="l">
              <a:lnSpc>
                <a:spcPct val="80000"/>
              </a:lnSpc>
              <a:spcBef>
                <a:spcPts val="0"/>
              </a:spcBef>
              <a:spcAft>
                <a:spcPts val="0"/>
              </a:spcAft>
              <a:buClr>
                <a:srgbClr val="FFFFFF"/>
              </a:buClr>
              <a:buSzPts val="700"/>
              <a:buNone/>
              <a:defRPr/>
            </a:lvl5pPr>
            <a:lvl6pPr lvl="5" algn="l">
              <a:lnSpc>
                <a:spcPct val="80000"/>
              </a:lnSpc>
              <a:spcBef>
                <a:spcPts val="0"/>
              </a:spcBef>
              <a:spcAft>
                <a:spcPts val="0"/>
              </a:spcAft>
              <a:buClr>
                <a:srgbClr val="FFFFFF"/>
              </a:buClr>
              <a:buSzPts val="700"/>
              <a:buNone/>
              <a:defRPr/>
            </a:lvl6pPr>
            <a:lvl7pPr lvl="6" algn="l">
              <a:lnSpc>
                <a:spcPct val="80000"/>
              </a:lnSpc>
              <a:spcBef>
                <a:spcPts val="0"/>
              </a:spcBef>
              <a:spcAft>
                <a:spcPts val="0"/>
              </a:spcAft>
              <a:buClr>
                <a:srgbClr val="FFFFFF"/>
              </a:buClr>
              <a:buSzPts val="700"/>
              <a:buNone/>
              <a:defRPr/>
            </a:lvl7pPr>
            <a:lvl8pPr lvl="7" algn="l">
              <a:lnSpc>
                <a:spcPct val="80000"/>
              </a:lnSpc>
              <a:spcBef>
                <a:spcPts val="0"/>
              </a:spcBef>
              <a:spcAft>
                <a:spcPts val="0"/>
              </a:spcAft>
              <a:buClr>
                <a:srgbClr val="FFFFFF"/>
              </a:buClr>
              <a:buSzPts val="700"/>
              <a:buNone/>
              <a:defRPr/>
            </a:lvl8pPr>
            <a:lvl9pPr lvl="8" algn="l">
              <a:lnSpc>
                <a:spcPct val="80000"/>
              </a:lnSpc>
              <a:spcBef>
                <a:spcPts val="0"/>
              </a:spcBef>
              <a:spcAft>
                <a:spcPts val="0"/>
              </a:spcAft>
              <a:buClr>
                <a:srgbClr val="FFFFFF"/>
              </a:buClr>
              <a:buSzPts val="700"/>
              <a:buNone/>
              <a:defRPr/>
            </a:lvl9pPr>
          </a:lstStyle>
          <a:p/>
        </p:txBody>
      </p:sp>
      <p:sp>
        <p:nvSpPr>
          <p:cNvPr id="257" name="Google Shape;257;p121"/>
          <p:cNvSpPr txBox="1"/>
          <p:nvPr>
            <p:ph idx="2" type="body"/>
          </p:nvPr>
        </p:nvSpPr>
        <p:spPr>
          <a:xfrm>
            <a:off x="452438" y="2698824"/>
            <a:ext cx="8239200" cy="7143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FFFFFF"/>
              </a:buClr>
              <a:buSzPts val="2100"/>
              <a:buFont typeface="Helvetica Neue"/>
              <a:buNone/>
              <a:defRPr b="1" sz="2100"/>
            </a:lvl1pPr>
            <a:lvl2pPr indent="-228600" lvl="1" marL="914400" algn="l">
              <a:lnSpc>
                <a:spcPct val="100000"/>
              </a:lnSpc>
              <a:spcBef>
                <a:spcPts val="0"/>
              </a:spcBef>
              <a:spcAft>
                <a:spcPts val="0"/>
              </a:spcAft>
              <a:buClr>
                <a:srgbClr val="FFFFFF"/>
              </a:buClr>
              <a:buSzPts val="2100"/>
              <a:buFont typeface="Helvetica Neue"/>
              <a:buNone/>
              <a:defRPr b="1" sz="2100"/>
            </a:lvl2pPr>
            <a:lvl3pPr indent="-228600" lvl="2" marL="1371600" algn="l">
              <a:lnSpc>
                <a:spcPct val="100000"/>
              </a:lnSpc>
              <a:spcBef>
                <a:spcPts val="0"/>
              </a:spcBef>
              <a:spcAft>
                <a:spcPts val="0"/>
              </a:spcAft>
              <a:buClr>
                <a:srgbClr val="FFFFFF"/>
              </a:buClr>
              <a:buSzPts val="2100"/>
              <a:buFont typeface="Helvetica Neue"/>
              <a:buNone/>
              <a:defRPr b="1" sz="2100"/>
            </a:lvl3pPr>
            <a:lvl4pPr indent="-228600" lvl="3" marL="1828800" algn="l">
              <a:lnSpc>
                <a:spcPct val="100000"/>
              </a:lnSpc>
              <a:spcBef>
                <a:spcPts val="0"/>
              </a:spcBef>
              <a:spcAft>
                <a:spcPts val="0"/>
              </a:spcAft>
              <a:buClr>
                <a:srgbClr val="FFFFFF"/>
              </a:buClr>
              <a:buSzPts val="2100"/>
              <a:buFont typeface="Helvetica Neue"/>
              <a:buNone/>
              <a:defRPr b="1" sz="2100"/>
            </a:lvl4pPr>
            <a:lvl5pPr indent="-228600" lvl="4" marL="2286000" algn="l">
              <a:lnSpc>
                <a:spcPct val="100000"/>
              </a:lnSpc>
              <a:spcBef>
                <a:spcPts val="0"/>
              </a:spcBef>
              <a:spcAft>
                <a:spcPts val="0"/>
              </a:spcAft>
              <a:buClr>
                <a:srgbClr val="FFFFFF"/>
              </a:buClr>
              <a:buSzPts val="2100"/>
              <a:buFont typeface="Helvetica Neue"/>
              <a:buNone/>
              <a:defRPr b="1" sz="2100"/>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258" name="Google Shape;258;p121"/>
          <p:cNvSpPr txBox="1"/>
          <p:nvPr>
            <p:ph idx="12" type="sldNum"/>
          </p:nvPr>
        </p:nvSpPr>
        <p:spPr>
          <a:xfrm>
            <a:off x="4502905" y="4905375"/>
            <a:ext cx="138300" cy="146100"/>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p:cSld name="Title 6">
    <p:spTree>
      <p:nvGrpSpPr>
        <p:cNvPr id="259" name="Shape 259"/>
        <p:cNvGrpSpPr/>
        <p:nvPr/>
      </p:nvGrpSpPr>
      <p:grpSpPr>
        <a:xfrm>
          <a:off x="0" y="0"/>
          <a:ext cx="0" cy="0"/>
          <a:chOff x="0" y="0"/>
          <a:chExt cx="0" cy="0"/>
        </a:xfrm>
      </p:grpSpPr>
      <p:sp>
        <p:nvSpPr>
          <p:cNvPr id="260" name="Google Shape;260;p122"/>
          <p:cNvSpPr txBox="1"/>
          <p:nvPr>
            <p:ph idx="1" type="body"/>
          </p:nvPr>
        </p:nvSpPr>
        <p:spPr>
          <a:xfrm>
            <a:off x="452437" y="4439643"/>
            <a:ext cx="8239200" cy="238800"/>
          </a:xfrm>
          <a:prstGeom prst="rect">
            <a:avLst/>
          </a:prstGeom>
          <a:noFill/>
          <a:ln>
            <a:noFill/>
          </a:ln>
        </p:spPr>
        <p:txBody>
          <a:bodyPr anchorCtr="0" anchor="b" bIns="17150" lIns="17150" spcFirstLastPara="1" rIns="17150" wrap="square" tIns="17150">
            <a:normAutofit/>
          </a:bodyPr>
          <a:lstStyle>
            <a:lvl1pPr indent="-228600" lvl="0" marL="457200" algn="l">
              <a:lnSpc>
                <a:spcPct val="100000"/>
              </a:lnSpc>
              <a:spcBef>
                <a:spcPts val="0"/>
              </a:spcBef>
              <a:spcAft>
                <a:spcPts val="0"/>
              </a:spcAft>
              <a:buClr>
                <a:srgbClr val="FFFFFF"/>
              </a:buClr>
              <a:buSzPts val="1400"/>
              <a:buFont typeface="Helvetica Neue"/>
              <a:buNone/>
              <a:defRPr b="1" sz="1400"/>
            </a:lvl1pPr>
            <a:lvl2pPr indent="-279400" lvl="1" marL="914400" algn="l">
              <a:lnSpc>
                <a:spcPct val="90000"/>
              </a:lnSpc>
              <a:spcBef>
                <a:spcPts val="1700"/>
              </a:spcBef>
              <a:spcAft>
                <a:spcPts val="0"/>
              </a:spcAft>
              <a:buClr>
                <a:srgbClr val="FFFFFF"/>
              </a:buClr>
              <a:buSzPts val="800"/>
              <a:buChar char="○"/>
              <a:defRPr/>
            </a:lvl2pPr>
            <a:lvl3pPr indent="-279400" lvl="2" marL="1371600" algn="l">
              <a:lnSpc>
                <a:spcPct val="90000"/>
              </a:lnSpc>
              <a:spcBef>
                <a:spcPts val="1700"/>
              </a:spcBef>
              <a:spcAft>
                <a:spcPts val="0"/>
              </a:spcAft>
              <a:buClr>
                <a:srgbClr val="FFFFFF"/>
              </a:buClr>
              <a:buSzPts val="800"/>
              <a:buChar char="■"/>
              <a:defRPr/>
            </a:lvl3pPr>
            <a:lvl4pPr indent="-279400" lvl="3" marL="1828800" algn="l">
              <a:lnSpc>
                <a:spcPct val="90000"/>
              </a:lnSpc>
              <a:spcBef>
                <a:spcPts val="1700"/>
              </a:spcBef>
              <a:spcAft>
                <a:spcPts val="0"/>
              </a:spcAft>
              <a:buClr>
                <a:srgbClr val="FFFFFF"/>
              </a:buClr>
              <a:buSzPts val="800"/>
              <a:buChar char="●"/>
              <a:defRPr/>
            </a:lvl4pPr>
            <a:lvl5pPr indent="-279400" lvl="4" marL="2286000" algn="l">
              <a:lnSpc>
                <a:spcPct val="90000"/>
              </a:lnSpc>
              <a:spcBef>
                <a:spcPts val="1700"/>
              </a:spcBef>
              <a:spcAft>
                <a:spcPts val="0"/>
              </a:spcAft>
              <a:buClr>
                <a:srgbClr val="FFFFFF"/>
              </a:buClr>
              <a:buSzPts val="800"/>
              <a:buChar char="○"/>
              <a:defRPr/>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261" name="Google Shape;261;p122"/>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FFFFFF"/>
              </a:buClr>
              <a:buSzPts val="4400"/>
              <a:buFont typeface="Helvetica Neue"/>
              <a:buNone/>
              <a:defRPr sz="4400"/>
            </a:lvl1pPr>
            <a:lvl2pPr lvl="1" algn="l">
              <a:lnSpc>
                <a:spcPct val="80000"/>
              </a:lnSpc>
              <a:spcBef>
                <a:spcPts val="0"/>
              </a:spcBef>
              <a:spcAft>
                <a:spcPts val="0"/>
              </a:spcAft>
              <a:buClr>
                <a:srgbClr val="FFFFFF"/>
              </a:buClr>
              <a:buSzPts val="700"/>
              <a:buNone/>
              <a:defRPr/>
            </a:lvl2pPr>
            <a:lvl3pPr lvl="2" algn="l">
              <a:lnSpc>
                <a:spcPct val="80000"/>
              </a:lnSpc>
              <a:spcBef>
                <a:spcPts val="0"/>
              </a:spcBef>
              <a:spcAft>
                <a:spcPts val="0"/>
              </a:spcAft>
              <a:buClr>
                <a:srgbClr val="FFFFFF"/>
              </a:buClr>
              <a:buSzPts val="700"/>
              <a:buNone/>
              <a:defRPr/>
            </a:lvl3pPr>
            <a:lvl4pPr lvl="3" algn="l">
              <a:lnSpc>
                <a:spcPct val="80000"/>
              </a:lnSpc>
              <a:spcBef>
                <a:spcPts val="0"/>
              </a:spcBef>
              <a:spcAft>
                <a:spcPts val="0"/>
              </a:spcAft>
              <a:buClr>
                <a:srgbClr val="FFFFFF"/>
              </a:buClr>
              <a:buSzPts val="700"/>
              <a:buNone/>
              <a:defRPr/>
            </a:lvl4pPr>
            <a:lvl5pPr lvl="4" algn="l">
              <a:lnSpc>
                <a:spcPct val="80000"/>
              </a:lnSpc>
              <a:spcBef>
                <a:spcPts val="0"/>
              </a:spcBef>
              <a:spcAft>
                <a:spcPts val="0"/>
              </a:spcAft>
              <a:buClr>
                <a:srgbClr val="FFFFFF"/>
              </a:buClr>
              <a:buSzPts val="700"/>
              <a:buNone/>
              <a:defRPr/>
            </a:lvl5pPr>
            <a:lvl6pPr lvl="5" algn="l">
              <a:lnSpc>
                <a:spcPct val="80000"/>
              </a:lnSpc>
              <a:spcBef>
                <a:spcPts val="0"/>
              </a:spcBef>
              <a:spcAft>
                <a:spcPts val="0"/>
              </a:spcAft>
              <a:buClr>
                <a:srgbClr val="FFFFFF"/>
              </a:buClr>
              <a:buSzPts val="700"/>
              <a:buNone/>
              <a:defRPr/>
            </a:lvl6pPr>
            <a:lvl7pPr lvl="6" algn="l">
              <a:lnSpc>
                <a:spcPct val="80000"/>
              </a:lnSpc>
              <a:spcBef>
                <a:spcPts val="0"/>
              </a:spcBef>
              <a:spcAft>
                <a:spcPts val="0"/>
              </a:spcAft>
              <a:buClr>
                <a:srgbClr val="FFFFFF"/>
              </a:buClr>
              <a:buSzPts val="700"/>
              <a:buNone/>
              <a:defRPr/>
            </a:lvl7pPr>
            <a:lvl8pPr lvl="7" algn="l">
              <a:lnSpc>
                <a:spcPct val="80000"/>
              </a:lnSpc>
              <a:spcBef>
                <a:spcPts val="0"/>
              </a:spcBef>
              <a:spcAft>
                <a:spcPts val="0"/>
              </a:spcAft>
              <a:buClr>
                <a:srgbClr val="FFFFFF"/>
              </a:buClr>
              <a:buSzPts val="700"/>
              <a:buNone/>
              <a:defRPr/>
            </a:lvl8pPr>
            <a:lvl9pPr lvl="8" algn="l">
              <a:lnSpc>
                <a:spcPct val="80000"/>
              </a:lnSpc>
              <a:spcBef>
                <a:spcPts val="0"/>
              </a:spcBef>
              <a:spcAft>
                <a:spcPts val="0"/>
              </a:spcAft>
              <a:buClr>
                <a:srgbClr val="FFFFFF"/>
              </a:buClr>
              <a:buSzPts val="700"/>
              <a:buNone/>
              <a:defRPr/>
            </a:lvl9pPr>
          </a:lstStyle>
          <a:p/>
        </p:txBody>
      </p:sp>
      <p:sp>
        <p:nvSpPr>
          <p:cNvPr id="262" name="Google Shape;262;p122"/>
          <p:cNvSpPr txBox="1"/>
          <p:nvPr>
            <p:ph idx="2" type="body"/>
          </p:nvPr>
        </p:nvSpPr>
        <p:spPr>
          <a:xfrm>
            <a:off x="452438" y="2698824"/>
            <a:ext cx="8239200" cy="7143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FFFFFF"/>
              </a:buClr>
              <a:buSzPts val="2100"/>
              <a:buFont typeface="Helvetica Neue"/>
              <a:buNone/>
              <a:defRPr b="1" sz="2100"/>
            </a:lvl1pPr>
            <a:lvl2pPr indent="-228600" lvl="1" marL="914400" algn="l">
              <a:lnSpc>
                <a:spcPct val="100000"/>
              </a:lnSpc>
              <a:spcBef>
                <a:spcPts val="0"/>
              </a:spcBef>
              <a:spcAft>
                <a:spcPts val="0"/>
              </a:spcAft>
              <a:buClr>
                <a:srgbClr val="FFFFFF"/>
              </a:buClr>
              <a:buSzPts val="2100"/>
              <a:buFont typeface="Helvetica Neue"/>
              <a:buNone/>
              <a:defRPr b="1" sz="2100"/>
            </a:lvl2pPr>
            <a:lvl3pPr indent="-228600" lvl="2" marL="1371600" algn="l">
              <a:lnSpc>
                <a:spcPct val="100000"/>
              </a:lnSpc>
              <a:spcBef>
                <a:spcPts val="0"/>
              </a:spcBef>
              <a:spcAft>
                <a:spcPts val="0"/>
              </a:spcAft>
              <a:buClr>
                <a:srgbClr val="FFFFFF"/>
              </a:buClr>
              <a:buSzPts val="2100"/>
              <a:buFont typeface="Helvetica Neue"/>
              <a:buNone/>
              <a:defRPr b="1" sz="2100"/>
            </a:lvl3pPr>
            <a:lvl4pPr indent="-228600" lvl="3" marL="1828800" algn="l">
              <a:lnSpc>
                <a:spcPct val="100000"/>
              </a:lnSpc>
              <a:spcBef>
                <a:spcPts val="0"/>
              </a:spcBef>
              <a:spcAft>
                <a:spcPts val="0"/>
              </a:spcAft>
              <a:buClr>
                <a:srgbClr val="FFFFFF"/>
              </a:buClr>
              <a:buSzPts val="2100"/>
              <a:buFont typeface="Helvetica Neue"/>
              <a:buNone/>
              <a:defRPr b="1" sz="2100"/>
            </a:lvl4pPr>
            <a:lvl5pPr indent="-228600" lvl="4" marL="2286000" algn="l">
              <a:lnSpc>
                <a:spcPct val="100000"/>
              </a:lnSpc>
              <a:spcBef>
                <a:spcPts val="0"/>
              </a:spcBef>
              <a:spcAft>
                <a:spcPts val="0"/>
              </a:spcAft>
              <a:buClr>
                <a:srgbClr val="FFFFFF"/>
              </a:buClr>
              <a:buSzPts val="2100"/>
              <a:buFont typeface="Helvetica Neue"/>
              <a:buNone/>
              <a:defRPr b="1" sz="2100"/>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263" name="Google Shape;263;p122"/>
          <p:cNvSpPr txBox="1"/>
          <p:nvPr>
            <p:ph idx="12" type="sldNum"/>
          </p:nvPr>
        </p:nvSpPr>
        <p:spPr>
          <a:xfrm>
            <a:off x="4502905" y="4905375"/>
            <a:ext cx="138300" cy="146100"/>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9" name="Shape 269"/>
        <p:cNvGrpSpPr/>
        <p:nvPr/>
      </p:nvGrpSpPr>
      <p:grpSpPr>
        <a:xfrm>
          <a:off x="0" y="0"/>
          <a:ext cx="0" cy="0"/>
          <a:chOff x="0" y="0"/>
          <a:chExt cx="0" cy="0"/>
        </a:xfrm>
      </p:grpSpPr>
      <p:sp>
        <p:nvSpPr>
          <p:cNvPr id="270" name="Google Shape;270;p6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71" name="Google Shape;271;p6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72" name="Google Shape;272;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6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6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3" name="Shape 273"/>
        <p:cNvGrpSpPr/>
        <p:nvPr/>
      </p:nvGrpSpPr>
      <p:grpSpPr>
        <a:xfrm>
          <a:off x="0" y="0"/>
          <a:ext cx="0" cy="0"/>
          <a:chOff x="0" y="0"/>
          <a:chExt cx="0" cy="0"/>
        </a:xfrm>
      </p:grpSpPr>
      <p:sp>
        <p:nvSpPr>
          <p:cNvPr id="274" name="Google Shape;274;p8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5" name="Google Shape;275;p8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6" name="Shape 276"/>
        <p:cNvGrpSpPr/>
        <p:nvPr/>
      </p:nvGrpSpPr>
      <p:grpSpPr>
        <a:xfrm>
          <a:off x="0" y="0"/>
          <a:ext cx="0" cy="0"/>
          <a:chOff x="0" y="0"/>
          <a:chExt cx="0" cy="0"/>
        </a:xfrm>
      </p:grpSpPr>
      <p:sp>
        <p:nvSpPr>
          <p:cNvPr id="277" name="Google Shape;277;p9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8" name="Google Shape;278;p9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79" name="Google Shape;279;p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0" name="Shape 280"/>
        <p:cNvGrpSpPr/>
        <p:nvPr/>
      </p:nvGrpSpPr>
      <p:grpSpPr>
        <a:xfrm>
          <a:off x="0" y="0"/>
          <a:ext cx="0" cy="0"/>
          <a:chOff x="0" y="0"/>
          <a:chExt cx="0" cy="0"/>
        </a:xfrm>
      </p:grpSpPr>
      <p:sp>
        <p:nvSpPr>
          <p:cNvPr id="281" name="Google Shape;281;p9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2" name="Google Shape;282;p9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3" name="Google Shape;283;p9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4" name="Google Shape;284;p9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5" name="Shape 285"/>
        <p:cNvGrpSpPr/>
        <p:nvPr/>
      </p:nvGrpSpPr>
      <p:grpSpPr>
        <a:xfrm>
          <a:off x="0" y="0"/>
          <a:ext cx="0" cy="0"/>
          <a:chOff x="0" y="0"/>
          <a:chExt cx="0" cy="0"/>
        </a:xfrm>
      </p:grpSpPr>
      <p:sp>
        <p:nvSpPr>
          <p:cNvPr id="286" name="Google Shape;286;p9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7" name="Google Shape;287;p9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288" name="Shape 288"/>
        <p:cNvGrpSpPr/>
        <p:nvPr/>
      </p:nvGrpSpPr>
      <p:grpSpPr>
        <a:xfrm>
          <a:off x="0" y="0"/>
          <a:ext cx="0" cy="0"/>
          <a:chOff x="0" y="0"/>
          <a:chExt cx="0" cy="0"/>
        </a:xfrm>
      </p:grpSpPr>
      <p:sp>
        <p:nvSpPr>
          <p:cNvPr id="289" name="Google Shape;289;p9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90" name="Google Shape;290;p9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1" name="Google Shape;291;p9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92" name="Shape 292"/>
        <p:cNvGrpSpPr/>
        <p:nvPr/>
      </p:nvGrpSpPr>
      <p:grpSpPr>
        <a:xfrm>
          <a:off x="0" y="0"/>
          <a:ext cx="0" cy="0"/>
          <a:chOff x="0" y="0"/>
          <a:chExt cx="0" cy="0"/>
        </a:xfrm>
      </p:grpSpPr>
      <p:sp>
        <p:nvSpPr>
          <p:cNvPr id="293" name="Google Shape;293;p9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94" name="Google Shape;294;p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295" name="Shape 295"/>
        <p:cNvGrpSpPr/>
        <p:nvPr/>
      </p:nvGrpSpPr>
      <p:grpSpPr>
        <a:xfrm>
          <a:off x="0" y="0"/>
          <a:ext cx="0" cy="0"/>
          <a:chOff x="0" y="0"/>
          <a:chExt cx="0" cy="0"/>
        </a:xfrm>
      </p:grpSpPr>
      <p:sp>
        <p:nvSpPr>
          <p:cNvPr id="296" name="Google Shape;296;p9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9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98" name="Google Shape;298;p9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99" name="Google Shape;299;p9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00" name="Google Shape;300;p9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301" name="Shape 301"/>
        <p:cNvGrpSpPr/>
        <p:nvPr/>
      </p:nvGrpSpPr>
      <p:grpSpPr>
        <a:xfrm>
          <a:off x="0" y="0"/>
          <a:ext cx="0" cy="0"/>
          <a:chOff x="0" y="0"/>
          <a:chExt cx="0" cy="0"/>
        </a:xfrm>
      </p:grpSpPr>
      <p:sp>
        <p:nvSpPr>
          <p:cNvPr id="302" name="Google Shape;302;p9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03" name="Google Shape;303;p9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304" name="Shape 304"/>
        <p:cNvGrpSpPr/>
        <p:nvPr/>
      </p:nvGrpSpPr>
      <p:grpSpPr>
        <a:xfrm>
          <a:off x="0" y="0"/>
          <a:ext cx="0" cy="0"/>
          <a:chOff x="0" y="0"/>
          <a:chExt cx="0" cy="0"/>
        </a:xfrm>
      </p:grpSpPr>
      <p:sp>
        <p:nvSpPr>
          <p:cNvPr id="305" name="Google Shape;305;p97"/>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306" name="Google Shape;306;p9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307" name="Google Shape;307;p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8" name="Shape 308"/>
        <p:cNvGrpSpPr/>
        <p:nvPr/>
      </p:nvGrpSpPr>
      <p:grpSpPr>
        <a:xfrm>
          <a:off x="0" y="0"/>
          <a:ext cx="0" cy="0"/>
          <a:chOff x="0" y="0"/>
          <a:chExt cx="0" cy="0"/>
        </a:xfrm>
      </p:grpSpPr>
      <p:sp>
        <p:nvSpPr>
          <p:cNvPr id="309" name="Google Shape;309;p9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6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310" name="Shape 310"/>
        <p:cNvGrpSpPr/>
        <p:nvPr/>
      </p:nvGrpSpPr>
      <p:grpSpPr>
        <a:xfrm>
          <a:off x="0" y="0"/>
          <a:ext cx="0" cy="0"/>
          <a:chOff x="0" y="0"/>
          <a:chExt cx="0" cy="0"/>
        </a:xfrm>
      </p:grpSpPr>
      <p:sp>
        <p:nvSpPr>
          <p:cNvPr id="311" name="Google Shape;311;p99"/>
          <p:cNvSpPr txBox="1"/>
          <p:nvPr>
            <p:ph idx="1" type="body"/>
          </p:nvPr>
        </p:nvSpPr>
        <p:spPr>
          <a:xfrm>
            <a:off x="452437" y="4439643"/>
            <a:ext cx="8239200" cy="238800"/>
          </a:xfrm>
          <a:prstGeom prst="rect">
            <a:avLst/>
          </a:prstGeom>
          <a:noFill/>
          <a:ln>
            <a:noFill/>
          </a:ln>
        </p:spPr>
        <p:txBody>
          <a:bodyPr anchorCtr="0" anchor="b" bIns="17150" lIns="17150" spcFirstLastPara="1" rIns="17150" wrap="square" tIns="17150">
            <a:normAutofit/>
          </a:bodyPr>
          <a:lstStyle>
            <a:lvl1pPr indent="-228600" lvl="0" marL="457200" algn="l">
              <a:lnSpc>
                <a:spcPct val="100000"/>
              </a:lnSpc>
              <a:spcBef>
                <a:spcPts val="0"/>
              </a:spcBef>
              <a:spcAft>
                <a:spcPts val="0"/>
              </a:spcAft>
              <a:buClr>
                <a:srgbClr val="FFFFFF"/>
              </a:buClr>
              <a:buSzPts val="1400"/>
              <a:buFont typeface="Helvetica Neue"/>
              <a:buNone/>
              <a:defRPr b="1" sz="1400"/>
            </a:lvl1pPr>
            <a:lvl2pPr indent="-279400" lvl="1" marL="914400" algn="l">
              <a:lnSpc>
                <a:spcPct val="90000"/>
              </a:lnSpc>
              <a:spcBef>
                <a:spcPts val="1700"/>
              </a:spcBef>
              <a:spcAft>
                <a:spcPts val="0"/>
              </a:spcAft>
              <a:buClr>
                <a:srgbClr val="FFFFFF"/>
              </a:buClr>
              <a:buSzPts val="800"/>
              <a:buChar char="○"/>
              <a:defRPr/>
            </a:lvl2pPr>
            <a:lvl3pPr indent="-279400" lvl="2" marL="1371600" algn="l">
              <a:lnSpc>
                <a:spcPct val="90000"/>
              </a:lnSpc>
              <a:spcBef>
                <a:spcPts val="1700"/>
              </a:spcBef>
              <a:spcAft>
                <a:spcPts val="0"/>
              </a:spcAft>
              <a:buClr>
                <a:srgbClr val="FFFFFF"/>
              </a:buClr>
              <a:buSzPts val="800"/>
              <a:buChar char="■"/>
              <a:defRPr/>
            </a:lvl3pPr>
            <a:lvl4pPr indent="-279400" lvl="3" marL="1828800" algn="l">
              <a:lnSpc>
                <a:spcPct val="90000"/>
              </a:lnSpc>
              <a:spcBef>
                <a:spcPts val="1700"/>
              </a:spcBef>
              <a:spcAft>
                <a:spcPts val="0"/>
              </a:spcAft>
              <a:buClr>
                <a:srgbClr val="FFFFFF"/>
              </a:buClr>
              <a:buSzPts val="800"/>
              <a:buChar char="●"/>
              <a:defRPr/>
            </a:lvl4pPr>
            <a:lvl5pPr indent="-279400" lvl="4" marL="2286000" algn="l">
              <a:lnSpc>
                <a:spcPct val="90000"/>
              </a:lnSpc>
              <a:spcBef>
                <a:spcPts val="1700"/>
              </a:spcBef>
              <a:spcAft>
                <a:spcPts val="0"/>
              </a:spcAft>
              <a:buClr>
                <a:srgbClr val="FFFFFF"/>
              </a:buClr>
              <a:buSzPts val="800"/>
              <a:buChar char="○"/>
              <a:defRPr/>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312" name="Google Shape;312;p99"/>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FFFFFF"/>
              </a:buClr>
              <a:buSzPts val="4400"/>
              <a:buFont typeface="Helvetica Neue"/>
              <a:buNone/>
              <a:defRPr sz="4400"/>
            </a:lvl1pPr>
            <a:lvl2pPr lvl="1" algn="l">
              <a:lnSpc>
                <a:spcPct val="80000"/>
              </a:lnSpc>
              <a:spcBef>
                <a:spcPts val="0"/>
              </a:spcBef>
              <a:spcAft>
                <a:spcPts val="0"/>
              </a:spcAft>
              <a:buClr>
                <a:srgbClr val="FFFFFF"/>
              </a:buClr>
              <a:buSzPts val="700"/>
              <a:buNone/>
              <a:defRPr/>
            </a:lvl2pPr>
            <a:lvl3pPr lvl="2" algn="l">
              <a:lnSpc>
                <a:spcPct val="80000"/>
              </a:lnSpc>
              <a:spcBef>
                <a:spcPts val="0"/>
              </a:spcBef>
              <a:spcAft>
                <a:spcPts val="0"/>
              </a:spcAft>
              <a:buClr>
                <a:srgbClr val="FFFFFF"/>
              </a:buClr>
              <a:buSzPts val="700"/>
              <a:buNone/>
              <a:defRPr/>
            </a:lvl3pPr>
            <a:lvl4pPr lvl="3" algn="l">
              <a:lnSpc>
                <a:spcPct val="80000"/>
              </a:lnSpc>
              <a:spcBef>
                <a:spcPts val="0"/>
              </a:spcBef>
              <a:spcAft>
                <a:spcPts val="0"/>
              </a:spcAft>
              <a:buClr>
                <a:srgbClr val="FFFFFF"/>
              </a:buClr>
              <a:buSzPts val="700"/>
              <a:buNone/>
              <a:defRPr/>
            </a:lvl4pPr>
            <a:lvl5pPr lvl="4" algn="l">
              <a:lnSpc>
                <a:spcPct val="80000"/>
              </a:lnSpc>
              <a:spcBef>
                <a:spcPts val="0"/>
              </a:spcBef>
              <a:spcAft>
                <a:spcPts val="0"/>
              </a:spcAft>
              <a:buClr>
                <a:srgbClr val="FFFFFF"/>
              </a:buClr>
              <a:buSzPts val="700"/>
              <a:buNone/>
              <a:defRPr/>
            </a:lvl5pPr>
            <a:lvl6pPr lvl="5" algn="l">
              <a:lnSpc>
                <a:spcPct val="80000"/>
              </a:lnSpc>
              <a:spcBef>
                <a:spcPts val="0"/>
              </a:spcBef>
              <a:spcAft>
                <a:spcPts val="0"/>
              </a:spcAft>
              <a:buClr>
                <a:srgbClr val="FFFFFF"/>
              </a:buClr>
              <a:buSzPts val="700"/>
              <a:buNone/>
              <a:defRPr/>
            </a:lvl6pPr>
            <a:lvl7pPr lvl="6" algn="l">
              <a:lnSpc>
                <a:spcPct val="80000"/>
              </a:lnSpc>
              <a:spcBef>
                <a:spcPts val="0"/>
              </a:spcBef>
              <a:spcAft>
                <a:spcPts val="0"/>
              </a:spcAft>
              <a:buClr>
                <a:srgbClr val="FFFFFF"/>
              </a:buClr>
              <a:buSzPts val="700"/>
              <a:buNone/>
              <a:defRPr/>
            </a:lvl7pPr>
            <a:lvl8pPr lvl="7" algn="l">
              <a:lnSpc>
                <a:spcPct val="80000"/>
              </a:lnSpc>
              <a:spcBef>
                <a:spcPts val="0"/>
              </a:spcBef>
              <a:spcAft>
                <a:spcPts val="0"/>
              </a:spcAft>
              <a:buClr>
                <a:srgbClr val="FFFFFF"/>
              </a:buClr>
              <a:buSzPts val="700"/>
              <a:buNone/>
              <a:defRPr/>
            </a:lvl8pPr>
            <a:lvl9pPr lvl="8" algn="l">
              <a:lnSpc>
                <a:spcPct val="80000"/>
              </a:lnSpc>
              <a:spcBef>
                <a:spcPts val="0"/>
              </a:spcBef>
              <a:spcAft>
                <a:spcPts val="0"/>
              </a:spcAft>
              <a:buClr>
                <a:srgbClr val="FFFFFF"/>
              </a:buClr>
              <a:buSzPts val="700"/>
              <a:buNone/>
              <a:defRPr/>
            </a:lvl9pPr>
          </a:lstStyle>
          <a:p/>
        </p:txBody>
      </p:sp>
      <p:sp>
        <p:nvSpPr>
          <p:cNvPr id="313" name="Google Shape;313;p99"/>
          <p:cNvSpPr txBox="1"/>
          <p:nvPr>
            <p:ph idx="2" type="body"/>
          </p:nvPr>
        </p:nvSpPr>
        <p:spPr>
          <a:xfrm>
            <a:off x="452438" y="2698824"/>
            <a:ext cx="8239200" cy="7143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FFFFFF"/>
              </a:buClr>
              <a:buSzPts val="2100"/>
              <a:buFont typeface="Helvetica Neue"/>
              <a:buNone/>
              <a:defRPr b="1" sz="2100"/>
            </a:lvl1pPr>
            <a:lvl2pPr indent="-228600" lvl="1" marL="914400" algn="l">
              <a:lnSpc>
                <a:spcPct val="100000"/>
              </a:lnSpc>
              <a:spcBef>
                <a:spcPts val="0"/>
              </a:spcBef>
              <a:spcAft>
                <a:spcPts val="0"/>
              </a:spcAft>
              <a:buClr>
                <a:srgbClr val="FFFFFF"/>
              </a:buClr>
              <a:buSzPts val="2100"/>
              <a:buFont typeface="Helvetica Neue"/>
              <a:buNone/>
              <a:defRPr b="1" sz="2100"/>
            </a:lvl2pPr>
            <a:lvl3pPr indent="-228600" lvl="2" marL="1371600" algn="l">
              <a:lnSpc>
                <a:spcPct val="100000"/>
              </a:lnSpc>
              <a:spcBef>
                <a:spcPts val="0"/>
              </a:spcBef>
              <a:spcAft>
                <a:spcPts val="0"/>
              </a:spcAft>
              <a:buClr>
                <a:srgbClr val="FFFFFF"/>
              </a:buClr>
              <a:buSzPts val="2100"/>
              <a:buFont typeface="Helvetica Neue"/>
              <a:buNone/>
              <a:defRPr b="1" sz="2100"/>
            </a:lvl3pPr>
            <a:lvl4pPr indent="-228600" lvl="3" marL="1828800" algn="l">
              <a:lnSpc>
                <a:spcPct val="100000"/>
              </a:lnSpc>
              <a:spcBef>
                <a:spcPts val="0"/>
              </a:spcBef>
              <a:spcAft>
                <a:spcPts val="0"/>
              </a:spcAft>
              <a:buClr>
                <a:srgbClr val="FFFFFF"/>
              </a:buClr>
              <a:buSzPts val="2100"/>
              <a:buFont typeface="Helvetica Neue"/>
              <a:buNone/>
              <a:defRPr b="1" sz="2100"/>
            </a:lvl4pPr>
            <a:lvl5pPr indent="-228600" lvl="4" marL="2286000" algn="l">
              <a:lnSpc>
                <a:spcPct val="100000"/>
              </a:lnSpc>
              <a:spcBef>
                <a:spcPts val="0"/>
              </a:spcBef>
              <a:spcAft>
                <a:spcPts val="0"/>
              </a:spcAft>
              <a:buClr>
                <a:srgbClr val="FFFFFF"/>
              </a:buClr>
              <a:buSzPts val="2100"/>
              <a:buFont typeface="Helvetica Neue"/>
              <a:buNone/>
              <a:defRPr b="1" sz="2100"/>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314" name="Google Shape;314;p99"/>
          <p:cNvSpPr txBox="1"/>
          <p:nvPr>
            <p:ph idx="12" type="sldNum"/>
          </p:nvPr>
        </p:nvSpPr>
        <p:spPr>
          <a:xfrm>
            <a:off x="4502905" y="4905375"/>
            <a:ext cx="138300" cy="146100"/>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 1">
    <p:spTree>
      <p:nvGrpSpPr>
        <p:cNvPr id="315" name="Shape 315"/>
        <p:cNvGrpSpPr/>
        <p:nvPr/>
      </p:nvGrpSpPr>
      <p:grpSpPr>
        <a:xfrm>
          <a:off x="0" y="0"/>
          <a:ext cx="0" cy="0"/>
          <a:chOff x="0" y="0"/>
          <a:chExt cx="0" cy="0"/>
        </a:xfrm>
      </p:grpSpPr>
      <p:sp>
        <p:nvSpPr>
          <p:cNvPr id="316" name="Google Shape;316;p100"/>
          <p:cNvSpPr txBox="1"/>
          <p:nvPr>
            <p:ph idx="1" type="body"/>
          </p:nvPr>
        </p:nvSpPr>
        <p:spPr>
          <a:xfrm>
            <a:off x="452437" y="4439643"/>
            <a:ext cx="8239200" cy="238800"/>
          </a:xfrm>
          <a:prstGeom prst="rect">
            <a:avLst/>
          </a:prstGeom>
          <a:noFill/>
          <a:ln>
            <a:noFill/>
          </a:ln>
        </p:spPr>
        <p:txBody>
          <a:bodyPr anchorCtr="0" anchor="b" bIns="17150" lIns="17150" spcFirstLastPara="1" rIns="17150" wrap="square" tIns="17150">
            <a:normAutofit/>
          </a:bodyPr>
          <a:lstStyle>
            <a:lvl1pPr indent="-228600" lvl="0" marL="457200" algn="l">
              <a:lnSpc>
                <a:spcPct val="100000"/>
              </a:lnSpc>
              <a:spcBef>
                <a:spcPts val="0"/>
              </a:spcBef>
              <a:spcAft>
                <a:spcPts val="0"/>
              </a:spcAft>
              <a:buClr>
                <a:srgbClr val="FFFFFF"/>
              </a:buClr>
              <a:buSzPts val="1400"/>
              <a:buFont typeface="Helvetica Neue"/>
              <a:buNone/>
              <a:defRPr b="1" sz="1400"/>
            </a:lvl1pPr>
            <a:lvl2pPr indent="-279400" lvl="1" marL="914400" algn="l">
              <a:lnSpc>
                <a:spcPct val="90000"/>
              </a:lnSpc>
              <a:spcBef>
                <a:spcPts val="1700"/>
              </a:spcBef>
              <a:spcAft>
                <a:spcPts val="0"/>
              </a:spcAft>
              <a:buClr>
                <a:srgbClr val="FFFFFF"/>
              </a:buClr>
              <a:buSzPts val="800"/>
              <a:buChar char="○"/>
              <a:defRPr/>
            </a:lvl2pPr>
            <a:lvl3pPr indent="-279400" lvl="2" marL="1371600" algn="l">
              <a:lnSpc>
                <a:spcPct val="90000"/>
              </a:lnSpc>
              <a:spcBef>
                <a:spcPts val="1700"/>
              </a:spcBef>
              <a:spcAft>
                <a:spcPts val="0"/>
              </a:spcAft>
              <a:buClr>
                <a:srgbClr val="FFFFFF"/>
              </a:buClr>
              <a:buSzPts val="800"/>
              <a:buChar char="■"/>
              <a:defRPr/>
            </a:lvl3pPr>
            <a:lvl4pPr indent="-279400" lvl="3" marL="1828800" algn="l">
              <a:lnSpc>
                <a:spcPct val="90000"/>
              </a:lnSpc>
              <a:spcBef>
                <a:spcPts val="1700"/>
              </a:spcBef>
              <a:spcAft>
                <a:spcPts val="0"/>
              </a:spcAft>
              <a:buClr>
                <a:srgbClr val="FFFFFF"/>
              </a:buClr>
              <a:buSzPts val="800"/>
              <a:buChar char="●"/>
              <a:defRPr/>
            </a:lvl4pPr>
            <a:lvl5pPr indent="-279400" lvl="4" marL="2286000" algn="l">
              <a:lnSpc>
                <a:spcPct val="90000"/>
              </a:lnSpc>
              <a:spcBef>
                <a:spcPts val="1700"/>
              </a:spcBef>
              <a:spcAft>
                <a:spcPts val="0"/>
              </a:spcAft>
              <a:buClr>
                <a:srgbClr val="FFFFFF"/>
              </a:buClr>
              <a:buSzPts val="800"/>
              <a:buChar char="○"/>
              <a:defRPr/>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317" name="Google Shape;317;p100"/>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FFFFFF"/>
              </a:buClr>
              <a:buSzPts val="4400"/>
              <a:buFont typeface="Helvetica Neue"/>
              <a:buNone/>
              <a:defRPr sz="4400"/>
            </a:lvl1pPr>
            <a:lvl2pPr lvl="1" algn="l">
              <a:lnSpc>
                <a:spcPct val="80000"/>
              </a:lnSpc>
              <a:spcBef>
                <a:spcPts val="0"/>
              </a:spcBef>
              <a:spcAft>
                <a:spcPts val="0"/>
              </a:spcAft>
              <a:buClr>
                <a:srgbClr val="FFFFFF"/>
              </a:buClr>
              <a:buSzPts val="700"/>
              <a:buNone/>
              <a:defRPr/>
            </a:lvl2pPr>
            <a:lvl3pPr lvl="2" algn="l">
              <a:lnSpc>
                <a:spcPct val="80000"/>
              </a:lnSpc>
              <a:spcBef>
                <a:spcPts val="0"/>
              </a:spcBef>
              <a:spcAft>
                <a:spcPts val="0"/>
              </a:spcAft>
              <a:buClr>
                <a:srgbClr val="FFFFFF"/>
              </a:buClr>
              <a:buSzPts val="700"/>
              <a:buNone/>
              <a:defRPr/>
            </a:lvl3pPr>
            <a:lvl4pPr lvl="3" algn="l">
              <a:lnSpc>
                <a:spcPct val="80000"/>
              </a:lnSpc>
              <a:spcBef>
                <a:spcPts val="0"/>
              </a:spcBef>
              <a:spcAft>
                <a:spcPts val="0"/>
              </a:spcAft>
              <a:buClr>
                <a:srgbClr val="FFFFFF"/>
              </a:buClr>
              <a:buSzPts val="700"/>
              <a:buNone/>
              <a:defRPr/>
            </a:lvl4pPr>
            <a:lvl5pPr lvl="4" algn="l">
              <a:lnSpc>
                <a:spcPct val="80000"/>
              </a:lnSpc>
              <a:spcBef>
                <a:spcPts val="0"/>
              </a:spcBef>
              <a:spcAft>
                <a:spcPts val="0"/>
              </a:spcAft>
              <a:buClr>
                <a:srgbClr val="FFFFFF"/>
              </a:buClr>
              <a:buSzPts val="700"/>
              <a:buNone/>
              <a:defRPr/>
            </a:lvl5pPr>
            <a:lvl6pPr lvl="5" algn="l">
              <a:lnSpc>
                <a:spcPct val="80000"/>
              </a:lnSpc>
              <a:spcBef>
                <a:spcPts val="0"/>
              </a:spcBef>
              <a:spcAft>
                <a:spcPts val="0"/>
              </a:spcAft>
              <a:buClr>
                <a:srgbClr val="FFFFFF"/>
              </a:buClr>
              <a:buSzPts val="700"/>
              <a:buNone/>
              <a:defRPr/>
            </a:lvl6pPr>
            <a:lvl7pPr lvl="6" algn="l">
              <a:lnSpc>
                <a:spcPct val="80000"/>
              </a:lnSpc>
              <a:spcBef>
                <a:spcPts val="0"/>
              </a:spcBef>
              <a:spcAft>
                <a:spcPts val="0"/>
              </a:spcAft>
              <a:buClr>
                <a:srgbClr val="FFFFFF"/>
              </a:buClr>
              <a:buSzPts val="700"/>
              <a:buNone/>
              <a:defRPr/>
            </a:lvl7pPr>
            <a:lvl8pPr lvl="7" algn="l">
              <a:lnSpc>
                <a:spcPct val="80000"/>
              </a:lnSpc>
              <a:spcBef>
                <a:spcPts val="0"/>
              </a:spcBef>
              <a:spcAft>
                <a:spcPts val="0"/>
              </a:spcAft>
              <a:buClr>
                <a:srgbClr val="FFFFFF"/>
              </a:buClr>
              <a:buSzPts val="700"/>
              <a:buNone/>
              <a:defRPr/>
            </a:lvl8pPr>
            <a:lvl9pPr lvl="8" algn="l">
              <a:lnSpc>
                <a:spcPct val="80000"/>
              </a:lnSpc>
              <a:spcBef>
                <a:spcPts val="0"/>
              </a:spcBef>
              <a:spcAft>
                <a:spcPts val="0"/>
              </a:spcAft>
              <a:buClr>
                <a:srgbClr val="FFFFFF"/>
              </a:buClr>
              <a:buSzPts val="700"/>
              <a:buNone/>
              <a:defRPr/>
            </a:lvl9pPr>
          </a:lstStyle>
          <a:p/>
        </p:txBody>
      </p:sp>
      <p:sp>
        <p:nvSpPr>
          <p:cNvPr id="318" name="Google Shape;318;p100"/>
          <p:cNvSpPr txBox="1"/>
          <p:nvPr>
            <p:ph idx="2" type="body"/>
          </p:nvPr>
        </p:nvSpPr>
        <p:spPr>
          <a:xfrm>
            <a:off x="452438" y="2698824"/>
            <a:ext cx="8239200" cy="7143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FFFFFF"/>
              </a:buClr>
              <a:buSzPts val="2100"/>
              <a:buFont typeface="Helvetica Neue"/>
              <a:buNone/>
              <a:defRPr b="1" sz="2100"/>
            </a:lvl1pPr>
            <a:lvl2pPr indent="-228600" lvl="1" marL="914400" algn="l">
              <a:lnSpc>
                <a:spcPct val="100000"/>
              </a:lnSpc>
              <a:spcBef>
                <a:spcPts val="0"/>
              </a:spcBef>
              <a:spcAft>
                <a:spcPts val="0"/>
              </a:spcAft>
              <a:buClr>
                <a:srgbClr val="FFFFFF"/>
              </a:buClr>
              <a:buSzPts val="2100"/>
              <a:buFont typeface="Helvetica Neue"/>
              <a:buNone/>
              <a:defRPr b="1" sz="2100"/>
            </a:lvl2pPr>
            <a:lvl3pPr indent="-228600" lvl="2" marL="1371600" algn="l">
              <a:lnSpc>
                <a:spcPct val="100000"/>
              </a:lnSpc>
              <a:spcBef>
                <a:spcPts val="0"/>
              </a:spcBef>
              <a:spcAft>
                <a:spcPts val="0"/>
              </a:spcAft>
              <a:buClr>
                <a:srgbClr val="FFFFFF"/>
              </a:buClr>
              <a:buSzPts val="2100"/>
              <a:buFont typeface="Helvetica Neue"/>
              <a:buNone/>
              <a:defRPr b="1" sz="2100"/>
            </a:lvl3pPr>
            <a:lvl4pPr indent="-228600" lvl="3" marL="1828800" algn="l">
              <a:lnSpc>
                <a:spcPct val="100000"/>
              </a:lnSpc>
              <a:spcBef>
                <a:spcPts val="0"/>
              </a:spcBef>
              <a:spcAft>
                <a:spcPts val="0"/>
              </a:spcAft>
              <a:buClr>
                <a:srgbClr val="FFFFFF"/>
              </a:buClr>
              <a:buSzPts val="2100"/>
              <a:buFont typeface="Helvetica Neue"/>
              <a:buNone/>
              <a:defRPr b="1" sz="2100"/>
            </a:lvl4pPr>
            <a:lvl5pPr indent="-228600" lvl="4" marL="2286000" algn="l">
              <a:lnSpc>
                <a:spcPct val="100000"/>
              </a:lnSpc>
              <a:spcBef>
                <a:spcPts val="0"/>
              </a:spcBef>
              <a:spcAft>
                <a:spcPts val="0"/>
              </a:spcAft>
              <a:buClr>
                <a:srgbClr val="FFFFFF"/>
              </a:buClr>
              <a:buSzPts val="2100"/>
              <a:buFont typeface="Helvetica Neue"/>
              <a:buNone/>
              <a:defRPr b="1" sz="2100"/>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319" name="Google Shape;319;p100"/>
          <p:cNvSpPr txBox="1"/>
          <p:nvPr>
            <p:ph idx="12" type="sldNum"/>
          </p:nvPr>
        </p:nvSpPr>
        <p:spPr>
          <a:xfrm>
            <a:off x="4502905" y="4905375"/>
            <a:ext cx="138300" cy="146100"/>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cSld name="Title 2">
    <p:spTree>
      <p:nvGrpSpPr>
        <p:cNvPr id="320" name="Shape 320"/>
        <p:cNvGrpSpPr/>
        <p:nvPr/>
      </p:nvGrpSpPr>
      <p:grpSpPr>
        <a:xfrm>
          <a:off x="0" y="0"/>
          <a:ext cx="0" cy="0"/>
          <a:chOff x="0" y="0"/>
          <a:chExt cx="0" cy="0"/>
        </a:xfrm>
      </p:grpSpPr>
      <p:sp>
        <p:nvSpPr>
          <p:cNvPr id="321" name="Google Shape;321;p101"/>
          <p:cNvSpPr txBox="1"/>
          <p:nvPr>
            <p:ph idx="1" type="body"/>
          </p:nvPr>
        </p:nvSpPr>
        <p:spPr>
          <a:xfrm>
            <a:off x="452437" y="4439643"/>
            <a:ext cx="8239200" cy="238800"/>
          </a:xfrm>
          <a:prstGeom prst="rect">
            <a:avLst/>
          </a:prstGeom>
          <a:noFill/>
          <a:ln>
            <a:noFill/>
          </a:ln>
        </p:spPr>
        <p:txBody>
          <a:bodyPr anchorCtr="0" anchor="b" bIns="17150" lIns="17150" spcFirstLastPara="1" rIns="17150" wrap="square" tIns="17150">
            <a:normAutofit/>
          </a:bodyPr>
          <a:lstStyle>
            <a:lvl1pPr indent="-228600" lvl="0" marL="457200" algn="l">
              <a:lnSpc>
                <a:spcPct val="100000"/>
              </a:lnSpc>
              <a:spcBef>
                <a:spcPts val="0"/>
              </a:spcBef>
              <a:spcAft>
                <a:spcPts val="0"/>
              </a:spcAft>
              <a:buClr>
                <a:srgbClr val="FFFFFF"/>
              </a:buClr>
              <a:buSzPts val="1400"/>
              <a:buFont typeface="Helvetica Neue"/>
              <a:buNone/>
              <a:defRPr b="1" sz="1400"/>
            </a:lvl1pPr>
            <a:lvl2pPr indent="-279400" lvl="1" marL="914400" algn="l">
              <a:lnSpc>
                <a:spcPct val="90000"/>
              </a:lnSpc>
              <a:spcBef>
                <a:spcPts val="1700"/>
              </a:spcBef>
              <a:spcAft>
                <a:spcPts val="0"/>
              </a:spcAft>
              <a:buClr>
                <a:srgbClr val="FFFFFF"/>
              </a:buClr>
              <a:buSzPts val="800"/>
              <a:buChar char="○"/>
              <a:defRPr/>
            </a:lvl2pPr>
            <a:lvl3pPr indent="-279400" lvl="2" marL="1371600" algn="l">
              <a:lnSpc>
                <a:spcPct val="90000"/>
              </a:lnSpc>
              <a:spcBef>
                <a:spcPts val="1700"/>
              </a:spcBef>
              <a:spcAft>
                <a:spcPts val="0"/>
              </a:spcAft>
              <a:buClr>
                <a:srgbClr val="FFFFFF"/>
              </a:buClr>
              <a:buSzPts val="800"/>
              <a:buChar char="■"/>
              <a:defRPr/>
            </a:lvl3pPr>
            <a:lvl4pPr indent="-279400" lvl="3" marL="1828800" algn="l">
              <a:lnSpc>
                <a:spcPct val="90000"/>
              </a:lnSpc>
              <a:spcBef>
                <a:spcPts val="1700"/>
              </a:spcBef>
              <a:spcAft>
                <a:spcPts val="0"/>
              </a:spcAft>
              <a:buClr>
                <a:srgbClr val="FFFFFF"/>
              </a:buClr>
              <a:buSzPts val="800"/>
              <a:buChar char="●"/>
              <a:defRPr/>
            </a:lvl4pPr>
            <a:lvl5pPr indent="-279400" lvl="4" marL="2286000" algn="l">
              <a:lnSpc>
                <a:spcPct val="90000"/>
              </a:lnSpc>
              <a:spcBef>
                <a:spcPts val="1700"/>
              </a:spcBef>
              <a:spcAft>
                <a:spcPts val="0"/>
              </a:spcAft>
              <a:buClr>
                <a:srgbClr val="FFFFFF"/>
              </a:buClr>
              <a:buSzPts val="800"/>
              <a:buChar char="○"/>
              <a:defRPr/>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322" name="Google Shape;322;p101"/>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FFFFFF"/>
              </a:buClr>
              <a:buSzPts val="4400"/>
              <a:buFont typeface="Helvetica Neue"/>
              <a:buNone/>
              <a:defRPr sz="4400"/>
            </a:lvl1pPr>
            <a:lvl2pPr lvl="1" algn="l">
              <a:lnSpc>
                <a:spcPct val="80000"/>
              </a:lnSpc>
              <a:spcBef>
                <a:spcPts val="0"/>
              </a:spcBef>
              <a:spcAft>
                <a:spcPts val="0"/>
              </a:spcAft>
              <a:buClr>
                <a:srgbClr val="FFFFFF"/>
              </a:buClr>
              <a:buSzPts val="700"/>
              <a:buNone/>
              <a:defRPr/>
            </a:lvl2pPr>
            <a:lvl3pPr lvl="2" algn="l">
              <a:lnSpc>
                <a:spcPct val="80000"/>
              </a:lnSpc>
              <a:spcBef>
                <a:spcPts val="0"/>
              </a:spcBef>
              <a:spcAft>
                <a:spcPts val="0"/>
              </a:spcAft>
              <a:buClr>
                <a:srgbClr val="FFFFFF"/>
              </a:buClr>
              <a:buSzPts val="700"/>
              <a:buNone/>
              <a:defRPr/>
            </a:lvl3pPr>
            <a:lvl4pPr lvl="3" algn="l">
              <a:lnSpc>
                <a:spcPct val="80000"/>
              </a:lnSpc>
              <a:spcBef>
                <a:spcPts val="0"/>
              </a:spcBef>
              <a:spcAft>
                <a:spcPts val="0"/>
              </a:spcAft>
              <a:buClr>
                <a:srgbClr val="FFFFFF"/>
              </a:buClr>
              <a:buSzPts val="700"/>
              <a:buNone/>
              <a:defRPr/>
            </a:lvl4pPr>
            <a:lvl5pPr lvl="4" algn="l">
              <a:lnSpc>
                <a:spcPct val="80000"/>
              </a:lnSpc>
              <a:spcBef>
                <a:spcPts val="0"/>
              </a:spcBef>
              <a:spcAft>
                <a:spcPts val="0"/>
              </a:spcAft>
              <a:buClr>
                <a:srgbClr val="FFFFFF"/>
              </a:buClr>
              <a:buSzPts val="700"/>
              <a:buNone/>
              <a:defRPr/>
            </a:lvl5pPr>
            <a:lvl6pPr lvl="5" algn="l">
              <a:lnSpc>
                <a:spcPct val="80000"/>
              </a:lnSpc>
              <a:spcBef>
                <a:spcPts val="0"/>
              </a:spcBef>
              <a:spcAft>
                <a:spcPts val="0"/>
              </a:spcAft>
              <a:buClr>
                <a:srgbClr val="FFFFFF"/>
              </a:buClr>
              <a:buSzPts val="700"/>
              <a:buNone/>
              <a:defRPr/>
            </a:lvl6pPr>
            <a:lvl7pPr lvl="6" algn="l">
              <a:lnSpc>
                <a:spcPct val="80000"/>
              </a:lnSpc>
              <a:spcBef>
                <a:spcPts val="0"/>
              </a:spcBef>
              <a:spcAft>
                <a:spcPts val="0"/>
              </a:spcAft>
              <a:buClr>
                <a:srgbClr val="FFFFFF"/>
              </a:buClr>
              <a:buSzPts val="700"/>
              <a:buNone/>
              <a:defRPr/>
            </a:lvl7pPr>
            <a:lvl8pPr lvl="7" algn="l">
              <a:lnSpc>
                <a:spcPct val="80000"/>
              </a:lnSpc>
              <a:spcBef>
                <a:spcPts val="0"/>
              </a:spcBef>
              <a:spcAft>
                <a:spcPts val="0"/>
              </a:spcAft>
              <a:buClr>
                <a:srgbClr val="FFFFFF"/>
              </a:buClr>
              <a:buSzPts val="700"/>
              <a:buNone/>
              <a:defRPr/>
            </a:lvl8pPr>
            <a:lvl9pPr lvl="8" algn="l">
              <a:lnSpc>
                <a:spcPct val="80000"/>
              </a:lnSpc>
              <a:spcBef>
                <a:spcPts val="0"/>
              </a:spcBef>
              <a:spcAft>
                <a:spcPts val="0"/>
              </a:spcAft>
              <a:buClr>
                <a:srgbClr val="FFFFFF"/>
              </a:buClr>
              <a:buSzPts val="700"/>
              <a:buNone/>
              <a:defRPr/>
            </a:lvl9pPr>
          </a:lstStyle>
          <a:p/>
        </p:txBody>
      </p:sp>
      <p:sp>
        <p:nvSpPr>
          <p:cNvPr id="323" name="Google Shape;323;p101"/>
          <p:cNvSpPr txBox="1"/>
          <p:nvPr>
            <p:ph idx="2" type="body"/>
          </p:nvPr>
        </p:nvSpPr>
        <p:spPr>
          <a:xfrm>
            <a:off x="452438" y="2698824"/>
            <a:ext cx="8239200" cy="7143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FFFFFF"/>
              </a:buClr>
              <a:buSzPts val="2100"/>
              <a:buFont typeface="Helvetica Neue"/>
              <a:buNone/>
              <a:defRPr b="1" sz="2100"/>
            </a:lvl1pPr>
            <a:lvl2pPr indent="-228600" lvl="1" marL="914400" algn="l">
              <a:lnSpc>
                <a:spcPct val="100000"/>
              </a:lnSpc>
              <a:spcBef>
                <a:spcPts val="0"/>
              </a:spcBef>
              <a:spcAft>
                <a:spcPts val="0"/>
              </a:spcAft>
              <a:buClr>
                <a:srgbClr val="FFFFFF"/>
              </a:buClr>
              <a:buSzPts val="2100"/>
              <a:buFont typeface="Helvetica Neue"/>
              <a:buNone/>
              <a:defRPr b="1" sz="2100"/>
            </a:lvl2pPr>
            <a:lvl3pPr indent="-228600" lvl="2" marL="1371600" algn="l">
              <a:lnSpc>
                <a:spcPct val="100000"/>
              </a:lnSpc>
              <a:spcBef>
                <a:spcPts val="0"/>
              </a:spcBef>
              <a:spcAft>
                <a:spcPts val="0"/>
              </a:spcAft>
              <a:buClr>
                <a:srgbClr val="FFFFFF"/>
              </a:buClr>
              <a:buSzPts val="2100"/>
              <a:buFont typeface="Helvetica Neue"/>
              <a:buNone/>
              <a:defRPr b="1" sz="2100"/>
            </a:lvl3pPr>
            <a:lvl4pPr indent="-228600" lvl="3" marL="1828800" algn="l">
              <a:lnSpc>
                <a:spcPct val="100000"/>
              </a:lnSpc>
              <a:spcBef>
                <a:spcPts val="0"/>
              </a:spcBef>
              <a:spcAft>
                <a:spcPts val="0"/>
              </a:spcAft>
              <a:buClr>
                <a:srgbClr val="FFFFFF"/>
              </a:buClr>
              <a:buSzPts val="2100"/>
              <a:buFont typeface="Helvetica Neue"/>
              <a:buNone/>
              <a:defRPr b="1" sz="2100"/>
            </a:lvl4pPr>
            <a:lvl5pPr indent="-228600" lvl="4" marL="2286000" algn="l">
              <a:lnSpc>
                <a:spcPct val="100000"/>
              </a:lnSpc>
              <a:spcBef>
                <a:spcPts val="0"/>
              </a:spcBef>
              <a:spcAft>
                <a:spcPts val="0"/>
              </a:spcAft>
              <a:buClr>
                <a:srgbClr val="FFFFFF"/>
              </a:buClr>
              <a:buSzPts val="2100"/>
              <a:buFont typeface="Helvetica Neue"/>
              <a:buNone/>
              <a:defRPr b="1" sz="2100"/>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324" name="Google Shape;324;p101"/>
          <p:cNvSpPr txBox="1"/>
          <p:nvPr>
            <p:ph idx="12" type="sldNum"/>
          </p:nvPr>
        </p:nvSpPr>
        <p:spPr>
          <a:xfrm>
            <a:off x="4502905" y="4905375"/>
            <a:ext cx="138300" cy="146100"/>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3">
  <p:cSld name="Title 3">
    <p:spTree>
      <p:nvGrpSpPr>
        <p:cNvPr id="325" name="Shape 325"/>
        <p:cNvGrpSpPr/>
        <p:nvPr/>
      </p:nvGrpSpPr>
      <p:grpSpPr>
        <a:xfrm>
          <a:off x="0" y="0"/>
          <a:ext cx="0" cy="0"/>
          <a:chOff x="0" y="0"/>
          <a:chExt cx="0" cy="0"/>
        </a:xfrm>
      </p:grpSpPr>
      <p:sp>
        <p:nvSpPr>
          <p:cNvPr id="326" name="Google Shape;326;p102"/>
          <p:cNvSpPr txBox="1"/>
          <p:nvPr>
            <p:ph idx="1" type="body"/>
          </p:nvPr>
        </p:nvSpPr>
        <p:spPr>
          <a:xfrm>
            <a:off x="452437" y="4439643"/>
            <a:ext cx="8239200" cy="238800"/>
          </a:xfrm>
          <a:prstGeom prst="rect">
            <a:avLst/>
          </a:prstGeom>
          <a:noFill/>
          <a:ln>
            <a:noFill/>
          </a:ln>
        </p:spPr>
        <p:txBody>
          <a:bodyPr anchorCtr="0" anchor="b" bIns="17150" lIns="17150" spcFirstLastPara="1" rIns="17150" wrap="square" tIns="17150">
            <a:normAutofit/>
          </a:bodyPr>
          <a:lstStyle>
            <a:lvl1pPr indent="-228600" lvl="0" marL="457200" algn="l">
              <a:lnSpc>
                <a:spcPct val="100000"/>
              </a:lnSpc>
              <a:spcBef>
                <a:spcPts val="0"/>
              </a:spcBef>
              <a:spcAft>
                <a:spcPts val="0"/>
              </a:spcAft>
              <a:buClr>
                <a:srgbClr val="FFFFFF"/>
              </a:buClr>
              <a:buSzPts val="1400"/>
              <a:buFont typeface="Helvetica Neue"/>
              <a:buNone/>
              <a:defRPr b="1" sz="1400"/>
            </a:lvl1pPr>
            <a:lvl2pPr indent="-279400" lvl="1" marL="914400" algn="l">
              <a:lnSpc>
                <a:spcPct val="90000"/>
              </a:lnSpc>
              <a:spcBef>
                <a:spcPts val="1700"/>
              </a:spcBef>
              <a:spcAft>
                <a:spcPts val="0"/>
              </a:spcAft>
              <a:buClr>
                <a:srgbClr val="FFFFFF"/>
              </a:buClr>
              <a:buSzPts val="800"/>
              <a:buChar char="○"/>
              <a:defRPr/>
            </a:lvl2pPr>
            <a:lvl3pPr indent="-279400" lvl="2" marL="1371600" algn="l">
              <a:lnSpc>
                <a:spcPct val="90000"/>
              </a:lnSpc>
              <a:spcBef>
                <a:spcPts val="1700"/>
              </a:spcBef>
              <a:spcAft>
                <a:spcPts val="0"/>
              </a:spcAft>
              <a:buClr>
                <a:srgbClr val="FFFFFF"/>
              </a:buClr>
              <a:buSzPts val="800"/>
              <a:buChar char="■"/>
              <a:defRPr/>
            </a:lvl3pPr>
            <a:lvl4pPr indent="-279400" lvl="3" marL="1828800" algn="l">
              <a:lnSpc>
                <a:spcPct val="90000"/>
              </a:lnSpc>
              <a:spcBef>
                <a:spcPts val="1700"/>
              </a:spcBef>
              <a:spcAft>
                <a:spcPts val="0"/>
              </a:spcAft>
              <a:buClr>
                <a:srgbClr val="FFFFFF"/>
              </a:buClr>
              <a:buSzPts val="800"/>
              <a:buChar char="●"/>
              <a:defRPr/>
            </a:lvl4pPr>
            <a:lvl5pPr indent="-279400" lvl="4" marL="2286000" algn="l">
              <a:lnSpc>
                <a:spcPct val="90000"/>
              </a:lnSpc>
              <a:spcBef>
                <a:spcPts val="1700"/>
              </a:spcBef>
              <a:spcAft>
                <a:spcPts val="0"/>
              </a:spcAft>
              <a:buClr>
                <a:srgbClr val="FFFFFF"/>
              </a:buClr>
              <a:buSzPts val="800"/>
              <a:buChar char="○"/>
              <a:defRPr/>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327" name="Google Shape;327;p102"/>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FFFFFF"/>
              </a:buClr>
              <a:buSzPts val="4400"/>
              <a:buFont typeface="Helvetica Neue"/>
              <a:buNone/>
              <a:defRPr sz="4400"/>
            </a:lvl1pPr>
            <a:lvl2pPr lvl="1" algn="l">
              <a:lnSpc>
                <a:spcPct val="80000"/>
              </a:lnSpc>
              <a:spcBef>
                <a:spcPts val="0"/>
              </a:spcBef>
              <a:spcAft>
                <a:spcPts val="0"/>
              </a:spcAft>
              <a:buClr>
                <a:srgbClr val="FFFFFF"/>
              </a:buClr>
              <a:buSzPts val="700"/>
              <a:buNone/>
              <a:defRPr/>
            </a:lvl2pPr>
            <a:lvl3pPr lvl="2" algn="l">
              <a:lnSpc>
                <a:spcPct val="80000"/>
              </a:lnSpc>
              <a:spcBef>
                <a:spcPts val="0"/>
              </a:spcBef>
              <a:spcAft>
                <a:spcPts val="0"/>
              </a:spcAft>
              <a:buClr>
                <a:srgbClr val="FFFFFF"/>
              </a:buClr>
              <a:buSzPts val="700"/>
              <a:buNone/>
              <a:defRPr/>
            </a:lvl3pPr>
            <a:lvl4pPr lvl="3" algn="l">
              <a:lnSpc>
                <a:spcPct val="80000"/>
              </a:lnSpc>
              <a:spcBef>
                <a:spcPts val="0"/>
              </a:spcBef>
              <a:spcAft>
                <a:spcPts val="0"/>
              </a:spcAft>
              <a:buClr>
                <a:srgbClr val="FFFFFF"/>
              </a:buClr>
              <a:buSzPts val="700"/>
              <a:buNone/>
              <a:defRPr/>
            </a:lvl4pPr>
            <a:lvl5pPr lvl="4" algn="l">
              <a:lnSpc>
                <a:spcPct val="80000"/>
              </a:lnSpc>
              <a:spcBef>
                <a:spcPts val="0"/>
              </a:spcBef>
              <a:spcAft>
                <a:spcPts val="0"/>
              </a:spcAft>
              <a:buClr>
                <a:srgbClr val="FFFFFF"/>
              </a:buClr>
              <a:buSzPts val="700"/>
              <a:buNone/>
              <a:defRPr/>
            </a:lvl5pPr>
            <a:lvl6pPr lvl="5" algn="l">
              <a:lnSpc>
                <a:spcPct val="80000"/>
              </a:lnSpc>
              <a:spcBef>
                <a:spcPts val="0"/>
              </a:spcBef>
              <a:spcAft>
                <a:spcPts val="0"/>
              </a:spcAft>
              <a:buClr>
                <a:srgbClr val="FFFFFF"/>
              </a:buClr>
              <a:buSzPts val="700"/>
              <a:buNone/>
              <a:defRPr/>
            </a:lvl6pPr>
            <a:lvl7pPr lvl="6" algn="l">
              <a:lnSpc>
                <a:spcPct val="80000"/>
              </a:lnSpc>
              <a:spcBef>
                <a:spcPts val="0"/>
              </a:spcBef>
              <a:spcAft>
                <a:spcPts val="0"/>
              </a:spcAft>
              <a:buClr>
                <a:srgbClr val="FFFFFF"/>
              </a:buClr>
              <a:buSzPts val="700"/>
              <a:buNone/>
              <a:defRPr/>
            </a:lvl7pPr>
            <a:lvl8pPr lvl="7" algn="l">
              <a:lnSpc>
                <a:spcPct val="80000"/>
              </a:lnSpc>
              <a:spcBef>
                <a:spcPts val="0"/>
              </a:spcBef>
              <a:spcAft>
                <a:spcPts val="0"/>
              </a:spcAft>
              <a:buClr>
                <a:srgbClr val="FFFFFF"/>
              </a:buClr>
              <a:buSzPts val="700"/>
              <a:buNone/>
              <a:defRPr/>
            </a:lvl8pPr>
            <a:lvl9pPr lvl="8" algn="l">
              <a:lnSpc>
                <a:spcPct val="80000"/>
              </a:lnSpc>
              <a:spcBef>
                <a:spcPts val="0"/>
              </a:spcBef>
              <a:spcAft>
                <a:spcPts val="0"/>
              </a:spcAft>
              <a:buClr>
                <a:srgbClr val="FFFFFF"/>
              </a:buClr>
              <a:buSzPts val="700"/>
              <a:buNone/>
              <a:defRPr/>
            </a:lvl9pPr>
          </a:lstStyle>
          <a:p/>
        </p:txBody>
      </p:sp>
      <p:sp>
        <p:nvSpPr>
          <p:cNvPr id="328" name="Google Shape;328;p102"/>
          <p:cNvSpPr txBox="1"/>
          <p:nvPr>
            <p:ph idx="2" type="body"/>
          </p:nvPr>
        </p:nvSpPr>
        <p:spPr>
          <a:xfrm>
            <a:off x="452438" y="2698824"/>
            <a:ext cx="8239200" cy="7143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FFFFFF"/>
              </a:buClr>
              <a:buSzPts val="2100"/>
              <a:buFont typeface="Helvetica Neue"/>
              <a:buNone/>
              <a:defRPr b="1" sz="2100"/>
            </a:lvl1pPr>
            <a:lvl2pPr indent="-228600" lvl="1" marL="914400" algn="l">
              <a:lnSpc>
                <a:spcPct val="100000"/>
              </a:lnSpc>
              <a:spcBef>
                <a:spcPts val="0"/>
              </a:spcBef>
              <a:spcAft>
                <a:spcPts val="0"/>
              </a:spcAft>
              <a:buClr>
                <a:srgbClr val="FFFFFF"/>
              </a:buClr>
              <a:buSzPts val="2100"/>
              <a:buFont typeface="Helvetica Neue"/>
              <a:buNone/>
              <a:defRPr b="1" sz="2100"/>
            </a:lvl2pPr>
            <a:lvl3pPr indent="-228600" lvl="2" marL="1371600" algn="l">
              <a:lnSpc>
                <a:spcPct val="100000"/>
              </a:lnSpc>
              <a:spcBef>
                <a:spcPts val="0"/>
              </a:spcBef>
              <a:spcAft>
                <a:spcPts val="0"/>
              </a:spcAft>
              <a:buClr>
                <a:srgbClr val="FFFFFF"/>
              </a:buClr>
              <a:buSzPts val="2100"/>
              <a:buFont typeface="Helvetica Neue"/>
              <a:buNone/>
              <a:defRPr b="1" sz="2100"/>
            </a:lvl3pPr>
            <a:lvl4pPr indent="-228600" lvl="3" marL="1828800" algn="l">
              <a:lnSpc>
                <a:spcPct val="100000"/>
              </a:lnSpc>
              <a:spcBef>
                <a:spcPts val="0"/>
              </a:spcBef>
              <a:spcAft>
                <a:spcPts val="0"/>
              </a:spcAft>
              <a:buClr>
                <a:srgbClr val="FFFFFF"/>
              </a:buClr>
              <a:buSzPts val="2100"/>
              <a:buFont typeface="Helvetica Neue"/>
              <a:buNone/>
              <a:defRPr b="1" sz="2100"/>
            </a:lvl4pPr>
            <a:lvl5pPr indent="-228600" lvl="4" marL="2286000" algn="l">
              <a:lnSpc>
                <a:spcPct val="100000"/>
              </a:lnSpc>
              <a:spcBef>
                <a:spcPts val="0"/>
              </a:spcBef>
              <a:spcAft>
                <a:spcPts val="0"/>
              </a:spcAft>
              <a:buClr>
                <a:srgbClr val="FFFFFF"/>
              </a:buClr>
              <a:buSzPts val="2100"/>
              <a:buFont typeface="Helvetica Neue"/>
              <a:buNone/>
              <a:defRPr b="1" sz="2100"/>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329" name="Google Shape;329;p102"/>
          <p:cNvSpPr txBox="1"/>
          <p:nvPr>
            <p:ph idx="12" type="sldNum"/>
          </p:nvPr>
        </p:nvSpPr>
        <p:spPr>
          <a:xfrm>
            <a:off x="4502905" y="4905375"/>
            <a:ext cx="138300" cy="146100"/>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p:cSld name="Title 4">
    <p:spTree>
      <p:nvGrpSpPr>
        <p:cNvPr id="330" name="Shape 330"/>
        <p:cNvGrpSpPr/>
        <p:nvPr/>
      </p:nvGrpSpPr>
      <p:grpSpPr>
        <a:xfrm>
          <a:off x="0" y="0"/>
          <a:ext cx="0" cy="0"/>
          <a:chOff x="0" y="0"/>
          <a:chExt cx="0" cy="0"/>
        </a:xfrm>
      </p:grpSpPr>
      <p:sp>
        <p:nvSpPr>
          <p:cNvPr id="331" name="Google Shape;331;p103"/>
          <p:cNvSpPr txBox="1"/>
          <p:nvPr>
            <p:ph idx="1" type="body"/>
          </p:nvPr>
        </p:nvSpPr>
        <p:spPr>
          <a:xfrm>
            <a:off x="452437" y="4439643"/>
            <a:ext cx="8239200" cy="238800"/>
          </a:xfrm>
          <a:prstGeom prst="rect">
            <a:avLst/>
          </a:prstGeom>
          <a:noFill/>
          <a:ln>
            <a:noFill/>
          </a:ln>
        </p:spPr>
        <p:txBody>
          <a:bodyPr anchorCtr="0" anchor="b" bIns="17150" lIns="17150" spcFirstLastPara="1" rIns="17150" wrap="square" tIns="17150">
            <a:normAutofit/>
          </a:bodyPr>
          <a:lstStyle>
            <a:lvl1pPr indent="-228600" lvl="0" marL="457200" algn="l">
              <a:lnSpc>
                <a:spcPct val="100000"/>
              </a:lnSpc>
              <a:spcBef>
                <a:spcPts val="0"/>
              </a:spcBef>
              <a:spcAft>
                <a:spcPts val="0"/>
              </a:spcAft>
              <a:buClr>
                <a:srgbClr val="FFFFFF"/>
              </a:buClr>
              <a:buSzPts val="1400"/>
              <a:buFont typeface="Helvetica Neue"/>
              <a:buNone/>
              <a:defRPr b="1" sz="1400"/>
            </a:lvl1pPr>
            <a:lvl2pPr indent="-279400" lvl="1" marL="914400" algn="l">
              <a:lnSpc>
                <a:spcPct val="90000"/>
              </a:lnSpc>
              <a:spcBef>
                <a:spcPts val="1700"/>
              </a:spcBef>
              <a:spcAft>
                <a:spcPts val="0"/>
              </a:spcAft>
              <a:buClr>
                <a:srgbClr val="FFFFFF"/>
              </a:buClr>
              <a:buSzPts val="800"/>
              <a:buChar char="○"/>
              <a:defRPr/>
            </a:lvl2pPr>
            <a:lvl3pPr indent="-279400" lvl="2" marL="1371600" algn="l">
              <a:lnSpc>
                <a:spcPct val="90000"/>
              </a:lnSpc>
              <a:spcBef>
                <a:spcPts val="1700"/>
              </a:spcBef>
              <a:spcAft>
                <a:spcPts val="0"/>
              </a:spcAft>
              <a:buClr>
                <a:srgbClr val="FFFFFF"/>
              </a:buClr>
              <a:buSzPts val="800"/>
              <a:buChar char="■"/>
              <a:defRPr/>
            </a:lvl3pPr>
            <a:lvl4pPr indent="-279400" lvl="3" marL="1828800" algn="l">
              <a:lnSpc>
                <a:spcPct val="90000"/>
              </a:lnSpc>
              <a:spcBef>
                <a:spcPts val="1700"/>
              </a:spcBef>
              <a:spcAft>
                <a:spcPts val="0"/>
              </a:spcAft>
              <a:buClr>
                <a:srgbClr val="FFFFFF"/>
              </a:buClr>
              <a:buSzPts val="800"/>
              <a:buChar char="●"/>
              <a:defRPr/>
            </a:lvl4pPr>
            <a:lvl5pPr indent="-279400" lvl="4" marL="2286000" algn="l">
              <a:lnSpc>
                <a:spcPct val="90000"/>
              </a:lnSpc>
              <a:spcBef>
                <a:spcPts val="1700"/>
              </a:spcBef>
              <a:spcAft>
                <a:spcPts val="0"/>
              </a:spcAft>
              <a:buClr>
                <a:srgbClr val="FFFFFF"/>
              </a:buClr>
              <a:buSzPts val="800"/>
              <a:buChar char="○"/>
              <a:defRPr/>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332" name="Google Shape;332;p103"/>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FFFFFF"/>
              </a:buClr>
              <a:buSzPts val="4400"/>
              <a:buFont typeface="Helvetica Neue"/>
              <a:buNone/>
              <a:defRPr sz="4400"/>
            </a:lvl1pPr>
            <a:lvl2pPr lvl="1" algn="l">
              <a:lnSpc>
                <a:spcPct val="80000"/>
              </a:lnSpc>
              <a:spcBef>
                <a:spcPts val="0"/>
              </a:spcBef>
              <a:spcAft>
                <a:spcPts val="0"/>
              </a:spcAft>
              <a:buClr>
                <a:srgbClr val="FFFFFF"/>
              </a:buClr>
              <a:buSzPts val="700"/>
              <a:buNone/>
              <a:defRPr/>
            </a:lvl2pPr>
            <a:lvl3pPr lvl="2" algn="l">
              <a:lnSpc>
                <a:spcPct val="80000"/>
              </a:lnSpc>
              <a:spcBef>
                <a:spcPts val="0"/>
              </a:spcBef>
              <a:spcAft>
                <a:spcPts val="0"/>
              </a:spcAft>
              <a:buClr>
                <a:srgbClr val="FFFFFF"/>
              </a:buClr>
              <a:buSzPts val="700"/>
              <a:buNone/>
              <a:defRPr/>
            </a:lvl3pPr>
            <a:lvl4pPr lvl="3" algn="l">
              <a:lnSpc>
                <a:spcPct val="80000"/>
              </a:lnSpc>
              <a:spcBef>
                <a:spcPts val="0"/>
              </a:spcBef>
              <a:spcAft>
                <a:spcPts val="0"/>
              </a:spcAft>
              <a:buClr>
                <a:srgbClr val="FFFFFF"/>
              </a:buClr>
              <a:buSzPts val="700"/>
              <a:buNone/>
              <a:defRPr/>
            </a:lvl4pPr>
            <a:lvl5pPr lvl="4" algn="l">
              <a:lnSpc>
                <a:spcPct val="80000"/>
              </a:lnSpc>
              <a:spcBef>
                <a:spcPts val="0"/>
              </a:spcBef>
              <a:spcAft>
                <a:spcPts val="0"/>
              </a:spcAft>
              <a:buClr>
                <a:srgbClr val="FFFFFF"/>
              </a:buClr>
              <a:buSzPts val="700"/>
              <a:buNone/>
              <a:defRPr/>
            </a:lvl5pPr>
            <a:lvl6pPr lvl="5" algn="l">
              <a:lnSpc>
                <a:spcPct val="80000"/>
              </a:lnSpc>
              <a:spcBef>
                <a:spcPts val="0"/>
              </a:spcBef>
              <a:spcAft>
                <a:spcPts val="0"/>
              </a:spcAft>
              <a:buClr>
                <a:srgbClr val="FFFFFF"/>
              </a:buClr>
              <a:buSzPts val="700"/>
              <a:buNone/>
              <a:defRPr/>
            </a:lvl6pPr>
            <a:lvl7pPr lvl="6" algn="l">
              <a:lnSpc>
                <a:spcPct val="80000"/>
              </a:lnSpc>
              <a:spcBef>
                <a:spcPts val="0"/>
              </a:spcBef>
              <a:spcAft>
                <a:spcPts val="0"/>
              </a:spcAft>
              <a:buClr>
                <a:srgbClr val="FFFFFF"/>
              </a:buClr>
              <a:buSzPts val="700"/>
              <a:buNone/>
              <a:defRPr/>
            </a:lvl7pPr>
            <a:lvl8pPr lvl="7" algn="l">
              <a:lnSpc>
                <a:spcPct val="80000"/>
              </a:lnSpc>
              <a:spcBef>
                <a:spcPts val="0"/>
              </a:spcBef>
              <a:spcAft>
                <a:spcPts val="0"/>
              </a:spcAft>
              <a:buClr>
                <a:srgbClr val="FFFFFF"/>
              </a:buClr>
              <a:buSzPts val="700"/>
              <a:buNone/>
              <a:defRPr/>
            </a:lvl8pPr>
            <a:lvl9pPr lvl="8" algn="l">
              <a:lnSpc>
                <a:spcPct val="80000"/>
              </a:lnSpc>
              <a:spcBef>
                <a:spcPts val="0"/>
              </a:spcBef>
              <a:spcAft>
                <a:spcPts val="0"/>
              </a:spcAft>
              <a:buClr>
                <a:srgbClr val="FFFFFF"/>
              </a:buClr>
              <a:buSzPts val="700"/>
              <a:buNone/>
              <a:defRPr/>
            </a:lvl9pPr>
          </a:lstStyle>
          <a:p/>
        </p:txBody>
      </p:sp>
      <p:sp>
        <p:nvSpPr>
          <p:cNvPr id="333" name="Google Shape;333;p103"/>
          <p:cNvSpPr txBox="1"/>
          <p:nvPr>
            <p:ph idx="2" type="body"/>
          </p:nvPr>
        </p:nvSpPr>
        <p:spPr>
          <a:xfrm>
            <a:off x="452438" y="2698824"/>
            <a:ext cx="8239200" cy="7143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FFFFFF"/>
              </a:buClr>
              <a:buSzPts val="2100"/>
              <a:buFont typeface="Helvetica Neue"/>
              <a:buNone/>
              <a:defRPr b="1" sz="2100"/>
            </a:lvl1pPr>
            <a:lvl2pPr indent="-228600" lvl="1" marL="914400" algn="l">
              <a:lnSpc>
                <a:spcPct val="100000"/>
              </a:lnSpc>
              <a:spcBef>
                <a:spcPts val="0"/>
              </a:spcBef>
              <a:spcAft>
                <a:spcPts val="0"/>
              </a:spcAft>
              <a:buClr>
                <a:srgbClr val="FFFFFF"/>
              </a:buClr>
              <a:buSzPts val="2100"/>
              <a:buFont typeface="Helvetica Neue"/>
              <a:buNone/>
              <a:defRPr b="1" sz="2100"/>
            </a:lvl2pPr>
            <a:lvl3pPr indent="-228600" lvl="2" marL="1371600" algn="l">
              <a:lnSpc>
                <a:spcPct val="100000"/>
              </a:lnSpc>
              <a:spcBef>
                <a:spcPts val="0"/>
              </a:spcBef>
              <a:spcAft>
                <a:spcPts val="0"/>
              </a:spcAft>
              <a:buClr>
                <a:srgbClr val="FFFFFF"/>
              </a:buClr>
              <a:buSzPts val="2100"/>
              <a:buFont typeface="Helvetica Neue"/>
              <a:buNone/>
              <a:defRPr b="1" sz="2100"/>
            </a:lvl3pPr>
            <a:lvl4pPr indent="-228600" lvl="3" marL="1828800" algn="l">
              <a:lnSpc>
                <a:spcPct val="100000"/>
              </a:lnSpc>
              <a:spcBef>
                <a:spcPts val="0"/>
              </a:spcBef>
              <a:spcAft>
                <a:spcPts val="0"/>
              </a:spcAft>
              <a:buClr>
                <a:srgbClr val="FFFFFF"/>
              </a:buClr>
              <a:buSzPts val="2100"/>
              <a:buFont typeface="Helvetica Neue"/>
              <a:buNone/>
              <a:defRPr b="1" sz="2100"/>
            </a:lvl4pPr>
            <a:lvl5pPr indent="-228600" lvl="4" marL="2286000" algn="l">
              <a:lnSpc>
                <a:spcPct val="100000"/>
              </a:lnSpc>
              <a:spcBef>
                <a:spcPts val="0"/>
              </a:spcBef>
              <a:spcAft>
                <a:spcPts val="0"/>
              </a:spcAft>
              <a:buClr>
                <a:srgbClr val="FFFFFF"/>
              </a:buClr>
              <a:buSzPts val="2100"/>
              <a:buFont typeface="Helvetica Neue"/>
              <a:buNone/>
              <a:defRPr b="1" sz="2100"/>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334" name="Google Shape;334;p103"/>
          <p:cNvSpPr txBox="1"/>
          <p:nvPr>
            <p:ph idx="12" type="sldNum"/>
          </p:nvPr>
        </p:nvSpPr>
        <p:spPr>
          <a:xfrm>
            <a:off x="4502905" y="4905375"/>
            <a:ext cx="138300" cy="146100"/>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5">
  <p:cSld name="Title 5">
    <p:spTree>
      <p:nvGrpSpPr>
        <p:cNvPr id="335" name="Shape 335"/>
        <p:cNvGrpSpPr/>
        <p:nvPr/>
      </p:nvGrpSpPr>
      <p:grpSpPr>
        <a:xfrm>
          <a:off x="0" y="0"/>
          <a:ext cx="0" cy="0"/>
          <a:chOff x="0" y="0"/>
          <a:chExt cx="0" cy="0"/>
        </a:xfrm>
      </p:grpSpPr>
      <p:sp>
        <p:nvSpPr>
          <p:cNvPr id="336" name="Google Shape;336;p104"/>
          <p:cNvSpPr txBox="1"/>
          <p:nvPr>
            <p:ph idx="1" type="body"/>
          </p:nvPr>
        </p:nvSpPr>
        <p:spPr>
          <a:xfrm>
            <a:off x="452437" y="4439643"/>
            <a:ext cx="8239200" cy="238800"/>
          </a:xfrm>
          <a:prstGeom prst="rect">
            <a:avLst/>
          </a:prstGeom>
          <a:noFill/>
          <a:ln>
            <a:noFill/>
          </a:ln>
        </p:spPr>
        <p:txBody>
          <a:bodyPr anchorCtr="0" anchor="b" bIns="17150" lIns="17150" spcFirstLastPara="1" rIns="17150" wrap="square" tIns="17150">
            <a:normAutofit/>
          </a:bodyPr>
          <a:lstStyle>
            <a:lvl1pPr indent="-228600" lvl="0" marL="457200" algn="l">
              <a:lnSpc>
                <a:spcPct val="100000"/>
              </a:lnSpc>
              <a:spcBef>
                <a:spcPts val="0"/>
              </a:spcBef>
              <a:spcAft>
                <a:spcPts val="0"/>
              </a:spcAft>
              <a:buClr>
                <a:srgbClr val="FFFFFF"/>
              </a:buClr>
              <a:buSzPts val="1400"/>
              <a:buFont typeface="Helvetica Neue"/>
              <a:buNone/>
              <a:defRPr b="1" sz="1400"/>
            </a:lvl1pPr>
            <a:lvl2pPr indent="-279400" lvl="1" marL="914400" algn="l">
              <a:lnSpc>
                <a:spcPct val="90000"/>
              </a:lnSpc>
              <a:spcBef>
                <a:spcPts val="1700"/>
              </a:spcBef>
              <a:spcAft>
                <a:spcPts val="0"/>
              </a:spcAft>
              <a:buClr>
                <a:srgbClr val="FFFFFF"/>
              </a:buClr>
              <a:buSzPts val="800"/>
              <a:buChar char="○"/>
              <a:defRPr/>
            </a:lvl2pPr>
            <a:lvl3pPr indent="-279400" lvl="2" marL="1371600" algn="l">
              <a:lnSpc>
                <a:spcPct val="90000"/>
              </a:lnSpc>
              <a:spcBef>
                <a:spcPts val="1700"/>
              </a:spcBef>
              <a:spcAft>
                <a:spcPts val="0"/>
              </a:spcAft>
              <a:buClr>
                <a:srgbClr val="FFFFFF"/>
              </a:buClr>
              <a:buSzPts val="800"/>
              <a:buChar char="■"/>
              <a:defRPr/>
            </a:lvl3pPr>
            <a:lvl4pPr indent="-279400" lvl="3" marL="1828800" algn="l">
              <a:lnSpc>
                <a:spcPct val="90000"/>
              </a:lnSpc>
              <a:spcBef>
                <a:spcPts val="1700"/>
              </a:spcBef>
              <a:spcAft>
                <a:spcPts val="0"/>
              </a:spcAft>
              <a:buClr>
                <a:srgbClr val="FFFFFF"/>
              </a:buClr>
              <a:buSzPts val="800"/>
              <a:buChar char="●"/>
              <a:defRPr/>
            </a:lvl4pPr>
            <a:lvl5pPr indent="-279400" lvl="4" marL="2286000" algn="l">
              <a:lnSpc>
                <a:spcPct val="90000"/>
              </a:lnSpc>
              <a:spcBef>
                <a:spcPts val="1700"/>
              </a:spcBef>
              <a:spcAft>
                <a:spcPts val="0"/>
              </a:spcAft>
              <a:buClr>
                <a:srgbClr val="FFFFFF"/>
              </a:buClr>
              <a:buSzPts val="800"/>
              <a:buChar char="○"/>
              <a:defRPr/>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337" name="Google Shape;337;p104"/>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FFFFFF"/>
              </a:buClr>
              <a:buSzPts val="4400"/>
              <a:buFont typeface="Helvetica Neue"/>
              <a:buNone/>
              <a:defRPr sz="4400"/>
            </a:lvl1pPr>
            <a:lvl2pPr lvl="1" algn="l">
              <a:lnSpc>
                <a:spcPct val="80000"/>
              </a:lnSpc>
              <a:spcBef>
                <a:spcPts val="0"/>
              </a:spcBef>
              <a:spcAft>
                <a:spcPts val="0"/>
              </a:spcAft>
              <a:buClr>
                <a:srgbClr val="FFFFFF"/>
              </a:buClr>
              <a:buSzPts val="700"/>
              <a:buNone/>
              <a:defRPr/>
            </a:lvl2pPr>
            <a:lvl3pPr lvl="2" algn="l">
              <a:lnSpc>
                <a:spcPct val="80000"/>
              </a:lnSpc>
              <a:spcBef>
                <a:spcPts val="0"/>
              </a:spcBef>
              <a:spcAft>
                <a:spcPts val="0"/>
              </a:spcAft>
              <a:buClr>
                <a:srgbClr val="FFFFFF"/>
              </a:buClr>
              <a:buSzPts val="700"/>
              <a:buNone/>
              <a:defRPr/>
            </a:lvl3pPr>
            <a:lvl4pPr lvl="3" algn="l">
              <a:lnSpc>
                <a:spcPct val="80000"/>
              </a:lnSpc>
              <a:spcBef>
                <a:spcPts val="0"/>
              </a:spcBef>
              <a:spcAft>
                <a:spcPts val="0"/>
              </a:spcAft>
              <a:buClr>
                <a:srgbClr val="FFFFFF"/>
              </a:buClr>
              <a:buSzPts val="700"/>
              <a:buNone/>
              <a:defRPr/>
            </a:lvl4pPr>
            <a:lvl5pPr lvl="4" algn="l">
              <a:lnSpc>
                <a:spcPct val="80000"/>
              </a:lnSpc>
              <a:spcBef>
                <a:spcPts val="0"/>
              </a:spcBef>
              <a:spcAft>
                <a:spcPts val="0"/>
              </a:spcAft>
              <a:buClr>
                <a:srgbClr val="FFFFFF"/>
              </a:buClr>
              <a:buSzPts val="700"/>
              <a:buNone/>
              <a:defRPr/>
            </a:lvl5pPr>
            <a:lvl6pPr lvl="5" algn="l">
              <a:lnSpc>
                <a:spcPct val="80000"/>
              </a:lnSpc>
              <a:spcBef>
                <a:spcPts val="0"/>
              </a:spcBef>
              <a:spcAft>
                <a:spcPts val="0"/>
              </a:spcAft>
              <a:buClr>
                <a:srgbClr val="FFFFFF"/>
              </a:buClr>
              <a:buSzPts val="700"/>
              <a:buNone/>
              <a:defRPr/>
            </a:lvl6pPr>
            <a:lvl7pPr lvl="6" algn="l">
              <a:lnSpc>
                <a:spcPct val="80000"/>
              </a:lnSpc>
              <a:spcBef>
                <a:spcPts val="0"/>
              </a:spcBef>
              <a:spcAft>
                <a:spcPts val="0"/>
              </a:spcAft>
              <a:buClr>
                <a:srgbClr val="FFFFFF"/>
              </a:buClr>
              <a:buSzPts val="700"/>
              <a:buNone/>
              <a:defRPr/>
            </a:lvl7pPr>
            <a:lvl8pPr lvl="7" algn="l">
              <a:lnSpc>
                <a:spcPct val="80000"/>
              </a:lnSpc>
              <a:spcBef>
                <a:spcPts val="0"/>
              </a:spcBef>
              <a:spcAft>
                <a:spcPts val="0"/>
              </a:spcAft>
              <a:buClr>
                <a:srgbClr val="FFFFFF"/>
              </a:buClr>
              <a:buSzPts val="700"/>
              <a:buNone/>
              <a:defRPr/>
            </a:lvl8pPr>
            <a:lvl9pPr lvl="8" algn="l">
              <a:lnSpc>
                <a:spcPct val="80000"/>
              </a:lnSpc>
              <a:spcBef>
                <a:spcPts val="0"/>
              </a:spcBef>
              <a:spcAft>
                <a:spcPts val="0"/>
              </a:spcAft>
              <a:buClr>
                <a:srgbClr val="FFFFFF"/>
              </a:buClr>
              <a:buSzPts val="700"/>
              <a:buNone/>
              <a:defRPr/>
            </a:lvl9pPr>
          </a:lstStyle>
          <a:p/>
        </p:txBody>
      </p:sp>
      <p:sp>
        <p:nvSpPr>
          <p:cNvPr id="338" name="Google Shape;338;p104"/>
          <p:cNvSpPr txBox="1"/>
          <p:nvPr>
            <p:ph idx="2" type="body"/>
          </p:nvPr>
        </p:nvSpPr>
        <p:spPr>
          <a:xfrm>
            <a:off x="452438" y="2698824"/>
            <a:ext cx="8239200" cy="7143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FFFFFF"/>
              </a:buClr>
              <a:buSzPts val="2100"/>
              <a:buFont typeface="Helvetica Neue"/>
              <a:buNone/>
              <a:defRPr b="1" sz="2100"/>
            </a:lvl1pPr>
            <a:lvl2pPr indent="-228600" lvl="1" marL="914400" algn="l">
              <a:lnSpc>
                <a:spcPct val="100000"/>
              </a:lnSpc>
              <a:spcBef>
                <a:spcPts val="0"/>
              </a:spcBef>
              <a:spcAft>
                <a:spcPts val="0"/>
              </a:spcAft>
              <a:buClr>
                <a:srgbClr val="FFFFFF"/>
              </a:buClr>
              <a:buSzPts val="2100"/>
              <a:buFont typeface="Helvetica Neue"/>
              <a:buNone/>
              <a:defRPr b="1" sz="2100"/>
            </a:lvl2pPr>
            <a:lvl3pPr indent="-228600" lvl="2" marL="1371600" algn="l">
              <a:lnSpc>
                <a:spcPct val="100000"/>
              </a:lnSpc>
              <a:spcBef>
                <a:spcPts val="0"/>
              </a:spcBef>
              <a:spcAft>
                <a:spcPts val="0"/>
              </a:spcAft>
              <a:buClr>
                <a:srgbClr val="FFFFFF"/>
              </a:buClr>
              <a:buSzPts val="2100"/>
              <a:buFont typeface="Helvetica Neue"/>
              <a:buNone/>
              <a:defRPr b="1" sz="2100"/>
            </a:lvl3pPr>
            <a:lvl4pPr indent="-228600" lvl="3" marL="1828800" algn="l">
              <a:lnSpc>
                <a:spcPct val="100000"/>
              </a:lnSpc>
              <a:spcBef>
                <a:spcPts val="0"/>
              </a:spcBef>
              <a:spcAft>
                <a:spcPts val="0"/>
              </a:spcAft>
              <a:buClr>
                <a:srgbClr val="FFFFFF"/>
              </a:buClr>
              <a:buSzPts val="2100"/>
              <a:buFont typeface="Helvetica Neue"/>
              <a:buNone/>
              <a:defRPr b="1" sz="2100"/>
            </a:lvl4pPr>
            <a:lvl5pPr indent="-228600" lvl="4" marL="2286000" algn="l">
              <a:lnSpc>
                <a:spcPct val="100000"/>
              </a:lnSpc>
              <a:spcBef>
                <a:spcPts val="0"/>
              </a:spcBef>
              <a:spcAft>
                <a:spcPts val="0"/>
              </a:spcAft>
              <a:buClr>
                <a:srgbClr val="FFFFFF"/>
              </a:buClr>
              <a:buSzPts val="2100"/>
              <a:buFont typeface="Helvetica Neue"/>
              <a:buNone/>
              <a:defRPr b="1" sz="2100"/>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339" name="Google Shape;339;p104"/>
          <p:cNvSpPr txBox="1"/>
          <p:nvPr>
            <p:ph idx="12" type="sldNum"/>
          </p:nvPr>
        </p:nvSpPr>
        <p:spPr>
          <a:xfrm>
            <a:off x="4502905" y="4905375"/>
            <a:ext cx="138300" cy="146100"/>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p:cSld name="Title 6">
    <p:spTree>
      <p:nvGrpSpPr>
        <p:cNvPr id="340" name="Shape 340"/>
        <p:cNvGrpSpPr/>
        <p:nvPr/>
      </p:nvGrpSpPr>
      <p:grpSpPr>
        <a:xfrm>
          <a:off x="0" y="0"/>
          <a:ext cx="0" cy="0"/>
          <a:chOff x="0" y="0"/>
          <a:chExt cx="0" cy="0"/>
        </a:xfrm>
      </p:grpSpPr>
      <p:sp>
        <p:nvSpPr>
          <p:cNvPr id="341" name="Google Shape;341;p105"/>
          <p:cNvSpPr txBox="1"/>
          <p:nvPr>
            <p:ph idx="1" type="body"/>
          </p:nvPr>
        </p:nvSpPr>
        <p:spPr>
          <a:xfrm>
            <a:off x="452437" y="4439643"/>
            <a:ext cx="8239200" cy="238800"/>
          </a:xfrm>
          <a:prstGeom prst="rect">
            <a:avLst/>
          </a:prstGeom>
          <a:noFill/>
          <a:ln>
            <a:noFill/>
          </a:ln>
        </p:spPr>
        <p:txBody>
          <a:bodyPr anchorCtr="0" anchor="b" bIns="17150" lIns="17150" spcFirstLastPara="1" rIns="17150" wrap="square" tIns="17150">
            <a:normAutofit/>
          </a:bodyPr>
          <a:lstStyle>
            <a:lvl1pPr indent="-228600" lvl="0" marL="457200" algn="l">
              <a:lnSpc>
                <a:spcPct val="100000"/>
              </a:lnSpc>
              <a:spcBef>
                <a:spcPts val="0"/>
              </a:spcBef>
              <a:spcAft>
                <a:spcPts val="0"/>
              </a:spcAft>
              <a:buClr>
                <a:srgbClr val="FFFFFF"/>
              </a:buClr>
              <a:buSzPts val="1400"/>
              <a:buFont typeface="Helvetica Neue"/>
              <a:buNone/>
              <a:defRPr b="1" sz="1400"/>
            </a:lvl1pPr>
            <a:lvl2pPr indent="-279400" lvl="1" marL="914400" algn="l">
              <a:lnSpc>
                <a:spcPct val="90000"/>
              </a:lnSpc>
              <a:spcBef>
                <a:spcPts val="1700"/>
              </a:spcBef>
              <a:spcAft>
                <a:spcPts val="0"/>
              </a:spcAft>
              <a:buClr>
                <a:srgbClr val="FFFFFF"/>
              </a:buClr>
              <a:buSzPts val="800"/>
              <a:buChar char="○"/>
              <a:defRPr/>
            </a:lvl2pPr>
            <a:lvl3pPr indent="-279400" lvl="2" marL="1371600" algn="l">
              <a:lnSpc>
                <a:spcPct val="90000"/>
              </a:lnSpc>
              <a:spcBef>
                <a:spcPts val="1700"/>
              </a:spcBef>
              <a:spcAft>
                <a:spcPts val="0"/>
              </a:spcAft>
              <a:buClr>
                <a:srgbClr val="FFFFFF"/>
              </a:buClr>
              <a:buSzPts val="800"/>
              <a:buChar char="■"/>
              <a:defRPr/>
            </a:lvl3pPr>
            <a:lvl4pPr indent="-279400" lvl="3" marL="1828800" algn="l">
              <a:lnSpc>
                <a:spcPct val="90000"/>
              </a:lnSpc>
              <a:spcBef>
                <a:spcPts val="1700"/>
              </a:spcBef>
              <a:spcAft>
                <a:spcPts val="0"/>
              </a:spcAft>
              <a:buClr>
                <a:srgbClr val="FFFFFF"/>
              </a:buClr>
              <a:buSzPts val="800"/>
              <a:buChar char="●"/>
              <a:defRPr/>
            </a:lvl4pPr>
            <a:lvl5pPr indent="-279400" lvl="4" marL="2286000" algn="l">
              <a:lnSpc>
                <a:spcPct val="90000"/>
              </a:lnSpc>
              <a:spcBef>
                <a:spcPts val="1700"/>
              </a:spcBef>
              <a:spcAft>
                <a:spcPts val="0"/>
              </a:spcAft>
              <a:buClr>
                <a:srgbClr val="FFFFFF"/>
              </a:buClr>
              <a:buSzPts val="800"/>
              <a:buChar char="○"/>
              <a:defRPr/>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342" name="Google Shape;342;p105"/>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FFFFFF"/>
              </a:buClr>
              <a:buSzPts val="4400"/>
              <a:buFont typeface="Helvetica Neue"/>
              <a:buNone/>
              <a:defRPr sz="4400"/>
            </a:lvl1pPr>
            <a:lvl2pPr lvl="1" algn="l">
              <a:lnSpc>
                <a:spcPct val="80000"/>
              </a:lnSpc>
              <a:spcBef>
                <a:spcPts val="0"/>
              </a:spcBef>
              <a:spcAft>
                <a:spcPts val="0"/>
              </a:spcAft>
              <a:buClr>
                <a:srgbClr val="FFFFFF"/>
              </a:buClr>
              <a:buSzPts val="700"/>
              <a:buNone/>
              <a:defRPr/>
            </a:lvl2pPr>
            <a:lvl3pPr lvl="2" algn="l">
              <a:lnSpc>
                <a:spcPct val="80000"/>
              </a:lnSpc>
              <a:spcBef>
                <a:spcPts val="0"/>
              </a:spcBef>
              <a:spcAft>
                <a:spcPts val="0"/>
              </a:spcAft>
              <a:buClr>
                <a:srgbClr val="FFFFFF"/>
              </a:buClr>
              <a:buSzPts val="700"/>
              <a:buNone/>
              <a:defRPr/>
            </a:lvl3pPr>
            <a:lvl4pPr lvl="3" algn="l">
              <a:lnSpc>
                <a:spcPct val="80000"/>
              </a:lnSpc>
              <a:spcBef>
                <a:spcPts val="0"/>
              </a:spcBef>
              <a:spcAft>
                <a:spcPts val="0"/>
              </a:spcAft>
              <a:buClr>
                <a:srgbClr val="FFFFFF"/>
              </a:buClr>
              <a:buSzPts val="700"/>
              <a:buNone/>
              <a:defRPr/>
            </a:lvl4pPr>
            <a:lvl5pPr lvl="4" algn="l">
              <a:lnSpc>
                <a:spcPct val="80000"/>
              </a:lnSpc>
              <a:spcBef>
                <a:spcPts val="0"/>
              </a:spcBef>
              <a:spcAft>
                <a:spcPts val="0"/>
              </a:spcAft>
              <a:buClr>
                <a:srgbClr val="FFFFFF"/>
              </a:buClr>
              <a:buSzPts val="700"/>
              <a:buNone/>
              <a:defRPr/>
            </a:lvl5pPr>
            <a:lvl6pPr lvl="5" algn="l">
              <a:lnSpc>
                <a:spcPct val="80000"/>
              </a:lnSpc>
              <a:spcBef>
                <a:spcPts val="0"/>
              </a:spcBef>
              <a:spcAft>
                <a:spcPts val="0"/>
              </a:spcAft>
              <a:buClr>
                <a:srgbClr val="FFFFFF"/>
              </a:buClr>
              <a:buSzPts val="700"/>
              <a:buNone/>
              <a:defRPr/>
            </a:lvl6pPr>
            <a:lvl7pPr lvl="6" algn="l">
              <a:lnSpc>
                <a:spcPct val="80000"/>
              </a:lnSpc>
              <a:spcBef>
                <a:spcPts val="0"/>
              </a:spcBef>
              <a:spcAft>
                <a:spcPts val="0"/>
              </a:spcAft>
              <a:buClr>
                <a:srgbClr val="FFFFFF"/>
              </a:buClr>
              <a:buSzPts val="700"/>
              <a:buNone/>
              <a:defRPr/>
            </a:lvl7pPr>
            <a:lvl8pPr lvl="7" algn="l">
              <a:lnSpc>
                <a:spcPct val="80000"/>
              </a:lnSpc>
              <a:spcBef>
                <a:spcPts val="0"/>
              </a:spcBef>
              <a:spcAft>
                <a:spcPts val="0"/>
              </a:spcAft>
              <a:buClr>
                <a:srgbClr val="FFFFFF"/>
              </a:buClr>
              <a:buSzPts val="700"/>
              <a:buNone/>
              <a:defRPr/>
            </a:lvl8pPr>
            <a:lvl9pPr lvl="8" algn="l">
              <a:lnSpc>
                <a:spcPct val="80000"/>
              </a:lnSpc>
              <a:spcBef>
                <a:spcPts val="0"/>
              </a:spcBef>
              <a:spcAft>
                <a:spcPts val="0"/>
              </a:spcAft>
              <a:buClr>
                <a:srgbClr val="FFFFFF"/>
              </a:buClr>
              <a:buSzPts val="700"/>
              <a:buNone/>
              <a:defRPr/>
            </a:lvl9pPr>
          </a:lstStyle>
          <a:p/>
        </p:txBody>
      </p:sp>
      <p:sp>
        <p:nvSpPr>
          <p:cNvPr id="343" name="Google Shape;343;p105"/>
          <p:cNvSpPr txBox="1"/>
          <p:nvPr>
            <p:ph idx="2" type="body"/>
          </p:nvPr>
        </p:nvSpPr>
        <p:spPr>
          <a:xfrm>
            <a:off x="452438" y="2698824"/>
            <a:ext cx="8239200" cy="7143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FFFFFF"/>
              </a:buClr>
              <a:buSzPts val="2100"/>
              <a:buFont typeface="Helvetica Neue"/>
              <a:buNone/>
              <a:defRPr b="1" sz="2100"/>
            </a:lvl1pPr>
            <a:lvl2pPr indent="-228600" lvl="1" marL="914400" algn="l">
              <a:lnSpc>
                <a:spcPct val="100000"/>
              </a:lnSpc>
              <a:spcBef>
                <a:spcPts val="0"/>
              </a:spcBef>
              <a:spcAft>
                <a:spcPts val="0"/>
              </a:spcAft>
              <a:buClr>
                <a:srgbClr val="FFFFFF"/>
              </a:buClr>
              <a:buSzPts val="2100"/>
              <a:buFont typeface="Helvetica Neue"/>
              <a:buNone/>
              <a:defRPr b="1" sz="2100"/>
            </a:lvl2pPr>
            <a:lvl3pPr indent="-228600" lvl="2" marL="1371600" algn="l">
              <a:lnSpc>
                <a:spcPct val="100000"/>
              </a:lnSpc>
              <a:spcBef>
                <a:spcPts val="0"/>
              </a:spcBef>
              <a:spcAft>
                <a:spcPts val="0"/>
              </a:spcAft>
              <a:buClr>
                <a:srgbClr val="FFFFFF"/>
              </a:buClr>
              <a:buSzPts val="2100"/>
              <a:buFont typeface="Helvetica Neue"/>
              <a:buNone/>
              <a:defRPr b="1" sz="2100"/>
            </a:lvl3pPr>
            <a:lvl4pPr indent="-228600" lvl="3" marL="1828800" algn="l">
              <a:lnSpc>
                <a:spcPct val="100000"/>
              </a:lnSpc>
              <a:spcBef>
                <a:spcPts val="0"/>
              </a:spcBef>
              <a:spcAft>
                <a:spcPts val="0"/>
              </a:spcAft>
              <a:buClr>
                <a:srgbClr val="FFFFFF"/>
              </a:buClr>
              <a:buSzPts val="2100"/>
              <a:buFont typeface="Helvetica Neue"/>
              <a:buNone/>
              <a:defRPr b="1" sz="2100"/>
            </a:lvl4pPr>
            <a:lvl5pPr indent="-228600" lvl="4" marL="2286000" algn="l">
              <a:lnSpc>
                <a:spcPct val="100000"/>
              </a:lnSpc>
              <a:spcBef>
                <a:spcPts val="0"/>
              </a:spcBef>
              <a:spcAft>
                <a:spcPts val="0"/>
              </a:spcAft>
              <a:buClr>
                <a:srgbClr val="FFFFFF"/>
              </a:buClr>
              <a:buSzPts val="2100"/>
              <a:buFont typeface="Helvetica Neue"/>
              <a:buNone/>
              <a:defRPr b="1" sz="2100"/>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344" name="Google Shape;344;p105"/>
          <p:cNvSpPr txBox="1"/>
          <p:nvPr>
            <p:ph idx="12" type="sldNum"/>
          </p:nvPr>
        </p:nvSpPr>
        <p:spPr>
          <a:xfrm>
            <a:off x="4502905" y="4905375"/>
            <a:ext cx="138300" cy="146100"/>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7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7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7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7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1" name="Google Shape;41;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7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4" name="Google Shape;44;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5" Type="http://schemas.openxmlformats.org/officeDocument/2006/relationships/slideLayout" Target="../slideLayouts/slideLayout38.xml"/><Relationship Id="rId14" Type="http://schemas.openxmlformats.org/officeDocument/2006/relationships/slideLayout" Target="../slideLayouts/slideLayout37.xml"/><Relationship Id="rId17" Type="http://schemas.openxmlformats.org/officeDocument/2006/relationships/slideLayout" Target="../slideLayouts/slideLayout40.xml"/><Relationship Id="rId16" Type="http://schemas.openxmlformats.org/officeDocument/2006/relationships/slideLayout" Target="../slideLayouts/slideLayout39.xml"/><Relationship Id="rId5" Type="http://schemas.openxmlformats.org/officeDocument/2006/relationships/slideLayout" Target="../slideLayouts/slideLayout28.xml"/><Relationship Id="rId6" Type="http://schemas.openxmlformats.org/officeDocument/2006/relationships/slideLayout" Target="../slideLayouts/slideLayout29.xml"/><Relationship Id="rId18" Type="http://schemas.openxmlformats.org/officeDocument/2006/relationships/theme" Target="../theme/theme2.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1.xml"/><Relationship Id="rId10" Type="http://schemas.openxmlformats.org/officeDocument/2006/relationships/slideLayout" Target="../slideLayouts/slideLayout50.xml"/><Relationship Id="rId13" Type="http://schemas.openxmlformats.org/officeDocument/2006/relationships/slideLayout" Target="../slideLayouts/slideLayout53.xml"/><Relationship Id="rId12" Type="http://schemas.openxmlformats.org/officeDocument/2006/relationships/slideLayout" Target="../slideLayouts/slideLayout52.xml"/><Relationship Id="rId1" Type="http://schemas.openxmlformats.org/officeDocument/2006/relationships/slideLayout" Target="../slideLayouts/slideLayout41.xml"/><Relationship Id="rId2" Type="http://schemas.openxmlformats.org/officeDocument/2006/relationships/slideLayout" Target="../slideLayouts/slideLayout42.xml"/><Relationship Id="rId3" Type="http://schemas.openxmlformats.org/officeDocument/2006/relationships/slideLayout" Target="../slideLayouts/slideLayout4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5" Type="http://schemas.openxmlformats.org/officeDocument/2006/relationships/slideLayout" Target="../slideLayouts/slideLayout55.xml"/><Relationship Id="rId14" Type="http://schemas.openxmlformats.org/officeDocument/2006/relationships/slideLayout" Target="../slideLayouts/slideLayout54.xml"/><Relationship Id="rId17" Type="http://schemas.openxmlformats.org/officeDocument/2006/relationships/slideLayout" Target="../slideLayouts/slideLayout57.xml"/><Relationship Id="rId16" Type="http://schemas.openxmlformats.org/officeDocument/2006/relationships/slideLayout" Target="../slideLayouts/slideLayout56.xml"/><Relationship Id="rId5" Type="http://schemas.openxmlformats.org/officeDocument/2006/relationships/slideLayout" Target="../slideLayouts/slideLayout45.xml"/><Relationship Id="rId19" Type="http://schemas.openxmlformats.org/officeDocument/2006/relationships/theme" Target="../theme/theme3.xml"/><Relationship Id="rId6" Type="http://schemas.openxmlformats.org/officeDocument/2006/relationships/slideLayout" Target="../slideLayouts/slideLayout46.xml"/><Relationship Id="rId18" Type="http://schemas.openxmlformats.org/officeDocument/2006/relationships/slideLayout" Target="../slideLayouts/slideLayout58.xml"/><Relationship Id="rId7" Type="http://schemas.openxmlformats.org/officeDocument/2006/relationships/slideLayout" Target="../slideLayouts/slideLayout47.xml"/><Relationship Id="rId8"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69.xml"/><Relationship Id="rId10" Type="http://schemas.openxmlformats.org/officeDocument/2006/relationships/slideLayout" Target="../slideLayouts/slideLayout68.xml"/><Relationship Id="rId13" Type="http://schemas.openxmlformats.org/officeDocument/2006/relationships/slideLayout" Target="../slideLayouts/slideLayout71.xml"/><Relationship Id="rId12" Type="http://schemas.openxmlformats.org/officeDocument/2006/relationships/slideLayout" Target="../slideLayouts/slideLayout70.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5" Type="http://schemas.openxmlformats.org/officeDocument/2006/relationships/slideLayout" Target="../slideLayouts/slideLayout73.xml"/><Relationship Id="rId14" Type="http://schemas.openxmlformats.org/officeDocument/2006/relationships/slideLayout" Target="../slideLayouts/slideLayout72.xml"/><Relationship Id="rId17" Type="http://schemas.openxmlformats.org/officeDocument/2006/relationships/slideLayout" Target="../slideLayouts/slideLayout75.xml"/><Relationship Id="rId16" Type="http://schemas.openxmlformats.org/officeDocument/2006/relationships/slideLayout" Target="../slideLayouts/slideLayout74.xml"/><Relationship Id="rId5" Type="http://schemas.openxmlformats.org/officeDocument/2006/relationships/slideLayout" Target="../slideLayouts/slideLayout63.xml"/><Relationship Id="rId19" Type="http://schemas.openxmlformats.org/officeDocument/2006/relationships/theme" Target="../theme/theme6.xml"/><Relationship Id="rId6" Type="http://schemas.openxmlformats.org/officeDocument/2006/relationships/slideLayout" Target="../slideLayouts/slideLayout64.xml"/><Relationship Id="rId18" Type="http://schemas.openxmlformats.org/officeDocument/2006/relationships/slideLayout" Target="../slideLayouts/slideLayout76.xml"/><Relationship Id="rId7" Type="http://schemas.openxmlformats.org/officeDocument/2006/relationships/slideLayout" Target="../slideLayouts/slideLayout65.xml"/><Relationship Id="rId8"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53"/>
          <p:cNvSpPr/>
          <p:nvPr/>
        </p:nvSpPr>
        <p:spPr>
          <a:xfrm>
            <a:off x="96725" y="4497525"/>
            <a:ext cx="1424400" cy="5538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 name="Shape 54"/>
        <p:cNvGrpSpPr/>
        <p:nvPr/>
      </p:nvGrpSpPr>
      <p:grpSpPr>
        <a:xfrm>
          <a:off x="0" y="0"/>
          <a:ext cx="0" cy="0"/>
          <a:chOff x="0" y="0"/>
          <a:chExt cx="0" cy="0"/>
        </a:xfrm>
      </p:grpSpPr>
      <p:sp>
        <p:nvSpPr>
          <p:cNvPr id="55" name="Google Shape;55;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6" name="Google Shape;56;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7" name="Google Shape;57;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55"/>
          <p:cNvSpPr/>
          <p:nvPr/>
        </p:nvSpPr>
        <p:spPr>
          <a:xfrm>
            <a:off x="133350" y="4567225"/>
            <a:ext cx="1357200" cy="471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05" name="Shape 105"/>
        <p:cNvGrpSpPr/>
        <p:nvPr/>
      </p:nvGrpSpPr>
      <p:grpSpPr>
        <a:xfrm>
          <a:off x="0" y="0"/>
          <a:ext cx="0" cy="0"/>
          <a:chOff x="0" y="0"/>
          <a:chExt cx="0" cy="0"/>
        </a:xfrm>
      </p:grpSpPr>
      <p:sp>
        <p:nvSpPr>
          <p:cNvPr id="106" name="Google Shape;106;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07" name="Google Shape;107;p5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08" name="Google Shape;108;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9" name="Google Shape;109;p57"/>
          <p:cNvSpPr/>
          <p:nvPr/>
        </p:nvSpPr>
        <p:spPr>
          <a:xfrm>
            <a:off x="96725" y="4497525"/>
            <a:ext cx="1424400" cy="5538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85" name="Google Shape;185;p5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86" name="Google Shape;186;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4" name="Shape 264"/>
        <p:cNvGrpSpPr/>
        <p:nvPr/>
      </p:nvGrpSpPr>
      <p:grpSpPr>
        <a:xfrm>
          <a:off x="0" y="0"/>
          <a:ext cx="0" cy="0"/>
          <a:chOff x="0" y="0"/>
          <a:chExt cx="0" cy="0"/>
        </a:xfrm>
      </p:grpSpPr>
      <p:sp>
        <p:nvSpPr>
          <p:cNvPr id="265" name="Google Shape;265;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66" name="Google Shape;266;p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67" name="Google Shape;267;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68" name="Google Shape;268;p61"/>
          <p:cNvSpPr/>
          <p:nvPr/>
        </p:nvSpPr>
        <p:spPr>
          <a:xfrm>
            <a:off x="0" y="4638025"/>
            <a:ext cx="1384500" cy="393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hyperlink" Target="https://www/"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9.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9.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9.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9.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colab.research.google.com/drive/17H1xnch_2ISDRU97vYT7WyYZWgCSaSB1#scrollTo=U-yvwtvcT_uS"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52.xml"/><Relationship Id="rId3" Type="http://schemas.openxmlformats.org/officeDocument/2006/relationships/image" Target="../media/image15.pn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53.xml"/><Relationship Id="rId3" Type="http://schemas.openxmlformats.org/officeDocument/2006/relationships/image" Target="../media/image1.png"/><Relationship Id="rId4"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4.xml"/><Relationship Id="rId3" Type="http://schemas.openxmlformats.org/officeDocument/2006/relationships/image" Target="../media/image1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8" name="Shape 348"/>
        <p:cNvGrpSpPr/>
        <p:nvPr/>
      </p:nvGrpSpPr>
      <p:grpSpPr>
        <a:xfrm>
          <a:off x="0" y="0"/>
          <a:ext cx="0" cy="0"/>
          <a:chOff x="0" y="0"/>
          <a:chExt cx="0" cy="0"/>
        </a:xfrm>
      </p:grpSpPr>
      <p:sp>
        <p:nvSpPr>
          <p:cNvPr id="349" name="Google Shape;349;p1"/>
          <p:cNvSpPr/>
          <p:nvPr/>
        </p:nvSpPr>
        <p:spPr>
          <a:xfrm>
            <a:off x="77650" y="252425"/>
            <a:ext cx="2286000" cy="706200"/>
          </a:xfrm>
          <a:prstGeom prst="rect">
            <a:avLst/>
          </a:prstGeom>
          <a:solidFill>
            <a:srgbClr val="00A5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
          <p:cNvSpPr/>
          <p:nvPr/>
        </p:nvSpPr>
        <p:spPr>
          <a:xfrm>
            <a:off x="0" y="1880675"/>
            <a:ext cx="9144000" cy="143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3300" u="none" cap="none" strike="noStrike">
                <a:solidFill>
                  <a:schemeClr val="lt1"/>
                </a:solidFill>
                <a:latin typeface="Poppins"/>
                <a:ea typeface="Poppins"/>
                <a:cs typeface="Poppins"/>
                <a:sym typeface="Poppins"/>
              </a:rPr>
              <a:t>Variables, Data Types, Operation &amp; Collection</a:t>
            </a:r>
            <a:endParaRPr b="1" i="0" sz="3300" u="none" cap="none" strike="noStrike">
              <a:solidFill>
                <a:schemeClr val="lt1"/>
              </a:solidFill>
              <a:latin typeface="Poppins"/>
              <a:ea typeface="Poppins"/>
              <a:cs typeface="Poppins"/>
              <a:sym typeface="Poppins"/>
            </a:endParaRPr>
          </a:p>
        </p:txBody>
      </p:sp>
      <p:sp>
        <p:nvSpPr>
          <p:cNvPr id="351" name="Google Shape;351;p1"/>
          <p:cNvSpPr/>
          <p:nvPr/>
        </p:nvSpPr>
        <p:spPr>
          <a:xfrm>
            <a:off x="77639" y="4785436"/>
            <a:ext cx="1028100" cy="27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chemeClr val="lt1"/>
                </a:solidFill>
                <a:latin typeface="Roboto Light"/>
                <a:ea typeface="Roboto Light"/>
                <a:cs typeface="Roboto Light"/>
                <a:sym typeface="Roboto Light"/>
              </a:rPr>
              <a:t>Prepared in </a:t>
            </a:r>
            <a:r>
              <a:rPr b="1" i="0" lang="en" sz="800" u="none" cap="none" strike="noStrike">
                <a:solidFill>
                  <a:schemeClr val="lt1"/>
                </a:solidFill>
                <a:latin typeface="Roboto"/>
                <a:ea typeface="Roboto"/>
                <a:cs typeface="Roboto"/>
                <a:sym typeface="Roboto"/>
              </a:rPr>
              <a:t>2023</a:t>
            </a:r>
            <a:endParaRPr b="1" i="0" sz="800" u="none" cap="none" strike="noStrike">
              <a:solidFill>
                <a:schemeClr val="lt1"/>
              </a:solidFill>
              <a:latin typeface="Roboto"/>
              <a:ea typeface="Roboto"/>
              <a:cs typeface="Roboto"/>
              <a:sym typeface="Roboto"/>
            </a:endParaRPr>
          </a:p>
        </p:txBody>
      </p:sp>
      <p:sp>
        <p:nvSpPr>
          <p:cNvPr id="352" name="Google Shape;352;p1"/>
          <p:cNvSpPr txBox="1"/>
          <p:nvPr/>
        </p:nvSpPr>
        <p:spPr>
          <a:xfrm>
            <a:off x="3329347" y="2979436"/>
            <a:ext cx="2870400" cy="67707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FDC469"/>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FDC469"/>
                </a:solidFill>
                <a:latin typeface="Poppins"/>
                <a:ea typeface="Poppins"/>
                <a:cs typeface="Poppins"/>
                <a:sym typeface="Poppins"/>
              </a:rPr>
              <a:t>Mentor: ….</a:t>
            </a:r>
            <a:endParaRPr b="0" i="0" sz="1600" u="none" cap="none" strike="noStrike">
              <a:solidFill>
                <a:srgbClr val="FDC469"/>
              </a:solidFill>
              <a:latin typeface="Poppins"/>
              <a:ea typeface="Poppins"/>
              <a:cs typeface="Poppins"/>
              <a:sym typeface="Poppins"/>
            </a:endParaRPr>
          </a:p>
        </p:txBody>
      </p:sp>
      <p:pic>
        <p:nvPicPr>
          <p:cNvPr id="353" name="Google Shape;353;p1"/>
          <p:cNvPicPr preferRelativeResize="0"/>
          <p:nvPr/>
        </p:nvPicPr>
        <p:blipFill rotWithShape="1">
          <a:blip r:embed="rId4">
            <a:alphaModFix/>
          </a:blip>
          <a:srcRect b="0" l="0" r="0" t="0"/>
          <a:stretch/>
        </p:blipFill>
        <p:spPr>
          <a:xfrm>
            <a:off x="0" y="188675"/>
            <a:ext cx="2659849" cy="769956"/>
          </a:xfrm>
          <a:prstGeom prst="rect">
            <a:avLst/>
          </a:prstGeom>
          <a:noFill/>
          <a:ln>
            <a:noFill/>
          </a:ln>
        </p:spPr>
      </p:pic>
      <p:sp>
        <p:nvSpPr>
          <p:cNvPr id="354" name="Google Shape;354;p1"/>
          <p:cNvSpPr/>
          <p:nvPr/>
        </p:nvSpPr>
        <p:spPr>
          <a:xfrm>
            <a:off x="77650" y="4427875"/>
            <a:ext cx="1498800" cy="632700"/>
          </a:xfrm>
          <a:prstGeom prst="rect">
            <a:avLst/>
          </a:prstGeom>
          <a:solidFill>
            <a:srgbClr val="2F18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0" name="Shape 440"/>
        <p:cNvGrpSpPr/>
        <p:nvPr/>
      </p:nvGrpSpPr>
      <p:grpSpPr>
        <a:xfrm>
          <a:off x="0" y="0"/>
          <a:ext cx="0" cy="0"/>
          <a:chOff x="0" y="0"/>
          <a:chExt cx="0" cy="0"/>
        </a:xfrm>
      </p:grpSpPr>
      <p:sp>
        <p:nvSpPr>
          <p:cNvPr id="441" name="Google Shape;441;p10"/>
          <p:cNvSpPr txBox="1"/>
          <p:nvPr/>
        </p:nvSpPr>
        <p:spPr>
          <a:xfrm>
            <a:off x="458075" y="2148125"/>
            <a:ext cx="13650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dk1"/>
                </a:solidFill>
                <a:latin typeface="Poppins ExtraBold"/>
                <a:ea typeface="Poppins ExtraBold"/>
                <a:cs typeface="Poppins ExtraBold"/>
                <a:sym typeface="Poppins ExtraBold"/>
              </a:rPr>
              <a:t>1.2</a:t>
            </a:r>
            <a:endParaRPr b="0" i="0" sz="5000" u="none" cap="none" strike="noStrike">
              <a:solidFill>
                <a:schemeClr val="dk1"/>
              </a:solidFill>
              <a:latin typeface="Poppins ExtraBold"/>
              <a:ea typeface="Poppins ExtraBold"/>
              <a:cs typeface="Poppins ExtraBold"/>
              <a:sym typeface="Poppins ExtraBold"/>
            </a:endParaRPr>
          </a:p>
        </p:txBody>
      </p:sp>
      <p:sp>
        <p:nvSpPr>
          <p:cNvPr id="442" name="Google Shape;442;p10"/>
          <p:cNvSpPr/>
          <p:nvPr/>
        </p:nvSpPr>
        <p:spPr>
          <a:xfrm>
            <a:off x="1875425" y="2078750"/>
            <a:ext cx="23700" cy="1102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0"/>
          <p:cNvSpPr/>
          <p:nvPr/>
        </p:nvSpPr>
        <p:spPr>
          <a:xfrm>
            <a:off x="2068500" y="2039280"/>
            <a:ext cx="5612700" cy="113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0" lang="en" sz="4500" u="none" cap="none" strike="noStrike">
                <a:solidFill>
                  <a:schemeClr val="dk1"/>
                </a:solidFill>
                <a:latin typeface="Poppins"/>
                <a:ea typeface="Poppins"/>
                <a:cs typeface="Poppins"/>
                <a:sym typeface="Poppins"/>
              </a:rPr>
              <a:t>Tipe Data.</a:t>
            </a:r>
            <a:endParaRPr b="0" i="0" sz="4500" u="none" cap="none" strike="noStrike">
              <a:solidFill>
                <a:schemeClr val="dk1"/>
              </a:solidFill>
              <a:latin typeface="Poppins ExtraBold"/>
              <a:ea typeface="Poppins ExtraBold"/>
              <a:cs typeface="Poppins ExtraBold"/>
              <a:sym typeface="Poppins Extra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7" name="Shape 447"/>
        <p:cNvGrpSpPr/>
        <p:nvPr/>
      </p:nvGrpSpPr>
      <p:grpSpPr>
        <a:xfrm>
          <a:off x="0" y="0"/>
          <a:ext cx="0" cy="0"/>
          <a:chOff x="0" y="0"/>
          <a:chExt cx="0" cy="0"/>
        </a:xfrm>
      </p:grpSpPr>
      <p:sp>
        <p:nvSpPr>
          <p:cNvPr id="448" name="Google Shape;448;p11"/>
          <p:cNvSpPr txBox="1"/>
          <p:nvPr/>
        </p:nvSpPr>
        <p:spPr>
          <a:xfrm>
            <a:off x="481475" y="1516300"/>
            <a:ext cx="5268900" cy="9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2C1A32"/>
                </a:solidFill>
                <a:latin typeface="Roboto Light"/>
                <a:ea typeface="Roboto Light"/>
                <a:cs typeface="Roboto Light"/>
                <a:sym typeface="Roboto Light"/>
              </a:rPr>
              <a:t>Tipe data merupakan cara identifikasi nilai yang disimpan dalam variabel.</a:t>
            </a:r>
            <a:endParaRPr b="0" i="0" sz="1050" u="none" cap="none" strike="noStrike">
              <a:solidFill>
                <a:srgbClr val="2C1A32"/>
              </a:solidFill>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2C1A32"/>
                </a:solidFill>
                <a:latin typeface="Roboto Light"/>
                <a:ea typeface="Roboto Light"/>
                <a:cs typeface="Roboto Light"/>
                <a:sym typeface="Roboto Light"/>
              </a:rPr>
              <a:t>Dalam Python, setiap nilai atau variabel memiliki tipe data tertentu, seperti angka, string, boolean, list, tuple, set, dan dictionary.</a:t>
            </a:r>
            <a:br>
              <a:rPr b="0" i="0" lang="en" sz="1050" u="none" cap="none" strike="noStrike">
                <a:solidFill>
                  <a:srgbClr val="2C1A32"/>
                </a:solidFill>
                <a:latin typeface="Roboto Light"/>
                <a:ea typeface="Roboto Light"/>
                <a:cs typeface="Roboto Light"/>
                <a:sym typeface="Roboto Light"/>
              </a:rPr>
            </a:br>
            <a:r>
              <a:rPr b="0" i="0" lang="en" sz="1050" u="none" cap="none" strike="noStrike">
                <a:solidFill>
                  <a:srgbClr val="2C1A32"/>
                </a:solidFill>
                <a:latin typeface="Roboto Light"/>
                <a:ea typeface="Roboto Light"/>
                <a:cs typeface="Roboto Light"/>
                <a:sym typeface="Roboto Light"/>
              </a:rPr>
              <a:t>Tipe data dapat didefinisikan secara eksplisit dengan menyatakan tipe data pada saat membuat variabel, atau secara implisit dengan menugaskan nilai pada variabel</a:t>
            </a:r>
            <a:endParaRPr b="0" i="0" sz="1400" u="none" cap="none" strike="noStrike">
              <a:solidFill>
                <a:srgbClr val="2C1A32"/>
              </a:solidFill>
              <a:latin typeface="Roboto Light"/>
              <a:ea typeface="Roboto Light"/>
              <a:cs typeface="Roboto Light"/>
              <a:sym typeface="Roboto Light"/>
            </a:endParaRPr>
          </a:p>
        </p:txBody>
      </p:sp>
      <p:sp>
        <p:nvSpPr>
          <p:cNvPr id="449" name="Google Shape;449;p11"/>
          <p:cNvSpPr/>
          <p:nvPr/>
        </p:nvSpPr>
        <p:spPr>
          <a:xfrm>
            <a:off x="121975" y="63700"/>
            <a:ext cx="32199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Light"/>
                <a:ea typeface="Roboto Light"/>
                <a:cs typeface="Roboto Light"/>
                <a:sym typeface="Roboto Light"/>
              </a:rPr>
              <a:t>1.2 |</a:t>
            </a:r>
            <a:r>
              <a:rPr b="1" i="0" lang="en" sz="1200" u="none" cap="none" strike="noStrike">
                <a:solidFill>
                  <a:schemeClr val="dk1"/>
                </a:solidFill>
                <a:latin typeface="Roboto"/>
                <a:ea typeface="Roboto"/>
                <a:cs typeface="Roboto"/>
                <a:sym typeface="Roboto"/>
              </a:rPr>
              <a:t> Tipe Data</a:t>
            </a:r>
            <a:endParaRPr b="1" i="0" sz="1200" u="none" cap="none" strike="noStrike">
              <a:solidFill>
                <a:schemeClr val="dk1"/>
              </a:solidFill>
              <a:latin typeface="Roboto"/>
              <a:ea typeface="Roboto"/>
              <a:cs typeface="Roboto"/>
              <a:sym typeface="Roboto"/>
            </a:endParaRPr>
          </a:p>
        </p:txBody>
      </p:sp>
      <p:sp>
        <p:nvSpPr>
          <p:cNvPr id="450" name="Google Shape;450;p11"/>
          <p:cNvSpPr/>
          <p:nvPr/>
        </p:nvSpPr>
        <p:spPr>
          <a:xfrm>
            <a:off x="448525" y="472800"/>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Apa itu Tipe Data</a:t>
            </a:r>
            <a:r>
              <a:rPr b="1" i="0" lang="en" sz="4100" u="none" cap="none" strike="noStrike">
                <a:solidFill>
                  <a:srgbClr val="F07A5A"/>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4" name="Shape 454"/>
        <p:cNvGrpSpPr/>
        <p:nvPr/>
      </p:nvGrpSpPr>
      <p:grpSpPr>
        <a:xfrm>
          <a:off x="0" y="0"/>
          <a:ext cx="0" cy="0"/>
          <a:chOff x="0" y="0"/>
          <a:chExt cx="0" cy="0"/>
        </a:xfrm>
      </p:grpSpPr>
      <p:sp>
        <p:nvSpPr>
          <p:cNvPr id="455" name="Google Shape;455;p12"/>
          <p:cNvSpPr txBox="1"/>
          <p:nvPr/>
        </p:nvSpPr>
        <p:spPr>
          <a:xfrm>
            <a:off x="252875" y="1107325"/>
            <a:ext cx="3720000" cy="3740400"/>
          </a:xfrm>
          <a:prstGeom prst="rect">
            <a:avLst/>
          </a:prstGeom>
          <a:noFill/>
          <a:ln>
            <a:noFill/>
          </a:ln>
        </p:spPr>
        <p:txBody>
          <a:bodyPr anchorCtr="0" anchor="t" bIns="91425" lIns="91425" spcFirstLastPara="1" rIns="91425" wrap="square" tIns="91425">
            <a:spAutoFit/>
          </a:bodyPr>
          <a:lstStyle/>
          <a:p>
            <a:pPr indent="-295275" lvl="0" marL="457200" marR="0" rtl="0" algn="l">
              <a:lnSpc>
                <a:spcPct val="100000"/>
              </a:lnSpc>
              <a:spcBef>
                <a:spcPts val="0"/>
              </a:spcBef>
              <a:spcAft>
                <a:spcPts val="0"/>
              </a:spcAft>
              <a:buClr>
                <a:srgbClr val="2C1A32"/>
              </a:buClr>
              <a:buSzPts val="1050"/>
              <a:buFont typeface="Roboto Light"/>
              <a:buChar char="●"/>
            </a:pPr>
            <a:r>
              <a:rPr b="1" i="0" lang="en" sz="1050" u="none" cap="none" strike="noStrike">
                <a:solidFill>
                  <a:srgbClr val="2C1A32"/>
                </a:solidFill>
                <a:latin typeface="Roboto"/>
                <a:ea typeface="Roboto"/>
                <a:cs typeface="Roboto"/>
                <a:sym typeface="Roboto"/>
              </a:rPr>
              <a:t>Integer</a:t>
            </a:r>
            <a:br>
              <a:rPr b="0" i="0" lang="en" sz="1050" u="none" cap="none" strike="noStrike">
                <a:solidFill>
                  <a:srgbClr val="2C1A32"/>
                </a:solidFill>
                <a:latin typeface="Roboto Light"/>
                <a:ea typeface="Roboto Light"/>
                <a:cs typeface="Roboto Light"/>
                <a:sym typeface="Roboto Light"/>
              </a:rPr>
            </a:br>
            <a:r>
              <a:rPr b="0" i="0" lang="en" sz="1050" u="none" cap="none" strike="noStrike">
                <a:solidFill>
                  <a:srgbClr val="2C1A32"/>
                </a:solidFill>
                <a:latin typeface="Roboto Light"/>
                <a:ea typeface="Roboto Light"/>
                <a:cs typeface="Roboto Light"/>
                <a:sym typeface="Roboto Light"/>
              </a:rPr>
              <a:t>Tipe data angka untuk bilangan bulat</a:t>
            </a:r>
            <a:endParaRPr b="0" i="0" sz="1050" u="none" cap="none" strike="noStrike">
              <a:solidFill>
                <a:srgbClr val="2C1A32"/>
              </a:solidFill>
              <a:latin typeface="Roboto Light"/>
              <a:ea typeface="Roboto Light"/>
              <a:cs typeface="Roboto Light"/>
              <a:sym typeface="Roboto Light"/>
            </a:endParaRPr>
          </a:p>
          <a:p>
            <a:pPr indent="-295275" lvl="0" marL="457200" marR="0" rtl="0" algn="l">
              <a:lnSpc>
                <a:spcPct val="100000"/>
              </a:lnSpc>
              <a:spcBef>
                <a:spcPts val="0"/>
              </a:spcBef>
              <a:spcAft>
                <a:spcPts val="0"/>
              </a:spcAft>
              <a:buClr>
                <a:srgbClr val="2C1A32"/>
              </a:buClr>
              <a:buSzPts val="1050"/>
              <a:buFont typeface="Roboto Light"/>
              <a:buChar char="●"/>
            </a:pPr>
            <a:r>
              <a:rPr b="1" i="0" lang="en" sz="1050" u="none" cap="none" strike="noStrike">
                <a:solidFill>
                  <a:srgbClr val="2C1A32"/>
                </a:solidFill>
                <a:latin typeface="Roboto"/>
                <a:ea typeface="Roboto"/>
                <a:cs typeface="Roboto"/>
                <a:sym typeface="Roboto"/>
              </a:rPr>
              <a:t>Float</a:t>
            </a:r>
            <a:br>
              <a:rPr b="0" i="0" lang="en" sz="1050" u="none" cap="none" strike="noStrike">
                <a:solidFill>
                  <a:srgbClr val="2C1A32"/>
                </a:solidFill>
                <a:latin typeface="Roboto Light"/>
                <a:ea typeface="Roboto Light"/>
                <a:cs typeface="Roboto Light"/>
                <a:sym typeface="Roboto Light"/>
              </a:rPr>
            </a:br>
            <a:r>
              <a:rPr b="0" i="0" lang="en" sz="1050" u="none" cap="none" strike="noStrike">
                <a:solidFill>
                  <a:srgbClr val="2C1A32"/>
                </a:solidFill>
                <a:latin typeface="Roboto Light"/>
                <a:ea typeface="Roboto Light"/>
                <a:cs typeface="Roboto Light"/>
                <a:sym typeface="Roboto Light"/>
              </a:rPr>
              <a:t>Tipe data angka untuk bilangan desimal</a:t>
            </a:r>
            <a:endParaRPr b="0" i="0" sz="1050" u="none" cap="none" strike="noStrike">
              <a:solidFill>
                <a:srgbClr val="2C1A32"/>
              </a:solidFill>
              <a:latin typeface="Roboto Light"/>
              <a:ea typeface="Roboto Light"/>
              <a:cs typeface="Roboto Light"/>
              <a:sym typeface="Roboto Light"/>
            </a:endParaRPr>
          </a:p>
          <a:p>
            <a:pPr indent="-295275" lvl="0" marL="457200" marR="0" rtl="0" algn="l">
              <a:lnSpc>
                <a:spcPct val="100000"/>
              </a:lnSpc>
              <a:spcBef>
                <a:spcPts val="0"/>
              </a:spcBef>
              <a:spcAft>
                <a:spcPts val="0"/>
              </a:spcAft>
              <a:buClr>
                <a:srgbClr val="2C1A32"/>
              </a:buClr>
              <a:buSzPts val="1050"/>
              <a:buFont typeface="Roboto Light"/>
              <a:buChar char="●"/>
            </a:pPr>
            <a:r>
              <a:rPr b="1" i="0" lang="en" sz="1050" u="none" cap="none" strike="noStrike">
                <a:solidFill>
                  <a:srgbClr val="2C1A32"/>
                </a:solidFill>
                <a:latin typeface="Roboto"/>
                <a:ea typeface="Roboto"/>
                <a:cs typeface="Roboto"/>
                <a:sym typeface="Roboto"/>
              </a:rPr>
              <a:t>String</a:t>
            </a:r>
            <a:br>
              <a:rPr b="0" i="0" lang="en" sz="1050" u="none" cap="none" strike="noStrike">
                <a:solidFill>
                  <a:srgbClr val="2C1A32"/>
                </a:solidFill>
                <a:latin typeface="Roboto Light"/>
                <a:ea typeface="Roboto Light"/>
                <a:cs typeface="Roboto Light"/>
                <a:sym typeface="Roboto Light"/>
              </a:rPr>
            </a:br>
            <a:r>
              <a:rPr b="0" i="0" lang="en" sz="1050" u="none" cap="none" strike="noStrike">
                <a:solidFill>
                  <a:srgbClr val="2C1A32"/>
                </a:solidFill>
                <a:latin typeface="Roboto Light"/>
                <a:ea typeface="Roboto Light"/>
                <a:cs typeface="Roboto Light"/>
                <a:sym typeface="Roboto Light"/>
              </a:rPr>
              <a:t>Tipe data angka untuk text</a:t>
            </a:r>
            <a:endParaRPr b="0" i="0" sz="1050" u="none" cap="none" strike="noStrike">
              <a:solidFill>
                <a:srgbClr val="2C1A32"/>
              </a:solidFill>
              <a:latin typeface="Roboto Light"/>
              <a:ea typeface="Roboto Light"/>
              <a:cs typeface="Roboto Light"/>
              <a:sym typeface="Roboto Light"/>
            </a:endParaRPr>
          </a:p>
          <a:p>
            <a:pPr indent="-295275" lvl="0" marL="457200" marR="0" rtl="0" algn="l">
              <a:lnSpc>
                <a:spcPct val="100000"/>
              </a:lnSpc>
              <a:spcBef>
                <a:spcPts val="0"/>
              </a:spcBef>
              <a:spcAft>
                <a:spcPts val="0"/>
              </a:spcAft>
              <a:buClr>
                <a:srgbClr val="2C1A32"/>
              </a:buClr>
              <a:buSzPts val="1050"/>
              <a:buFont typeface="Roboto Light"/>
              <a:buChar char="●"/>
            </a:pPr>
            <a:r>
              <a:rPr b="1" i="0" lang="en" sz="1050" u="none" cap="none" strike="noStrike">
                <a:solidFill>
                  <a:srgbClr val="2C1A32"/>
                </a:solidFill>
                <a:latin typeface="Roboto"/>
                <a:ea typeface="Roboto"/>
                <a:cs typeface="Roboto"/>
                <a:sym typeface="Roboto"/>
              </a:rPr>
              <a:t>Boolean</a:t>
            </a:r>
            <a:br>
              <a:rPr b="0" i="0" lang="en" sz="1050" u="none" cap="none" strike="noStrike">
                <a:solidFill>
                  <a:srgbClr val="2C1A32"/>
                </a:solidFill>
                <a:latin typeface="Roboto Light"/>
                <a:ea typeface="Roboto Light"/>
                <a:cs typeface="Roboto Light"/>
                <a:sym typeface="Roboto Light"/>
              </a:rPr>
            </a:br>
            <a:r>
              <a:rPr b="0" i="0" lang="en" sz="1050" u="none" cap="none" strike="noStrike">
                <a:solidFill>
                  <a:srgbClr val="2C1A32"/>
                </a:solidFill>
                <a:latin typeface="Roboto Light"/>
                <a:ea typeface="Roboto Light"/>
                <a:cs typeface="Roboto Light"/>
                <a:sym typeface="Roboto Light"/>
              </a:rPr>
              <a:t>Tipe data untuk menunjukkan nilai benar &amp; salah (True/False)</a:t>
            </a:r>
            <a:endParaRPr b="0" i="0" sz="1050" u="none" cap="none" strike="noStrike">
              <a:solidFill>
                <a:srgbClr val="2C1A32"/>
              </a:solidFill>
              <a:latin typeface="Roboto Light"/>
              <a:ea typeface="Roboto Light"/>
              <a:cs typeface="Roboto Light"/>
              <a:sym typeface="Roboto Light"/>
            </a:endParaRPr>
          </a:p>
          <a:p>
            <a:pPr indent="-295275" lvl="0" marL="457200" marR="0" rtl="0" algn="l">
              <a:lnSpc>
                <a:spcPct val="100000"/>
              </a:lnSpc>
              <a:spcBef>
                <a:spcPts val="0"/>
              </a:spcBef>
              <a:spcAft>
                <a:spcPts val="0"/>
              </a:spcAft>
              <a:buClr>
                <a:srgbClr val="2C1A32"/>
              </a:buClr>
              <a:buSzPts val="1050"/>
              <a:buFont typeface="Roboto Light"/>
              <a:buChar char="●"/>
            </a:pPr>
            <a:r>
              <a:rPr b="1" i="0" lang="en" sz="1050" u="none" cap="none" strike="noStrike">
                <a:solidFill>
                  <a:srgbClr val="2C1A32"/>
                </a:solidFill>
                <a:latin typeface="Roboto"/>
                <a:ea typeface="Roboto"/>
                <a:cs typeface="Roboto"/>
                <a:sym typeface="Roboto"/>
              </a:rPr>
              <a:t>List</a:t>
            </a:r>
            <a:br>
              <a:rPr b="0" i="0" lang="en" sz="1050" u="none" cap="none" strike="noStrike">
                <a:solidFill>
                  <a:srgbClr val="2C1A32"/>
                </a:solidFill>
                <a:latin typeface="Roboto Light"/>
                <a:ea typeface="Roboto Light"/>
                <a:cs typeface="Roboto Light"/>
                <a:sym typeface="Roboto Light"/>
              </a:rPr>
            </a:br>
            <a:r>
              <a:rPr b="0" i="0" lang="en" sz="1050" u="none" cap="none" strike="noStrike">
                <a:solidFill>
                  <a:srgbClr val="2C1A32"/>
                </a:solidFill>
                <a:latin typeface="Roboto Light"/>
                <a:ea typeface="Roboto Light"/>
                <a:cs typeface="Roboto Light"/>
                <a:sym typeface="Roboto Light"/>
              </a:rPr>
              <a:t>Tipe data kumpulan untuk menyimpan berbagai jenis tipe data dalam 1 variabel</a:t>
            </a:r>
            <a:endParaRPr b="0" i="0" sz="1050" u="none" cap="none" strike="noStrike">
              <a:solidFill>
                <a:srgbClr val="2C1A32"/>
              </a:solidFill>
              <a:latin typeface="Roboto Light"/>
              <a:ea typeface="Roboto Light"/>
              <a:cs typeface="Roboto Light"/>
              <a:sym typeface="Roboto Light"/>
            </a:endParaRPr>
          </a:p>
          <a:p>
            <a:pPr indent="-295275" lvl="0" marL="457200" marR="0" rtl="0" algn="l">
              <a:lnSpc>
                <a:spcPct val="100000"/>
              </a:lnSpc>
              <a:spcBef>
                <a:spcPts val="0"/>
              </a:spcBef>
              <a:spcAft>
                <a:spcPts val="0"/>
              </a:spcAft>
              <a:buClr>
                <a:srgbClr val="2C1A32"/>
              </a:buClr>
              <a:buSzPts val="1050"/>
              <a:buFont typeface="Roboto Light"/>
              <a:buChar char="●"/>
            </a:pPr>
            <a:r>
              <a:rPr b="1" i="0" lang="en" sz="1050" u="none" cap="none" strike="noStrike">
                <a:solidFill>
                  <a:srgbClr val="2C1A32"/>
                </a:solidFill>
                <a:latin typeface="Roboto"/>
                <a:ea typeface="Roboto"/>
                <a:cs typeface="Roboto"/>
                <a:sym typeface="Roboto"/>
              </a:rPr>
              <a:t>Tuple</a:t>
            </a:r>
            <a:br>
              <a:rPr b="0" i="0" lang="en" sz="1050" u="none" cap="none" strike="noStrike">
                <a:solidFill>
                  <a:srgbClr val="2C1A32"/>
                </a:solidFill>
                <a:latin typeface="Roboto Light"/>
                <a:ea typeface="Roboto Light"/>
                <a:cs typeface="Roboto Light"/>
                <a:sym typeface="Roboto Light"/>
              </a:rPr>
            </a:br>
            <a:r>
              <a:rPr b="0" i="0" lang="en" sz="1050" u="none" cap="none" strike="noStrike">
                <a:solidFill>
                  <a:srgbClr val="2C1A32"/>
                </a:solidFill>
                <a:latin typeface="Roboto Light"/>
                <a:ea typeface="Roboto Light"/>
                <a:cs typeface="Roboto Light"/>
                <a:sym typeface="Roboto Light"/>
              </a:rPr>
              <a:t>Tipe data kumpulan dengan nilai yang konstan (tidak dapat diubah_</a:t>
            </a:r>
            <a:endParaRPr b="0" i="0" sz="1050" u="none" cap="none" strike="noStrike">
              <a:solidFill>
                <a:srgbClr val="2C1A32"/>
              </a:solidFill>
              <a:latin typeface="Roboto Light"/>
              <a:ea typeface="Roboto Light"/>
              <a:cs typeface="Roboto Light"/>
              <a:sym typeface="Roboto Light"/>
            </a:endParaRPr>
          </a:p>
          <a:p>
            <a:pPr indent="-295275" lvl="0" marL="457200" marR="0" rtl="0" algn="l">
              <a:lnSpc>
                <a:spcPct val="100000"/>
              </a:lnSpc>
              <a:spcBef>
                <a:spcPts val="0"/>
              </a:spcBef>
              <a:spcAft>
                <a:spcPts val="0"/>
              </a:spcAft>
              <a:buClr>
                <a:srgbClr val="2C1A32"/>
              </a:buClr>
              <a:buSzPts val="1050"/>
              <a:buFont typeface="Roboto Light"/>
              <a:buChar char="●"/>
            </a:pPr>
            <a:r>
              <a:rPr b="1" i="0" lang="en" sz="1050" u="none" cap="none" strike="noStrike">
                <a:solidFill>
                  <a:srgbClr val="2C1A32"/>
                </a:solidFill>
                <a:latin typeface="Roboto"/>
                <a:ea typeface="Roboto"/>
                <a:cs typeface="Roboto"/>
                <a:sym typeface="Roboto"/>
              </a:rPr>
              <a:t>Set</a:t>
            </a:r>
            <a:br>
              <a:rPr b="0" i="0" lang="en" sz="1050" u="none" cap="none" strike="noStrike">
                <a:solidFill>
                  <a:srgbClr val="2C1A32"/>
                </a:solidFill>
                <a:latin typeface="Roboto Light"/>
                <a:ea typeface="Roboto Light"/>
                <a:cs typeface="Roboto Light"/>
                <a:sym typeface="Roboto Light"/>
              </a:rPr>
            </a:br>
            <a:r>
              <a:rPr b="0" i="0" lang="en" sz="1050" u="none" cap="none" strike="noStrike">
                <a:solidFill>
                  <a:srgbClr val="2C1A32"/>
                </a:solidFill>
                <a:latin typeface="Roboto Light"/>
                <a:ea typeface="Roboto Light"/>
                <a:cs typeface="Roboto Light"/>
                <a:sym typeface="Roboto Light"/>
              </a:rPr>
              <a:t>Tipe data kumpulan berupa himpunan</a:t>
            </a:r>
            <a:endParaRPr b="0" i="0" sz="1050" u="none" cap="none" strike="noStrike">
              <a:solidFill>
                <a:srgbClr val="2C1A32"/>
              </a:solidFill>
              <a:latin typeface="Roboto Light"/>
              <a:ea typeface="Roboto Light"/>
              <a:cs typeface="Roboto Light"/>
              <a:sym typeface="Roboto Light"/>
            </a:endParaRPr>
          </a:p>
          <a:p>
            <a:pPr indent="-295275" lvl="0" marL="457200" marR="0" rtl="0" algn="l">
              <a:lnSpc>
                <a:spcPct val="100000"/>
              </a:lnSpc>
              <a:spcBef>
                <a:spcPts val="0"/>
              </a:spcBef>
              <a:spcAft>
                <a:spcPts val="0"/>
              </a:spcAft>
              <a:buClr>
                <a:srgbClr val="2C1A32"/>
              </a:buClr>
              <a:buSzPts val="1050"/>
              <a:buFont typeface="Roboto Light"/>
              <a:buChar char="●"/>
            </a:pPr>
            <a:r>
              <a:rPr b="1" i="0" lang="en" sz="1050" u="none" cap="none" strike="noStrike">
                <a:solidFill>
                  <a:srgbClr val="2C1A32"/>
                </a:solidFill>
                <a:latin typeface="Roboto"/>
                <a:ea typeface="Roboto"/>
                <a:cs typeface="Roboto"/>
                <a:sym typeface="Roboto"/>
              </a:rPr>
              <a:t>Dictionary</a:t>
            </a:r>
            <a:br>
              <a:rPr b="0" i="0" lang="en" sz="1050" u="none" cap="none" strike="noStrike">
                <a:solidFill>
                  <a:srgbClr val="2C1A32"/>
                </a:solidFill>
                <a:latin typeface="Roboto Light"/>
                <a:ea typeface="Roboto Light"/>
                <a:cs typeface="Roboto Light"/>
                <a:sym typeface="Roboto Light"/>
              </a:rPr>
            </a:br>
            <a:r>
              <a:rPr b="0" i="0" lang="en" sz="1050" u="none" cap="none" strike="noStrike">
                <a:solidFill>
                  <a:srgbClr val="2C1A32"/>
                </a:solidFill>
                <a:latin typeface="Roboto Light"/>
                <a:ea typeface="Roboto Light"/>
                <a:cs typeface="Roboto Light"/>
                <a:sym typeface="Roboto Light"/>
              </a:rPr>
              <a:t>Tipe data kumpulan yang  berupa pasangan key-value (kunci &amp;  nilai kuncie)</a:t>
            </a:r>
            <a:endParaRPr b="0" i="0" sz="1050" u="none" cap="none" strike="noStrike">
              <a:solidFill>
                <a:srgbClr val="2C1A32"/>
              </a:solidFill>
              <a:latin typeface="Roboto Light"/>
              <a:ea typeface="Roboto Light"/>
              <a:cs typeface="Roboto Light"/>
              <a:sym typeface="Roboto Light"/>
            </a:endParaRPr>
          </a:p>
          <a:p>
            <a:pPr indent="-295275" lvl="0" marL="457200" marR="0" rtl="0" algn="l">
              <a:lnSpc>
                <a:spcPct val="100000"/>
              </a:lnSpc>
              <a:spcBef>
                <a:spcPts val="0"/>
              </a:spcBef>
              <a:spcAft>
                <a:spcPts val="0"/>
              </a:spcAft>
              <a:buClr>
                <a:srgbClr val="2C1A32"/>
              </a:buClr>
              <a:buSzPts val="1050"/>
              <a:buFont typeface="Roboto"/>
              <a:buChar char="●"/>
            </a:pPr>
            <a:r>
              <a:rPr b="1" i="0" lang="en" sz="1050" u="none" cap="none" strike="noStrike">
                <a:solidFill>
                  <a:srgbClr val="2C1A32"/>
                </a:solidFill>
                <a:latin typeface="Roboto"/>
                <a:ea typeface="Roboto"/>
                <a:cs typeface="Roboto"/>
                <a:sym typeface="Roboto"/>
              </a:rPr>
              <a:t>Date &amp; Datetime</a:t>
            </a:r>
            <a:br>
              <a:rPr b="1" i="0" lang="en" sz="1050" u="none" cap="none" strike="noStrike">
                <a:solidFill>
                  <a:srgbClr val="2C1A32"/>
                </a:solidFill>
                <a:latin typeface="Roboto"/>
                <a:ea typeface="Roboto"/>
                <a:cs typeface="Roboto"/>
                <a:sym typeface="Roboto"/>
              </a:rPr>
            </a:br>
            <a:r>
              <a:rPr b="0" i="0" lang="en" sz="1050" u="none" cap="none" strike="noStrike">
                <a:solidFill>
                  <a:srgbClr val="2C1A32"/>
                </a:solidFill>
                <a:latin typeface="Roboto Light"/>
                <a:ea typeface="Roboto Light"/>
                <a:cs typeface="Roboto Light"/>
                <a:sym typeface="Roboto Light"/>
              </a:rPr>
              <a:t>Tipe data dalam bentuk tanggal/waktu</a:t>
            </a:r>
            <a:endParaRPr b="0" i="0" sz="1050" u="none" cap="none" strike="noStrike">
              <a:solidFill>
                <a:srgbClr val="2C1A32"/>
              </a:solidFill>
              <a:latin typeface="Roboto Light"/>
              <a:ea typeface="Roboto Light"/>
              <a:cs typeface="Roboto Light"/>
              <a:sym typeface="Roboto Light"/>
            </a:endParaRPr>
          </a:p>
        </p:txBody>
      </p:sp>
      <p:sp>
        <p:nvSpPr>
          <p:cNvPr id="456" name="Google Shape;456;p12"/>
          <p:cNvSpPr/>
          <p:nvPr/>
        </p:nvSpPr>
        <p:spPr>
          <a:xfrm>
            <a:off x="121975" y="63700"/>
            <a:ext cx="32199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Light"/>
                <a:ea typeface="Roboto Light"/>
                <a:cs typeface="Roboto Light"/>
                <a:sym typeface="Roboto Light"/>
              </a:rPr>
              <a:t>1.2 |</a:t>
            </a:r>
            <a:r>
              <a:rPr b="1" i="0" lang="en" sz="1200" u="none" cap="none" strike="noStrike">
                <a:solidFill>
                  <a:schemeClr val="dk1"/>
                </a:solidFill>
                <a:latin typeface="Roboto"/>
                <a:ea typeface="Roboto"/>
                <a:cs typeface="Roboto"/>
                <a:sym typeface="Roboto"/>
              </a:rPr>
              <a:t> Tipe Data</a:t>
            </a:r>
            <a:endParaRPr/>
          </a:p>
        </p:txBody>
      </p:sp>
      <p:sp>
        <p:nvSpPr>
          <p:cNvPr id="457" name="Google Shape;457;p12"/>
          <p:cNvSpPr/>
          <p:nvPr/>
        </p:nvSpPr>
        <p:spPr>
          <a:xfrm>
            <a:off x="405900" y="450688"/>
            <a:ext cx="7750800" cy="9654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Jenis Tipe Data</a:t>
            </a:r>
            <a:endParaRPr b="1" i="0" sz="4100" u="none" cap="none" strike="noStrike">
              <a:solidFill>
                <a:srgbClr val="F07A5A"/>
              </a:solidFill>
              <a:latin typeface="Poppins"/>
              <a:ea typeface="Poppins"/>
              <a:cs typeface="Poppins"/>
              <a:sym typeface="Poppins"/>
            </a:endParaRPr>
          </a:p>
        </p:txBody>
      </p:sp>
      <p:sp>
        <p:nvSpPr>
          <p:cNvPr id="458" name="Google Shape;458;p12"/>
          <p:cNvSpPr/>
          <p:nvPr/>
        </p:nvSpPr>
        <p:spPr>
          <a:xfrm>
            <a:off x="4193200" y="1335925"/>
            <a:ext cx="4752000" cy="34170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rPr b="1" i="0" lang="en" sz="1600" u="none" cap="none" strike="noStrike">
                <a:solidFill>
                  <a:srgbClr val="2C1A32"/>
                </a:solidFill>
                <a:latin typeface="Poppins"/>
                <a:ea typeface="Poppins"/>
                <a:cs typeface="Poppins"/>
                <a:sym typeface="Poppins"/>
              </a:rPr>
              <a:t>Contoh</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chemeClr val="dk1"/>
              </a:buClr>
              <a:buSzPts val="5600"/>
              <a:buFont typeface="Arial"/>
              <a:buNone/>
            </a:pPr>
            <a:r>
              <a:t/>
            </a:r>
            <a:endParaRPr b="1" i="0" sz="1600" u="none" cap="none" strike="noStrike">
              <a:solidFill>
                <a:srgbClr val="2C1A32"/>
              </a:solidFill>
              <a:latin typeface="Poppins"/>
              <a:ea typeface="Poppins"/>
              <a:cs typeface="Poppins"/>
              <a:sym typeface="Poppins"/>
            </a:endParaRPr>
          </a:p>
        </p:txBody>
      </p:sp>
      <p:sp>
        <p:nvSpPr>
          <p:cNvPr id="459" name="Google Shape;459;p12"/>
          <p:cNvSpPr txBox="1"/>
          <p:nvPr/>
        </p:nvSpPr>
        <p:spPr>
          <a:xfrm>
            <a:off x="4281300" y="1709000"/>
            <a:ext cx="4572000" cy="1800900"/>
          </a:xfrm>
          <a:prstGeom prst="rect">
            <a:avLst/>
          </a:prstGeom>
          <a:solidFill>
            <a:schemeClr val="dk1"/>
          </a:solidFill>
          <a:ln>
            <a:noFill/>
          </a:ln>
        </p:spPr>
        <p:txBody>
          <a:bodyPr anchorCtr="0" anchor="t" bIns="91425" lIns="91425" spcFirstLastPara="1" rIns="91425" wrap="square" tIns="91425">
            <a:spAutoFit/>
          </a:bodyPr>
          <a:lstStyle/>
          <a:p>
            <a:pPr indent="0" lvl="0" marL="57150" marR="0" rtl="0" algn="just">
              <a:lnSpc>
                <a:spcPct val="100000"/>
              </a:lnSpc>
              <a:spcBef>
                <a:spcPts val="0"/>
              </a:spcBef>
              <a:spcAft>
                <a:spcPts val="0"/>
              </a:spcAft>
              <a:buClr>
                <a:srgbClr val="000000"/>
              </a:buClr>
              <a:buSzPts val="1050"/>
              <a:buFont typeface="Arial"/>
              <a:buNone/>
            </a:pPr>
            <a:r>
              <a:rPr b="0" i="0" lang="en" sz="1050" u="none" cap="none" strike="noStrike">
                <a:solidFill>
                  <a:srgbClr val="FFFFFF"/>
                </a:solidFill>
                <a:latin typeface="Courier New"/>
                <a:ea typeface="Courier New"/>
                <a:cs typeface="Courier New"/>
                <a:sym typeface="Courier New"/>
              </a:rPr>
              <a:t>a = </a:t>
            </a:r>
            <a:r>
              <a:rPr b="0" i="0" lang="en" sz="1050" u="none" cap="none" strike="noStrike">
                <a:solidFill>
                  <a:srgbClr val="DF3079"/>
                </a:solidFill>
                <a:latin typeface="Courier New"/>
                <a:ea typeface="Courier New"/>
                <a:cs typeface="Courier New"/>
                <a:sym typeface="Courier New"/>
              </a:rPr>
              <a:t>10</a:t>
            </a:r>
            <a:r>
              <a:rPr b="0" i="0" lang="en" sz="1050" u="none" cap="none" strike="noStrike">
                <a:solidFill>
                  <a:srgbClr val="CCCCCC"/>
                </a:solidFill>
                <a:latin typeface="Courier New"/>
                <a:ea typeface="Courier New"/>
                <a:cs typeface="Courier New"/>
                <a:sym typeface="Courier New"/>
              </a:rPr>
              <a:t>       </a:t>
            </a:r>
            <a:r>
              <a:rPr b="0" i="0" lang="en" sz="1050" u="none" cap="none" strike="noStrike">
                <a:solidFill>
                  <a:srgbClr val="666666"/>
                </a:solidFill>
                <a:latin typeface="Courier New"/>
                <a:ea typeface="Courier New"/>
                <a:cs typeface="Courier New"/>
                <a:sym typeface="Courier New"/>
              </a:rPr>
              <a:t> </a:t>
            </a:r>
            <a:r>
              <a:rPr b="0" i="0" lang="en" sz="1050" u="none" cap="none" strike="noStrike">
                <a:solidFill>
                  <a:srgbClr val="CCCCCC"/>
                </a:solidFill>
                <a:latin typeface="Courier New"/>
                <a:ea typeface="Courier New"/>
                <a:cs typeface="Courier New"/>
                <a:sym typeface="Courier New"/>
              </a:rPr>
              <a:t># integer</a:t>
            </a:r>
            <a:endParaRPr b="0" i="0" sz="1050" u="none" cap="none" strike="noStrike">
              <a:solidFill>
                <a:srgbClr val="CCCCCC"/>
              </a:solidFill>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rPr b="0" i="0" lang="en" sz="1050" u="none" cap="none" strike="noStrike">
                <a:solidFill>
                  <a:srgbClr val="FFFFFF"/>
                </a:solidFill>
                <a:latin typeface="Courier New"/>
                <a:ea typeface="Courier New"/>
                <a:cs typeface="Courier New"/>
                <a:sym typeface="Courier New"/>
              </a:rPr>
              <a:t>b = </a:t>
            </a:r>
            <a:r>
              <a:rPr b="0" i="0" lang="en" sz="1050" u="none" cap="none" strike="noStrike">
                <a:solidFill>
                  <a:srgbClr val="DF3079"/>
                </a:solidFill>
                <a:latin typeface="Courier New"/>
                <a:ea typeface="Courier New"/>
                <a:cs typeface="Courier New"/>
                <a:sym typeface="Courier New"/>
              </a:rPr>
              <a:t>3.14</a:t>
            </a:r>
            <a:r>
              <a:rPr b="0" i="0" lang="en" sz="1050" u="none" cap="none" strike="noStrike">
                <a:solidFill>
                  <a:srgbClr val="FFFFFF"/>
                </a:solidFill>
                <a:latin typeface="Courier New"/>
                <a:ea typeface="Courier New"/>
                <a:cs typeface="Courier New"/>
                <a:sym typeface="Courier New"/>
              </a:rPr>
              <a:t>      </a:t>
            </a:r>
            <a:r>
              <a:rPr b="0" i="0" lang="en" sz="1050" u="none" cap="none" strike="noStrike">
                <a:solidFill>
                  <a:srgbClr val="D9D9D9"/>
                </a:solidFill>
                <a:latin typeface="Courier New"/>
                <a:ea typeface="Courier New"/>
                <a:cs typeface="Courier New"/>
                <a:sym typeface="Courier New"/>
              </a:rPr>
              <a:t># float</a:t>
            </a:r>
            <a:endParaRPr b="0" i="0" sz="1050" u="none" cap="none" strike="noStrike">
              <a:solidFill>
                <a:srgbClr val="D9D9D9"/>
              </a:solidFill>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rPr b="0" i="0" lang="en" sz="1050" u="none" cap="none" strike="noStrike">
                <a:solidFill>
                  <a:srgbClr val="FFFFFF"/>
                </a:solidFill>
                <a:latin typeface="Courier New"/>
                <a:ea typeface="Courier New"/>
                <a:cs typeface="Courier New"/>
                <a:sym typeface="Courier New"/>
              </a:rPr>
              <a:t>nama =</a:t>
            </a:r>
            <a:r>
              <a:rPr b="0" i="0" lang="en" sz="1050" u="none" cap="none" strike="noStrike">
                <a:solidFill>
                  <a:schemeClr val="dk1"/>
                </a:solidFill>
                <a:latin typeface="Courier New"/>
                <a:ea typeface="Courier New"/>
                <a:cs typeface="Courier New"/>
                <a:sym typeface="Courier New"/>
              </a:rPr>
              <a:t> </a:t>
            </a:r>
            <a:r>
              <a:rPr b="0" i="0" lang="en" sz="1050" u="none" cap="none" strike="noStrike">
                <a:solidFill>
                  <a:srgbClr val="00A67D"/>
                </a:solidFill>
                <a:latin typeface="Courier New"/>
                <a:ea typeface="Courier New"/>
                <a:cs typeface="Courier New"/>
                <a:sym typeface="Courier New"/>
              </a:rPr>
              <a:t>"John Doe"</a:t>
            </a:r>
            <a:r>
              <a:rPr b="0" i="0" lang="en" sz="1050" u="none" cap="none" strike="noStrike">
                <a:solidFill>
                  <a:srgbClr val="CCCCCC"/>
                </a:solidFill>
                <a:latin typeface="Courier New"/>
                <a:ea typeface="Courier New"/>
                <a:cs typeface="Courier New"/>
                <a:sym typeface="Courier New"/>
              </a:rPr>
              <a:t> </a:t>
            </a:r>
            <a:r>
              <a:rPr b="0" i="0" lang="en" sz="1050" u="none" cap="none" strike="noStrike">
                <a:solidFill>
                  <a:srgbClr val="D9D9D9"/>
                </a:solidFill>
                <a:latin typeface="Courier New"/>
                <a:ea typeface="Courier New"/>
                <a:cs typeface="Courier New"/>
                <a:sym typeface="Courier New"/>
              </a:rPr>
              <a:t># string</a:t>
            </a:r>
            <a:endParaRPr b="0" i="0" sz="1050" u="none" cap="none" strike="noStrike">
              <a:solidFill>
                <a:srgbClr val="D9D9D9"/>
              </a:solidFill>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1"/>
                </a:highlight>
                <a:latin typeface="Courier New"/>
                <a:ea typeface="Courier New"/>
                <a:cs typeface="Courier New"/>
                <a:sym typeface="Courier New"/>
              </a:rPr>
              <a:t>benar = </a:t>
            </a:r>
            <a:r>
              <a:rPr b="0" i="0" lang="en" sz="1050" u="none" cap="none" strike="noStrike">
                <a:solidFill>
                  <a:srgbClr val="2E95D3"/>
                </a:solidFill>
                <a:highlight>
                  <a:schemeClr val="dk1"/>
                </a:highlight>
                <a:latin typeface="Courier New"/>
                <a:ea typeface="Courier New"/>
                <a:cs typeface="Courier New"/>
                <a:sym typeface="Courier New"/>
              </a:rPr>
              <a:t>True</a:t>
            </a:r>
            <a:r>
              <a:rPr b="0" i="0" lang="en" sz="1050" u="none" cap="none" strike="noStrike">
                <a:solidFill>
                  <a:srgbClr val="434343"/>
                </a:solidFill>
                <a:highlight>
                  <a:schemeClr val="dk1"/>
                </a:highlight>
                <a:latin typeface="Courier New"/>
                <a:ea typeface="Courier New"/>
                <a:cs typeface="Courier New"/>
                <a:sym typeface="Courier New"/>
              </a:rPr>
              <a:t> </a:t>
            </a:r>
            <a:r>
              <a:rPr b="0" i="0" lang="en" sz="1050" u="none" cap="none" strike="noStrike">
                <a:solidFill>
                  <a:srgbClr val="D9D9D9"/>
                </a:solidFill>
                <a:highlight>
                  <a:schemeClr val="dk1"/>
                </a:highlight>
                <a:latin typeface="Courier New"/>
                <a:ea typeface="Courier New"/>
                <a:cs typeface="Courier New"/>
                <a:sym typeface="Courier New"/>
              </a:rPr>
              <a:t># boolean True</a:t>
            </a:r>
            <a:endParaRPr b="0" i="0" sz="1050" u="none" cap="none" strike="noStrike">
              <a:solidFill>
                <a:srgbClr val="D9D9D9"/>
              </a:solidFill>
              <a:highlight>
                <a:schemeClr val="dk1"/>
              </a:highlight>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1"/>
                </a:highlight>
                <a:latin typeface="Courier New"/>
                <a:ea typeface="Courier New"/>
                <a:cs typeface="Courier New"/>
                <a:sym typeface="Courier New"/>
              </a:rPr>
              <a:t>angka=[</a:t>
            </a:r>
            <a:r>
              <a:rPr b="0" i="0" lang="en" sz="1050" u="none" cap="none" strike="noStrike">
                <a:solidFill>
                  <a:srgbClr val="DF3079"/>
                </a:solidFill>
                <a:highlight>
                  <a:schemeClr val="dk1"/>
                </a:highlight>
                <a:latin typeface="Courier New"/>
                <a:ea typeface="Courier New"/>
                <a:cs typeface="Courier New"/>
                <a:sym typeface="Courier New"/>
              </a:rPr>
              <a:t>1</a:t>
            </a:r>
            <a:r>
              <a:rPr b="0" i="0" lang="en" sz="1050" u="none" cap="none" strike="noStrike">
                <a:solidFill>
                  <a:srgbClr val="FFFFFF"/>
                </a:solidFill>
                <a:highlight>
                  <a:schemeClr val="dk1"/>
                </a:highlight>
                <a:latin typeface="Courier New"/>
                <a:ea typeface="Courier New"/>
                <a:cs typeface="Courier New"/>
                <a:sym typeface="Courier New"/>
              </a:rPr>
              <a:t>,</a:t>
            </a:r>
            <a:r>
              <a:rPr b="0" i="0" lang="en" sz="1050" u="none" cap="none" strike="noStrike">
                <a:solidFill>
                  <a:srgbClr val="DF3079"/>
                </a:solidFill>
                <a:highlight>
                  <a:schemeClr val="dk1"/>
                </a:highlight>
                <a:latin typeface="Courier New"/>
                <a:ea typeface="Courier New"/>
                <a:cs typeface="Courier New"/>
                <a:sym typeface="Courier New"/>
              </a:rPr>
              <a:t>2</a:t>
            </a:r>
            <a:r>
              <a:rPr b="0" i="0" lang="en" sz="1050" u="none" cap="none" strike="noStrike">
                <a:solidFill>
                  <a:srgbClr val="FFFFFF"/>
                </a:solidFill>
                <a:highlight>
                  <a:schemeClr val="dk1"/>
                </a:highlight>
                <a:latin typeface="Courier New"/>
                <a:ea typeface="Courier New"/>
                <a:cs typeface="Courier New"/>
                <a:sym typeface="Courier New"/>
              </a:rPr>
              <a:t>,</a:t>
            </a:r>
            <a:r>
              <a:rPr b="0" i="0" lang="en" sz="1050" u="none" cap="none" strike="noStrike">
                <a:solidFill>
                  <a:srgbClr val="DF3079"/>
                </a:solidFill>
                <a:highlight>
                  <a:schemeClr val="dk1"/>
                </a:highlight>
                <a:latin typeface="Courier New"/>
                <a:ea typeface="Courier New"/>
                <a:cs typeface="Courier New"/>
                <a:sym typeface="Courier New"/>
              </a:rPr>
              <a:t>3</a:t>
            </a:r>
            <a:r>
              <a:rPr b="0" i="0" lang="en" sz="1050" u="none" cap="none" strike="noStrike">
                <a:solidFill>
                  <a:srgbClr val="FFFFFF"/>
                </a:solidFill>
                <a:highlight>
                  <a:schemeClr val="dk1"/>
                </a:highlight>
                <a:latin typeface="Courier New"/>
                <a:ea typeface="Courier New"/>
                <a:cs typeface="Courier New"/>
                <a:sym typeface="Courier New"/>
              </a:rPr>
              <a:t>,</a:t>
            </a:r>
            <a:r>
              <a:rPr b="0" i="0" lang="en" sz="1050" u="none" cap="none" strike="noStrike">
                <a:solidFill>
                  <a:srgbClr val="DF3079"/>
                </a:solidFill>
                <a:highlight>
                  <a:schemeClr val="dk1"/>
                </a:highlight>
                <a:latin typeface="Courier New"/>
                <a:ea typeface="Courier New"/>
                <a:cs typeface="Courier New"/>
                <a:sym typeface="Courier New"/>
              </a:rPr>
              <a:t>4</a:t>
            </a:r>
            <a:r>
              <a:rPr b="0" i="0" lang="en" sz="1050" u="none" cap="none" strike="noStrike">
                <a:solidFill>
                  <a:srgbClr val="FFFFFF"/>
                </a:solidFill>
                <a:highlight>
                  <a:schemeClr val="dk1"/>
                </a:highlight>
                <a:latin typeface="Courier New"/>
                <a:ea typeface="Courier New"/>
                <a:cs typeface="Courier New"/>
                <a:sym typeface="Courier New"/>
              </a:rPr>
              <a:t>,</a:t>
            </a:r>
            <a:r>
              <a:rPr b="0" i="0" lang="en" sz="1050" u="none" cap="none" strike="noStrike">
                <a:solidFill>
                  <a:srgbClr val="DF3079"/>
                </a:solidFill>
                <a:highlight>
                  <a:schemeClr val="dk1"/>
                </a:highlight>
                <a:latin typeface="Courier New"/>
                <a:ea typeface="Courier New"/>
                <a:cs typeface="Courier New"/>
                <a:sym typeface="Courier New"/>
              </a:rPr>
              <a:t>5</a:t>
            </a:r>
            <a:r>
              <a:rPr b="0" i="0" lang="en" sz="1050" u="none" cap="none" strike="noStrike">
                <a:solidFill>
                  <a:srgbClr val="FFFFFF"/>
                </a:solidFill>
                <a:highlight>
                  <a:schemeClr val="dk1"/>
                </a:highlight>
                <a:latin typeface="Courier New"/>
                <a:ea typeface="Courier New"/>
                <a:cs typeface="Courier New"/>
                <a:sym typeface="Courier New"/>
              </a:rPr>
              <a:t>] </a:t>
            </a:r>
            <a:r>
              <a:rPr b="0" i="0" lang="en" sz="1050" u="none" cap="none" strike="noStrike">
                <a:solidFill>
                  <a:srgbClr val="D9D9D9"/>
                </a:solidFill>
                <a:latin typeface="Courier New"/>
                <a:ea typeface="Courier New"/>
                <a:cs typeface="Courier New"/>
                <a:sym typeface="Courier New"/>
              </a:rPr>
              <a:t># list</a:t>
            </a:r>
            <a:endParaRPr b="0" i="0" sz="1050" u="none" cap="none" strike="noStrike">
              <a:solidFill>
                <a:srgbClr val="D9D9D9"/>
              </a:solidFill>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1"/>
                </a:highlight>
                <a:latin typeface="Courier New"/>
                <a:ea typeface="Courier New"/>
                <a:cs typeface="Courier New"/>
                <a:sym typeface="Courier New"/>
              </a:rPr>
              <a:t>bulan = (</a:t>
            </a:r>
            <a:r>
              <a:rPr b="0" i="0" lang="en" sz="1050" u="none" cap="none" strike="noStrike">
                <a:solidFill>
                  <a:srgbClr val="00A67D"/>
                </a:solidFill>
                <a:highlight>
                  <a:schemeClr val="dk1"/>
                </a:highlight>
                <a:latin typeface="Courier New"/>
                <a:ea typeface="Courier New"/>
                <a:cs typeface="Courier New"/>
                <a:sym typeface="Courier New"/>
              </a:rPr>
              <a:t>'Januari'</a:t>
            </a:r>
            <a:r>
              <a:rPr b="0" i="0" lang="en" sz="1050" u="none" cap="none" strike="noStrike">
                <a:solidFill>
                  <a:srgbClr val="FFFFFF"/>
                </a:solidFill>
                <a:highlight>
                  <a:schemeClr val="dk1"/>
                </a:highlight>
                <a:latin typeface="Courier New"/>
                <a:ea typeface="Courier New"/>
                <a:cs typeface="Courier New"/>
                <a:sym typeface="Courier New"/>
              </a:rPr>
              <a:t>, </a:t>
            </a:r>
            <a:r>
              <a:rPr b="0" i="0" lang="en" sz="1050" u="none" cap="none" strike="noStrike">
                <a:solidFill>
                  <a:srgbClr val="00A67D"/>
                </a:solidFill>
                <a:highlight>
                  <a:schemeClr val="dk1"/>
                </a:highlight>
                <a:latin typeface="Courier New"/>
                <a:ea typeface="Courier New"/>
                <a:cs typeface="Courier New"/>
                <a:sym typeface="Courier New"/>
              </a:rPr>
              <a:t>'Februari'</a:t>
            </a:r>
            <a:r>
              <a:rPr b="0" i="0" lang="en" sz="1050" u="none" cap="none" strike="noStrike">
                <a:solidFill>
                  <a:srgbClr val="FFFFFF"/>
                </a:solidFill>
                <a:highlight>
                  <a:schemeClr val="dk1"/>
                </a:highlight>
                <a:latin typeface="Courier New"/>
                <a:ea typeface="Courier New"/>
                <a:cs typeface="Courier New"/>
                <a:sym typeface="Courier New"/>
              </a:rPr>
              <a:t>, </a:t>
            </a:r>
            <a:r>
              <a:rPr b="0" i="0" lang="en" sz="1050" u="none" cap="none" strike="noStrike">
                <a:solidFill>
                  <a:srgbClr val="00A67D"/>
                </a:solidFill>
                <a:highlight>
                  <a:schemeClr val="dk1"/>
                </a:highlight>
                <a:latin typeface="Courier New"/>
                <a:ea typeface="Courier New"/>
                <a:cs typeface="Courier New"/>
                <a:sym typeface="Courier New"/>
              </a:rPr>
              <a:t>'Maret'</a:t>
            </a:r>
            <a:r>
              <a:rPr b="0" i="0" lang="en" sz="1050" u="none" cap="none" strike="noStrike">
                <a:solidFill>
                  <a:srgbClr val="FFFFFF"/>
                </a:solidFill>
                <a:highlight>
                  <a:schemeClr val="dk1"/>
                </a:highlight>
                <a:latin typeface="Courier New"/>
                <a:ea typeface="Courier New"/>
                <a:cs typeface="Courier New"/>
                <a:sym typeface="Courier New"/>
              </a:rPr>
              <a:t>) </a:t>
            </a:r>
            <a:r>
              <a:rPr b="0" i="0" lang="en" sz="1050" u="none" cap="none" strike="noStrike">
                <a:solidFill>
                  <a:srgbClr val="CCCCCC"/>
                </a:solidFill>
                <a:latin typeface="Courier New"/>
                <a:ea typeface="Courier New"/>
                <a:cs typeface="Courier New"/>
                <a:sym typeface="Courier New"/>
              </a:rPr>
              <a:t># tuple</a:t>
            </a:r>
            <a:endParaRPr b="0" i="0" sz="1050" u="none" cap="none" strike="noStrike">
              <a:solidFill>
                <a:srgbClr val="CCCCCC"/>
              </a:solidFill>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1"/>
                </a:highlight>
                <a:latin typeface="Courier New"/>
                <a:ea typeface="Courier New"/>
                <a:cs typeface="Courier New"/>
                <a:sym typeface="Courier New"/>
              </a:rPr>
              <a:t>buah = {</a:t>
            </a:r>
            <a:r>
              <a:rPr b="0" i="0" lang="en" sz="1050" u="none" cap="none" strike="noStrike">
                <a:solidFill>
                  <a:srgbClr val="DF3079"/>
                </a:solidFill>
                <a:highlight>
                  <a:schemeClr val="dk1"/>
                </a:highlight>
                <a:latin typeface="Courier New"/>
                <a:ea typeface="Courier New"/>
                <a:cs typeface="Courier New"/>
                <a:sym typeface="Courier New"/>
              </a:rPr>
              <a:t>1</a:t>
            </a:r>
            <a:r>
              <a:rPr b="0" i="0" lang="en" sz="1050" u="none" cap="none" strike="noStrike">
                <a:solidFill>
                  <a:srgbClr val="FFFFFF"/>
                </a:solidFill>
                <a:highlight>
                  <a:schemeClr val="dk1"/>
                </a:highlight>
                <a:latin typeface="Courier New"/>
                <a:ea typeface="Courier New"/>
                <a:cs typeface="Courier New"/>
                <a:sym typeface="Courier New"/>
              </a:rPr>
              <a:t>,</a:t>
            </a:r>
            <a:r>
              <a:rPr b="0" i="0" lang="en" sz="1050" u="none" cap="none" strike="noStrike">
                <a:solidFill>
                  <a:srgbClr val="DF3079"/>
                </a:solidFill>
                <a:highlight>
                  <a:schemeClr val="dk1"/>
                </a:highlight>
                <a:latin typeface="Courier New"/>
                <a:ea typeface="Courier New"/>
                <a:cs typeface="Courier New"/>
                <a:sym typeface="Courier New"/>
              </a:rPr>
              <a:t>2</a:t>
            </a:r>
            <a:r>
              <a:rPr b="0" i="0" lang="en" sz="1050" u="none" cap="none" strike="noStrike">
                <a:solidFill>
                  <a:srgbClr val="FFFFFF"/>
                </a:solidFill>
                <a:highlight>
                  <a:schemeClr val="dk1"/>
                </a:highlight>
                <a:latin typeface="Courier New"/>
                <a:ea typeface="Courier New"/>
                <a:cs typeface="Courier New"/>
                <a:sym typeface="Courier New"/>
              </a:rPr>
              <a:t>,</a:t>
            </a:r>
            <a:r>
              <a:rPr b="0" i="0" lang="en" sz="1050" u="none" cap="none" strike="noStrike">
                <a:solidFill>
                  <a:srgbClr val="DF3079"/>
                </a:solidFill>
                <a:highlight>
                  <a:schemeClr val="dk1"/>
                </a:highlight>
                <a:latin typeface="Courier New"/>
                <a:ea typeface="Courier New"/>
                <a:cs typeface="Courier New"/>
                <a:sym typeface="Courier New"/>
              </a:rPr>
              <a:t>3</a:t>
            </a:r>
            <a:r>
              <a:rPr b="0" i="0" lang="en" sz="1050" u="none" cap="none" strike="noStrike">
                <a:solidFill>
                  <a:srgbClr val="FFFFFF"/>
                </a:solidFill>
                <a:highlight>
                  <a:schemeClr val="dk1"/>
                </a:highlight>
                <a:latin typeface="Courier New"/>
                <a:ea typeface="Courier New"/>
                <a:cs typeface="Courier New"/>
                <a:sym typeface="Courier New"/>
              </a:rPr>
              <a:t>}  </a:t>
            </a:r>
            <a:r>
              <a:rPr b="0" i="0" lang="en" sz="1050" u="none" cap="none" strike="noStrike">
                <a:solidFill>
                  <a:srgbClr val="D9D9D9"/>
                </a:solidFill>
                <a:highlight>
                  <a:schemeClr val="dk1"/>
                </a:highlight>
                <a:latin typeface="Courier New"/>
                <a:ea typeface="Courier New"/>
                <a:cs typeface="Courier New"/>
                <a:sym typeface="Courier New"/>
              </a:rPr>
              <a:t># set</a:t>
            </a:r>
            <a:endParaRPr b="0" i="0" sz="1050" u="none" cap="none" strike="noStrike">
              <a:solidFill>
                <a:srgbClr val="D9D9D9"/>
              </a:solidFill>
              <a:highlight>
                <a:schemeClr val="dk1"/>
              </a:highlight>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1"/>
                </a:highlight>
                <a:latin typeface="Courier New"/>
                <a:ea typeface="Courier New"/>
                <a:cs typeface="Courier New"/>
                <a:sym typeface="Courier New"/>
              </a:rPr>
              <a:t>data = {</a:t>
            </a:r>
            <a:r>
              <a:rPr b="0" i="0" lang="en" sz="1050" u="none" cap="none" strike="noStrike">
                <a:solidFill>
                  <a:srgbClr val="00A67D"/>
                </a:solidFill>
                <a:highlight>
                  <a:schemeClr val="dk1"/>
                </a:highlight>
                <a:latin typeface="Courier New"/>
                <a:ea typeface="Courier New"/>
                <a:cs typeface="Courier New"/>
                <a:sym typeface="Courier New"/>
              </a:rPr>
              <a:t>'nama'</a:t>
            </a:r>
            <a:r>
              <a:rPr b="0" i="0" lang="en" sz="1050" u="none" cap="none" strike="noStrike">
                <a:solidFill>
                  <a:srgbClr val="FFFFFF"/>
                </a:solidFill>
                <a:highlight>
                  <a:schemeClr val="dk1"/>
                </a:highlight>
                <a:latin typeface="Courier New"/>
                <a:ea typeface="Courier New"/>
                <a:cs typeface="Courier New"/>
                <a:sym typeface="Courier New"/>
              </a:rPr>
              <a:t>: </a:t>
            </a:r>
            <a:r>
              <a:rPr b="0" i="0" lang="en" sz="1050" u="none" cap="none" strike="noStrike">
                <a:solidFill>
                  <a:srgbClr val="00A67D"/>
                </a:solidFill>
                <a:highlight>
                  <a:schemeClr val="dk1"/>
                </a:highlight>
                <a:latin typeface="Courier New"/>
                <a:ea typeface="Courier New"/>
                <a:cs typeface="Courier New"/>
                <a:sym typeface="Courier New"/>
              </a:rPr>
              <a:t>'John Doe'</a:t>
            </a:r>
            <a:r>
              <a:rPr b="0" i="0" lang="en" sz="1050" u="none" cap="none" strike="noStrike">
                <a:solidFill>
                  <a:srgbClr val="FFFFFF"/>
                </a:solidFill>
                <a:highlight>
                  <a:schemeClr val="dk1"/>
                </a:highlight>
                <a:latin typeface="Courier New"/>
                <a:ea typeface="Courier New"/>
                <a:cs typeface="Courier New"/>
                <a:sym typeface="Courier New"/>
              </a:rPr>
              <a:t>, </a:t>
            </a:r>
            <a:r>
              <a:rPr b="0" i="0" lang="en" sz="1050" u="none" cap="none" strike="noStrike">
                <a:solidFill>
                  <a:srgbClr val="00A67D"/>
                </a:solidFill>
                <a:highlight>
                  <a:schemeClr val="dk1"/>
                </a:highlight>
                <a:latin typeface="Courier New"/>
                <a:ea typeface="Courier New"/>
                <a:cs typeface="Courier New"/>
                <a:sym typeface="Courier New"/>
              </a:rPr>
              <a:t>'umur'</a:t>
            </a:r>
            <a:r>
              <a:rPr b="0" i="0" lang="en" sz="1050" u="none" cap="none" strike="noStrike">
                <a:solidFill>
                  <a:srgbClr val="FFFFFF"/>
                </a:solidFill>
                <a:highlight>
                  <a:schemeClr val="dk1"/>
                </a:highlight>
                <a:latin typeface="Courier New"/>
                <a:ea typeface="Courier New"/>
                <a:cs typeface="Courier New"/>
                <a:sym typeface="Courier New"/>
              </a:rPr>
              <a:t>: </a:t>
            </a:r>
            <a:r>
              <a:rPr b="0" i="0" lang="en" sz="1050" u="none" cap="none" strike="noStrike">
                <a:solidFill>
                  <a:srgbClr val="DF3079"/>
                </a:solidFill>
                <a:highlight>
                  <a:schemeClr val="dk1"/>
                </a:highlight>
                <a:latin typeface="Courier New"/>
                <a:ea typeface="Courier New"/>
                <a:cs typeface="Courier New"/>
                <a:sym typeface="Courier New"/>
              </a:rPr>
              <a:t>25</a:t>
            </a:r>
            <a:r>
              <a:rPr b="0" i="0" lang="en" sz="1050" u="none" cap="none" strike="noStrike">
                <a:solidFill>
                  <a:srgbClr val="FFFFFF"/>
                </a:solidFill>
                <a:highlight>
                  <a:schemeClr val="dk1"/>
                </a:highlight>
                <a:latin typeface="Courier New"/>
                <a:ea typeface="Courier New"/>
                <a:cs typeface="Courier New"/>
                <a:sym typeface="Courier New"/>
              </a:rPr>
              <a:t>, </a:t>
            </a:r>
            <a:r>
              <a:rPr b="0" i="0" lang="en" sz="1050" u="none" cap="none" strike="noStrike">
                <a:solidFill>
                  <a:srgbClr val="00A67D"/>
                </a:solidFill>
                <a:highlight>
                  <a:schemeClr val="dk1"/>
                </a:highlight>
                <a:latin typeface="Courier New"/>
                <a:ea typeface="Courier New"/>
                <a:cs typeface="Courier New"/>
                <a:sym typeface="Courier New"/>
              </a:rPr>
              <a:t>'alamat'</a:t>
            </a:r>
            <a:r>
              <a:rPr b="0" i="0" lang="en" sz="1050" u="none" cap="none" strike="noStrike">
                <a:solidFill>
                  <a:srgbClr val="FFFFFF"/>
                </a:solidFill>
                <a:highlight>
                  <a:schemeClr val="dk1"/>
                </a:highlight>
                <a:latin typeface="Courier New"/>
                <a:ea typeface="Courier New"/>
                <a:cs typeface="Courier New"/>
                <a:sym typeface="Courier New"/>
              </a:rPr>
              <a:t>: </a:t>
            </a:r>
            <a:r>
              <a:rPr b="0" i="0" lang="en" sz="1050" u="none" cap="none" strike="noStrike">
                <a:solidFill>
                  <a:srgbClr val="00A67D"/>
                </a:solidFill>
                <a:highlight>
                  <a:schemeClr val="dk1"/>
                </a:highlight>
                <a:latin typeface="Courier New"/>
                <a:ea typeface="Courier New"/>
                <a:cs typeface="Courier New"/>
                <a:sym typeface="Courier New"/>
              </a:rPr>
              <a:t>'Jl. Ahmad Yani No. 10'</a:t>
            </a:r>
            <a:r>
              <a:rPr b="0" i="0" lang="en" sz="1050" u="none" cap="none" strike="noStrike">
                <a:solidFill>
                  <a:srgbClr val="FFFFFF"/>
                </a:solidFill>
                <a:highlight>
                  <a:schemeClr val="dk1"/>
                </a:highlight>
                <a:latin typeface="Courier New"/>
                <a:ea typeface="Courier New"/>
                <a:cs typeface="Courier New"/>
                <a:sym typeface="Courier New"/>
              </a:rPr>
              <a:t>} </a:t>
            </a:r>
            <a:r>
              <a:rPr b="0" i="0" lang="en" sz="1050" u="none" cap="none" strike="noStrike">
                <a:solidFill>
                  <a:srgbClr val="D9D9D9"/>
                </a:solidFill>
                <a:highlight>
                  <a:schemeClr val="dk1"/>
                </a:highlight>
                <a:latin typeface="Courier New"/>
                <a:ea typeface="Courier New"/>
                <a:cs typeface="Courier New"/>
                <a:sym typeface="Courier New"/>
              </a:rPr>
              <a:t># dictionary</a:t>
            </a:r>
            <a:endParaRPr b="0" i="0" sz="1050" u="none" cap="none" strike="noStrike">
              <a:solidFill>
                <a:srgbClr val="D9D9D9"/>
              </a:solidFill>
              <a:highlight>
                <a:schemeClr val="dk1"/>
              </a:highlight>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t/>
            </a:r>
            <a:endParaRPr b="0" i="0" sz="1050" u="none" cap="none" strike="noStrike">
              <a:solidFill>
                <a:srgbClr val="D9D9D9"/>
              </a:solidFill>
              <a:highlight>
                <a:schemeClr val="dk1"/>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3" name="Shape 463"/>
        <p:cNvGrpSpPr/>
        <p:nvPr/>
      </p:nvGrpSpPr>
      <p:grpSpPr>
        <a:xfrm>
          <a:off x="0" y="0"/>
          <a:ext cx="0" cy="0"/>
          <a:chOff x="0" y="0"/>
          <a:chExt cx="0" cy="0"/>
        </a:xfrm>
      </p:grpSpPr>
      <p:sp>
        <p:nvSpPr>
          <p:cNvPr id="464" name="Google Shape;464;p13"/>
          <p:cNvSpPr/>
          <p:nvPr/>
        </p:nvSpPr>
        <p:spPr>
          <a:xfrm>
            <a:off x="121975" y="63700"/>
            <a:ext cx="32199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Light"/>
                <a:ea typeface="Roboto Light"/>
                <a:cs typeface="Roboto Light"/>
                <a:sym typeface="Roboto Light"/>
              </a:rPr>
              <a:t>1.2 |</a:t>
            </a:r>
            <a:r>
              <a:rPr b="1" i="0" lang="en" sz="1200" u="none" cap="none" strike="noStrike">
                <a:solidFill>
                  <a:schemeClr val="dk1"/>
                </a:solidFill>
                <a:latin typeface="Roboto"/>
                <a:ea typeface="Roboto"/>
                <a:cs typeface="Roboto"/>
                <a:sym typeface="Roboto"/>
              </a:rPr>
              <a:t> Tipe Data</a:t>
            </a:r>
            <a:endParaRPr/>
          </a:p>
        </p:txBody>
      </p:sp>
      <p:sp>
        <p:nvSpPr>
          <p:cNvPr id="465" name="Google Shape;465;p13"/>
          <p:cNvSpPr/>
          <p:nvPr/>
        </p:nvSpPr>
        <p:spPr>
          <a:xfrm>
            <a:off x="448525" y="91800"/>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Pengecekan tipe data</a:t>
            </a:r>
            <a:r>
              <a:rPr b="1" i="0" lang="en" sz="4100" u="none" cap="none" strike="noStrike">
                <a:solidFill>
                  <a:srgbClr val="F07A5A"/>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
        <p:nvSpPr>
          <p:cNvPr id="466" name="Google Shape;466;p13"/>
          <p:cNvSpPr txBox="1"/>
          <p:nvPr/>
        </p:nvSpPr>
        <p:spPr>
          <a:xfrm>
            <a:off x="535600" y="1113051"/>
            <a:ext cx="47520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2C1A32"/>
                </a:solidFill>
                <a:latin typeface="Roboto Light"/>
                <a:ea typeface="Roboto Light"/>
                <a:cs typeface="Roboto Light"/>
                <a:sym typeface="Roboto Light"/>
              </a:rPr>
              <a:t>Kita dapat mengecek tipe data dari suatu variabel dengan menggunakan perintah “</a:t>
            </a:r>
            <a:r>
              <a:rPr b="0" i="1" lang="en" sz="1050" u="none" cap="none" strike="noStrike">
                <a:solidFill>
                  <a:srgbClr val="2C1A32"/>
                </a:solidFill>
                <a:latin typeface="Roboto Light"/>
                <a:ea typeface="Roboto Light"/>
                <a:cs typeface="Roboto Light"/>
                <a:sym typeface="Roboto Light"/>
              </a:rPr>
              <a:t>type</a:t>
            </a:r>
            <a:r>
              <a:rPr b="0" i="0" lang="en" sz="1050" u="none" cap="none" strike="noStrike">
                <a:solidFill>
                  <a:srgbClr val="2C1A32"/>
                </a:solidFill>
                <a:latin typeface="Roboto Light"/>
                <a:ea typeface="Roboto Light"/>
                <a:cs typeface="Roboto Light"/>
                <a:sym typeface="Roboto Light"/>
              </a:rPr>
              <a:t>”.</a:t>
            </a:r>
            <a:endParaRPr b="0" i="0" sz="1050" u="none" cap="none" strike="noStrike">
              <a:solidFill>
                <a:srgbClr val="2C1A32"/>
              </a:solidFill>
              <a:latin typeface="Roboto Light"/>
              <a:ea typeface="Roboto Light"/>
              <a:cs typeface="Roboto Light"/>
              <a:sym typeface="Roboto Light"/>
            </a:endParaRPr>
          </a:p>
        </p:txBody>
      </p:sp>
      <p:sp>
        <p:nvSpPr>
          <p:cNvPr id="467" name="Google Shape;467;p13"/>
          <p:cNvSpPr/>
          <p:nvPr/>
        </p:nvSpPr>
        <p:spPr>
          <a:xfrm>
            <a:off x="535600" y="1564525"/>
            <a:ext cx="4752000" cy="30687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rPr b="1" i="0" lang="en" sz="1600" u="none" cap="none" strike="noStrike">
                <a:solidFill>
                  <a:srgbClr val="2C1A32"/>
                </a:solidFill>
                <a:latin typeface="Poppins"/>
                <a:ea typeface="Poppins"/>
                <a:cs typeface="Poppins"/>
                <a:sym typeface="Poppins"/>
              </a:rPr>
              <a:t>Contoh</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p:txBody>
      </p:sp>
      <p:sp>
        <p:nvSpPr>
          <p:cNvPr id="468" name="Google Shape;468;p13"/>
          <p:cNvSpPr txBox="1"/>
          <p:nvPr/>
        </p:nvSpPr>
        <p:spPr>
          <a:xfrm>
            <a:off x="623700" y="1937600"/>
            <a:ext cx="4572000" cy="2609100"/>
          </a:xfrm>
          <a:prstGeom prst="rect">
            <a:avLst/>
          </a:prstGeom>
          <a:solidFill>
            <a:schemeClr val="dk1"/>
          </a:solidFill>
          <a:ln>
            <a:noFill/>
          </a:ln>
        </p:spPr>
        <p:txBody>
          <a:bodyPr anchorCtr="0" anchor="t" bIns="91425" lIns="91425" spcFirstLastPara="1" rIns="91425" wrap="square" tIns="91425">
            <a:spAutoFit/>
          </a:bodyPr>
          <a:lstStyle/>
          <a:p>
            <a:pPr indent="0" lvl="0" marL="57150" marR="0" rtl="0" algn="just">
              <a:lnSpc>
                <a:spcPct val="100000"/>
              </a:lnSpc>
              <a:spcBef>
                <a:spcPts val="0"/>
              </a:spcBef>
              <a:spcAft>
                <a:spcPts val="0"/>
              </a:spcAft>
              <a:buClr>
                <a:srgbClr val="000000"/>
              </a:buClr>
              <a:buSzPts val="1050"/>
              <a:buFont typeface="Arial"/>
              <a:buNone/>
            </a:pPr>
            <a:r>
              <a:rPr b="0" i="0" lang="en" sz="1050" u="none" cap="none" strike="noStrike">
                <a:solidFill>
                  <a:srgbClr val="666666"/>
                </a:solidFill>
                <a:highlight>
                  <a:schemeClr val="dk1"/>
                </a:highlight>
                <a:latin typeface="Courier New"/>
                <a:ea typeface="Courier New"/>
                <a:cs typeface="Courier New"/>
                <a:sym typeface="Courier New"/>
              </a:rPr>
              <a:t># Tipe data integer</a:t>
            </a:r>
            <a:endParaRPr b="0" i="0" sz="1050" u="none" cap="none" strike="noStrike">
              <a:solidFill>
                <a:srgbClr val="666666"/>
              </a:solidFill>
              <a:highlight>
                <a:schemeClr val="dk1"/>
              </a:highlight>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1"/>
                </a:highlight>
                <a:latin typeface="Courier New"/>
                <a:ea typeface="Courier New"/>
                <a:cs typeface="Courier New"/>
                <a:sym typeface="Courier New"/>
              </a:rPr>
              <a:t>x = </a:t>
            </a:r>
            <a:r>
              <a:rPr b="0" i="0" lang="en" sz="1050" u="none" cap="none" strike="noStrike">
                <a:solidFill>
                  <a:srgbClr val="DF3079"/>
                </a:solidFill>
                <a:highlight>
                  <a:schemeClr val="dk1"/>
                </a:highlight>
                <a:latin typeface="Courier New"/>
                <a:ea typeface="Courier New"/>
                <a:cs typeface="Courier New"/>
                <a:sym typeface="Courier New"/>
              </a:rPr>
              <a:t>5</a:t>
            </a:r>
            <a:endParaRPr b="0" i="0" sz="1050" u="none" cap="none" strike="noStrike">
              <a:solidFill>
                <a:srgbClr val="FFFFFF"/>
              </a:solidFill>
              <a:highlight>
                <a:schemeClr val="dk1"/>
              </a:highlight>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rPr b="0" i="0" lang="en" sz="1050" u="none" cap="none" strike="noStrike">
                <a:solidFill>
                  <a:srgbClr val="E9950C"/>
                </a:solidFill>
                <a:highlight>
                  <a:schemeClr val="dk1"/>
                </a:highlight>
                <a:latin typeface="Courier New"/>
                <a:ea typeface="Courier New"/>
                <a:cs typeface="Courier New"/>
                <a:sym typeface="Courier New"/>
              </a:rPr>
              <a:t>print</a:t>
            </a:r>
            <a:r>
              <a:rPr b="0" i="0" lang="en" sz="1050" u="none" cap="none" strike="noStrike">
                <a:solidFill>
                  <a:srgbClr val="FFFFFF"/>
                </a:solidFill>
                <a:highlight>
                  <a:schemeClr val="dk1"/>
                </a:highlight>
                <a:latin typeface="Courier New"/>
                <a:ea typeface="Courier New"/>
                <a:cs typeface="Courier New"/>
                <a:sym typeface="Courier New"/>
              </a:rPr>
              <a:t>(</a:t>
            </a:r>
            <a:r>
              <a:rPr b="0" i="0" lang="en" sz="1050" u="none" cap="none" strike="noStrike">
                <a:solidFill>
                  <a:srgbClr val="E9950C"/>
                </a:solidFill>
                <a:highlight>
                  <a:schemeClr val="dk1"/>
                </a:highlight>
                <a:latin typeface="Courier New"/>
                <a:ea typeface="Courier New"/>
                <a:cs typeface="Courier New"/>
                <a:sym typeface="Courier New"/>
              </a:rPr>
              <a:t>type</a:t>
            </a:r>
            <a:r>
              <a:rPr b="0" i="0" lang="en" sz="1050" u="none" cap="none" strike="noStrike">
                <a:solidFill>
                  <a:srgbClr val="FFFFFF"/>
                </a:solidFill>
                <a:highlight>
                  <a:schemeClr val="dk1"/>
                </a:highlight>
                <a:latin typeface="Courier New"/>
                <a:ea typeface="Courier New"/>
                <a:cs typeface="Courier New"/>
                <a:sym typeface="Courier New"/>
              </a:rPr>
              <a:t>(x))    </a:t>
            </a:r>
            <a:r>
              <a:rPr b="0" i="0" lang="en" sz="1050" u="none" cap="none" strike="noStrike">
                <a:solidFill>
                  <a:srgbClr val="666666"/>
                </a:solidFill>
                <a:highlight>
                  <a:schemeClr val="dk1"/>
                </a:highlight>
                <a:latin typeface="Courier New"/>
                <a:ea typeface="Courier New"/>
                <a:cs typeface="Courier New"/>
                <a:sym typeface="Courier New"/>
              </a:rPr>
              <a:t># Output: &lt;class 'int'&gt;</a:t>
            </a:r>
            <a:endParaRPr b="0" i="0" sz="1050" u="none" cap="none" strike="noStrike">
              <a:solidFill>
                <a:srgbClr val="666666"/>
              </a:solidFill>
              <a:highlight>
                <a:schemeClr val="dk1"/>
              </a:highlight>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t/>
            </a:r>
            <a:endParaRPr b="0" i="0" sz="1050" u="none" cap="none" strike="noStrike">
              <a:solidFill>
                <a:srgbClr val="FFFFFF"/>
              </a:solidFill>
              <a:highlight>
                <a:schemeClr val="dk1"/>
              </a:highlight>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rPr b="0" i="0" lang="en" sz="1050" u="none" cap="none" strike="noStrike">
                <a:solidFill>
                  <a:schemeClr val="dk1"/>
                </a:solidFill>
                <a:highlight>
                  <a:schemeClr val="dk1"/>
                </a:highlight>
                <a:latin typeface="Courier New"/>
                <a:ea typeface="Courier New"/>
                <a:cs typeface="Courier New"/>
                <a:sym typeface="Courier New"/>
              </a:rPr>
              <a:t># Tipe data float</a:t>
            </a:r>
            <a:endParaRPr b="0" i="0" sz="1050" u="none" cap="none" strike="noStrike">
              <a:solidFill>
                <a:srgbClr val="FFFFFF"/>
              </a:solidFill>
              <a:highlight>
                <a:schemeClr val="dk1"/>
              </a:highlight>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1"/>
                </a:highlight>
                <a:latin typeface="Courier New"/>
                <a:ea typeface="Courier New"/>
                <a:cs typeface="Courier New"/>
                <a:sym typeface="Courier New"/>
              </a:rPr>
              <a:t>y = </a:t>
            </a:r>
            <a:r>
              <a:rPr b="0" i="0" lang="en" sz="1050" u="none" cap="none" strike="noStrike">
                <a:solidFill>
                  <a:srgbClr val="DF3079"/>
                </a:solidFill>
                <a:highlight>
                  <a:schemeClr val="dk1"/>
                </a:highlight>
                <a:latin typeface="Courier New"/>
                <a:ea typeface="Courier New"/>
                <a:cs typeface="Courier New"/>
                <a:sym typeface="Courier New"/>
              </a:rPr>
              <a:t>3.14</a:t>
            </a:r>
            <a:endParaRPr b="0" i="0" sz="1050" u="none" cap="none" strike="noStrike">
              <a:solidFill>
                <a:srgbClr val="FFFFFF"/>
              </a:solidFill>
              <a:highlight>
                <a:schemeClr val="dk1"/>
              </a:highlight>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rPr b="0" i="0" lang="en" sz="1050" u="none" cap="none" strike="noStrike">
                <a:solidFill>
                  <a:srgbClr val="E9950C"/>
                </a:solidFill>
                <a:highlight>
                  <a:schemeClr val="dk1"/>
                </a:highlight>
                <a:latin typeface="Courier New"/>
                <a:ea typeface="Courier New"/>
                <a:cs typeface="Courier New"/>
                <a:sym typeface="Courier New"/>
              </a:rPr>
              <a:t>print</a:t>
            </a:r>
            <a:r>
              <a:rPr b="0" i="0" lang="en" sz="1050" u="none" cap="none" strike="noStrike">
                <a:solidFill>
                  <a:srgbClr val="FFFFFF"/>
                </a:solidFill>
                <a:highlight>
                  <a:schemeClr val="dk1"/>
                </a:highlight>
                <a:latin typeface="Courier New"/>
                <a:ea typeface="Courier New"/>
                <a:cs typeface="Courier New"/>
                <a:sym typeface="Courier New"/>
              </a:rPr>
              <a:t>(</a:t>
            </a:r>
            <a:r>
              <a:rPr b="0" i="0" lang="en" sz="1050" u="none" cap="none" strike="noStrike">
                <a:solidFill>
                  <a:srgbClr val="E9950C"/>
                </a:solidFill>
                <a:highlight>
                  <a:schemeClr val="dk1"/>
                </a:highlight>
                <a:latin typeface="Courier New"/>
                <a:ea typeface="Courier New"/>
                <a:cs typeface="Courier New"/>
                <a:sym typeface="Courier New"/>
              </a:rPr>
              <a:t>type</a:t>
            </a:r>
            <a:r>
              <a:rPr b="0" i="0" lang="en" sz="1050" u="none" cap="none" strike="noStrike">
                <a:solidFill>
                  <a:srgbClr val="FFFFFF"/>
                </a:solidFill>
                <a:highlight>
                  <a:schemeClr val="dk1"/>
                </a:highlight>
                <a:latin typeface="Courier New"/>
                <a:ea typeface="Courier New"/>
                <a:cs typeface="Courier New"/>
                <a:sym typeface="Courier New"/>
              </a:rPr>
              <a:t>(y))  </a:t>
            </a:r>
            <a:r>
              <a:rPr b="0" i="0" lang="en" sz="1050" u="none" cap="none" strike="noStrike">
                <a:solidFill>
                  <a:srgbClr val="666666"/>
                </a:solidFill>
                <a:highlight>
                  <a:schemeClr val="dk1"/>
                </a:highlight>
                <a:latin typeface="Courier New"/>
                <a:ea typeface="Courier New"/>
                <a:cs typeface="Courier New"/>
                <a:sym typeface="Courier New"/>
              </a:rPr>
              <a:t>  # Output: &lt;class 'float'&gt;</a:t>
            </a:r>
            <a:endParaRPr b="0" i="0" sz="1050" u="none" cap="none" strike="noStrike">
              <a:solidFill>
                <a:srgbClr val="666666"/>
              </a:solidFill>
              <a:highlight>
                <a:schemeClr val="dk1"/>
              </a:highlight>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t/>
            </a:r>
            <a:endParaRPr b="0" i="0" sz="1050" u="none" cap="none" strike="noStrike">
              <a:solidFill>
                <a:srgbClr val="666666"/>
              </a:solidFill>
              <a:highlight>
                <a:schemeClr val="dk1"/>
              </a:highlight>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rPr b="0" i="0" lang="en" sz="1050" u="none" cap="none" strike="noStrike">
                <a:solidFill>
                  <a:srgbClr val="666666"/>
                </a:solidFill>
                <a:highlight>
                  <a:schemeClr val="dk1"/>
                </a:highlight>
                <a:latin typeface="Courier New"/>
                <a:ea typeface="Courier New"/>
                <a:cs typeface="Courier New"/>
                <a:sym typeface="Courier New"/>
              </a:rPr>
              <a:t># Tipe data string</a:t>
            </a:r>
            <a:endParaRPr b="0" i="0" sz="1050" u="none" cap="none" strike="noStrike">
              <a:solidFill>
                <a:srgbClr val="666666"/>
              </a:solidFill>
              <a:highlight>
                <a:schemeClr val="dk1"/>
              </a:highlight>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1"/>
                </a:highlight>
                <a:latin typeface="Courier New"/>
                <a:ea typeface="Courier New"/>
                <a:cs typeface="Courier New"/>
                <a:sym typeface="Courier New"/>
              </a:rPr>
              <a:t>z = </a:t>
            </a:r>
            <a:r>
              <a:rPr b="0" i="0" lang="en" sz="1050" u="none" cap="none" strike="noStrike">
                <a:solidFill>
                  <a:srgbClr val="00A67D"/>
                </a:solidFill>
                <a:highlight>
                  <a:schemeClr val="dk1"/>
                </a:highlight>
                <a:latin typeface="Courier New"/>
                <a:ea typeface="Courier New"/>
                <a:cs typeface="Courier New"/>
                <a:sym typeface="Courier New"/>
              </a:rPr>
              <a:t>'Hello, World!'</a:t>
            </a:r>
            <a:endParaRPr b="0" i="0" sz="1050" u="none" cap="none" strike="noStrike">
              <a:solidFill>
                <a:srgbClr val="FFFFFF"/>
              </a:solidFill>
              <a:highlight>
                <a:schemeClr val="dk1"/>
              </a:highlight>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rPr b="0" i="0" lang="en" sz="1050" u="none" cap="none" strike="noStrike">
                <a:solidFill>
                  <a:srgbClr val="E9950C"/>
                </a:solidFill>
                <a:highlight>
                  <a:schemeClr val="dk1"/>
                </a:highlight>
                <a:latin typeface="Courier New"/>
                <a:ea typeface="Courier New"/>
                <a:cs typeface="Courier New"/>
                <a:sym typeface="Courier New"/>
              </a:rPr>
              <a:t>print</a:t>
            </a:r>
            <a:r>
              <a:rPr b="0" i="0" lang="en" sz="1050" u="none" cap="none" strike="noStrike">
                <a:solidFill>
                  <a:srgbClr val="FFFFFF"/>
                </a:solidFill>
                <a:highlight>
                  <a:schemeClr val="dk1"/>
                </a:highlight>
                <a:latin typeface="Courier New"/>
                <a:ea typeface="Courier New"/>
                <a:cs typeface="Courier New"/>
                <a:sym typeface="Courier New"/>
              </a:rPr>
              <a:t>(</a:t>
            </a:r>
            <a:r>
              <a:rPr b="0" i="0" lang="en" sz="1050" u="none" cap="none" strike="noStrike">
                <a:solidFill>
                  <a:srgbClr val="E9950C"/>
                </a:solidFill>
                <a:highlight>
                  <a:schemeClr val="dk1"/>
                </a:highlight>
                <a:latin typeface="Courier New"/>
                <a:ea typeface="Courier New"/>
                <a:cs typeface="Courier New"/>
                <a:sym typeface="Courier New"/>
              </a:rPr>
              <a:t>type</a:t>
            </a:r>
            <a:r>
              <a:rPr b="0" i="0" lang="en" sz="1050" u="none" cap="none" strike="noStrike">
                <a:solidFill>
                  <a:srgbClr val="FFFFFF"/>
                </a:solidFill>
                <a:highlight>
                  <a:schemeClr val="dk1"/>
                </a:highlight>
                <a:latin typeface="Courier New"/>
                <a:ea typeface="Courier New"/>
                <a:cs typeface="Courier New"/>
                <a:sym typeface="Courier New"/>
              </a:rPr>
              <a:t>(z)) </a:t>
            </a:r>
            <a:r>
              <a:rPr b="0" i="0" lang="en" sz="1050" u="none" cap="none" strike="noStrike">
                <a:solidFill>
                  <a:srgbClr val="666666"/>
                </a:solidFill>
                <a:highlight>
                  <a:schemeClr val="dk1"/>
                </a:highlight>
                <a:latin typeface="Courier New"/>
                <a:ea typeface="Courier New"/>
                <a:cs typeface="Courier New"/>
                <a:sym typeface="Courier New"/>
              </a:rPr>
              <a:t>   # Output: &lt;class 'str'&gt;</a:t>
            </a:r>
            <a:endParaRPr b="0" i="0" sz="1050" u="none" cap="none" strike="noStrike">
              <a:solidFill>
                <a:srgbClr val="666666"/>
              </a:solidFill>
              <a:highlight>
                <a:schemeClr val="dk1"/>
              </a:highlight>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t/>
            </a:r>
            <a:endParaRPr b="0" i="0" sz="1050" u="none" cap="none" strike="noStrike">
              <a:solidFill>
                <a:srgbClr val="666666"/>
              </a:solidFill>
              <a:highlight>
                <a:schemeClr val="dk1"/>
              </a:highlight>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rPr b="0" i="0" lang="en" sz="1050" u="none" cap="none" strike="noStrike">
                <a:solidFill>
                  <a:srgbClr val="666666"/>
                </a:solidFill>
                <a:highlight>
                  <a:schemeClr val="dk1"/>
                </a:highlight>
                <a:latin typeface="Courier New"/>
                <a:ea typeface="Courier New"/>
                <a:cs typeface="Courier New"/>
                <a:sym typeface="Courier New"/>
              </a:rPr>
              <a:t># Tipe data boolean</a:t>
            </a:r>
            <a:endParaRPr b="0" i="0" sz="1050" u="none" cap="none" strike="noStrike">
              <a:solidFill>
                <a:srgbClr val="666666"/>
              </a:solidFill>
              <a:highlight>
                <a:schemeClr val="dk1"/>
              </a:highlight>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1"/>
                </a:highlight>
                <a:latin typeface="Courier New"/>
                <a:ea typeface="Courier New"/>
                <a:cs typeface="Courier New"/>
                <a:sym typeface="Courier New"/>
              </a:rPr>
              <a:t>a = </a:t>
            </a:r>
            <a:r>
              <a:rPr b="0" i="0" lang="en" sz="1050" u="none" cap="none" strike="noStrike">
                <a:solidFill>
                  <a:srgbClr val="2E95D3"/>
                </a:solidFill>
                <a:highlight>
                  <a:schemeClr val="dk1"/>
                </a:highlight>
                <a:latin typeface="Courier New"/>
                <a:ea typeface="Courier New"/>
                <a:cs typeface="Courier New"/>
                <a:sym typeface="Courier New"/>
              </a:rPr>
              <a:t>True</a:t>
            </a:r>
            <a:endParaRPr b="0" i="0" sz="1050" u="none" cap="none" strike="noStrike">
              <a:solidFill>
                <a:srgbClr val="FFFFFF"/>
              </a:solidFill>
              <a:highlight>
                <a:schemeClr val="dk1"/>
              </a:highlight>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rPr b="0" i="0" lang="en" sz="1050" u="none" cap="none" strike="noStrike">
                <a:solidFill>
                  <a:srgbClr val="E9950C"/>
                </a:solidFill>
                <a:highlight>
                  <a:schemeClr val="dk1"/>
                </a:highlight>
                <a:latin typeface="Courier New"/>
                <a:ea typeface="Courier New"/>
                <a:cs typeface="Courier New"/>
                <a:sym typeface="Courier New"/>
              </a:rPr>
              <a:t>print</a:t>
            </a:r>
            <a:r>
              <a:rPr b="0" i="0" lang="en" sz="1050" u="none" cap="none" strike="noStrike">
                <a:solidFill>
                  <a:srgbClr val="FFFFFF"/>
                </a:solidFill>
                <a:highlight>
                  <a:schemeClr val="dk1"/>
                </a:highlight>
                <a:latin typeface="Courier New"/>
                <a:ea typeface="Courier New"/>
                <a:cs typeface="Courier New"/>
                <a:sym typeface="Courier New"/>
              </a:rPr>
              <a:t>(</a:t>
            </a:r>
            <a:r>
              <a:rPr b="0" i="0" lang="en" sz="1050" u="none" cap="none" strike="noStrike">
                <a:solidFill>
                  <a:srgbClr val="E9950C"/>
                </a:solidFill>
                <a:highlight>
                  <a:schemeClr val="dk1"/>
                </a:highlight>
                <a:latin typeface="Courier New"/>
                <a:ea typeface="Courier New"/>
                <a:cs typeface="Courier New"/>
                <a:sym typeface="Courier New"/>
              </a:rPr>
              <a:t>type</a:t>
            </a:r>
            <a:r>
              <a:rPr b="0" i="0" lang="en" sz="1050" u="none" cap="none" strike="noStrike">
                <a:solidFill>
                  <a:srgbClr val="FFFFFF"/>
                </a:solidFill>
                <a:highlight>
                  <a:schemeClr val="dk1"/>
                </a:highlight>
                <a:latin typeface="Courier New"/>
                <a:ea typeface="Courier New"/>
                <a:cs typeface="Courier New"/>
                <a:sym typeface="Courier New"/>
              </a:rPr>
              <a:t>(a)) </a:t>
            </a:r>
            <a:endParaRPr b="0" i="0" sz="1050" u="none" cap="none" strike="noStrike">
              <a:solidFill>
                <a:srgbClr val="FFFFFF"/>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2" name="Shape 472"/>
        <p:cNvGrpSpPr/>
        <p:nvPr/>
      </p:nvGrpSpPr>
      <p:grpSpPr>
        <a:xfrm>
          <a:off x="0" y="0"/>
          <a:ext cx="0" cy="0"/>
          <a:chOff x="0" y="0"/>
          <a:chExt cx="0" cy="0"/>
        </a:xfrm>
      </p:grpSpPr>
      <p:sp>
        <p:nvSpPr>
          <p:cNvPr id="473" name="Google Shape;473;p14"/>
          <p:cNvSpPr/>
          <p:nvPr/>
        </p:nvSpPr>
        <p:spPr>
          <a:xfrm>
            <a:off x="121975" y="63700"/>
            <a:ext cx="32199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Light"/>
                <a:ea typeface="Roboto Light"/>
                <a:cs typeface="Roboto Light"/>
                <a:sym typeface="Roboto Light"/>
              </a:rPr>
              <a:t>1.2 |</a:t>
            </a:r>
            <a:r>
              <a:rPr b="1" i="0" lang="en" sz="1200" u="none" cap="none" strike="noStrike">
                <a:solidFill>
                  <a:schemeClr val="dk1"/>
                </a:solidFill>
                <a:latin typeface="Roboto"/>
                <a:ea typeface="Roboto"/>
                <a:cs typeface="Roboto"/>
                <a:sym typeface="Roboto"/>
              </a:rPr>
              <a:t> Tipe Data</a:t>
            </a:r>
            <a:endParaRPr/>
          </a:p>
        </p:txBody>
      </p:sp>
      <p:sp>
        <p:nvSpPr>
          <p:cNvPr id="474" name="Google Shape;474;p14"/>
          <p:cNvSpPr/>
          <p:nvPr/>
        </p:nvSpPr>
        <p:spPr>
          <a:xfrm>
            <a:off x="448525" y="91800"/>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Data casting</a:t>
            </a:r>
            <a:r>
              <a:rPr b="1" i="0" lang="en" sz="4100" u="none" cap="none" strike="noStrike">
                <a:solidFill>
                  <a:srgbClr val="F07A5A"/>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
        <p:nvSpPr>
          <p:cNvPr id="475" name="Google Shape;475;p14"/>
          <p:cNvSpPr txBox="1"/>
          <p:nvPr/>
        </p:nvSpPr>
        <p:spPr>
          <a:xfrm>
            <a:off x="535600" y="1113051"/>
            <a:ext cx="47520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2C1A32"/>
                </a:solidFill>
                <a:latin typeface="Roboto Light"/>
                <a:ea typeface="Roboto Light"/>
                <a:cs typeface="Roboto Light"/>
                <a:sym typeface="Roboto Light"/>
              </a:rPr>
              <a:t>Data casting merupakan metode untuk mengubah tipe data dari suatu variable ke dalam tipe data yang lain.</a:t>
            </a:r>
            <a:endParaRPr b="0" i="0" sz="1050" u="none" cap="none" strike="noStrike">
              <a:solidFill>
                <a:srgbClr val="2C1A32"/>
              </a:solidFill>
              <a:latin typeface="Roboto Light"/>
              <a:ea typeface="Roboto Light"/>
              <a:cs typeface="Roboto Light"/>
              <a:sym typeface="Roboto Light"/>
            </a:endParaRPr>
          </a:p>
        </p:txBody>
      </p:sp>
      <p:sp>
        <p:nvSpPr>
          <p:cNvPr id="476" name="Google Shape;476;p14"/>
          <p:cNvSpPr/>
          <p:nvPr/>
        </p:nvSpPr>
        <p:spPr>
          <a:xfrm>
            <a:off x="535600" y="1564525"/>
            <a:ext cx="4752000" cy="30687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rPr b="1" i="0" lang="en" sz="1600" u="none" cap="none" strike="noStrike">
                <a:solidFill>
                  <a:srgbClr val="2C1A32"/>
                </a:solidFill>
                <a:latin typeface="Poppins"/>
                <a:ea typeface="Poppins"/>
                <a:cs typeface="Poppins"/>
                <a:sym typeface="Poppins"/>
              </a:rPr>
              <a:t>Contoh</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1600"/>
              <a:buFont typeface="Arial"/>
              <a:buNone/>
            </a:pPr>
            <a:r>
              <a:t/>
            </a:r>
            <a:endParaRPr b="1" i="0" sz="1600" u="none" cap="none" strike="noStrike">
              <a:solidFill>
                <a:srgbClr val="2C1A32"/>
              </a:solidFill>
              <a:latin typeface="Poppins"/>
              <a:ea typeface="Poppins"/>
              <a:cs typeface="Poppins"/>
              <a:sym typeface="Poppins"/>
            </a:endParaRPr>
          </a:p>
        </p:txBody>
      </p:sp>
      <p:sp>
        <p:nvSpPr>
          <p:cNvPr id="477" name="Google Shape;477;p14"/>
          <p:cNvSpPr txBox="1"/>
          <p:nvPr/>
        </p:nvSpPr>
        <p:spPr>
          <a:xfrm>
            <a:off x="623700" y="1937600"/>
            <a:ext cx="4572000" cy="2447400"/>
          </a:xfrm>
          <a:prstGeom prst="rect">
            <a:avLst/>
          </a:prstGeom>
          <a:solidFill>
            <a:schemeClr val="dk1"/>
          </a:solidFill>
          <a:ln>
            <a:noFill/>
          </a:ln>
        </p:spPr>
        <p:txBody>
          <a:bodyPr anchorCtr="0" anchor="t" bIns="91425" lIns="91425" spcFirstLastPara="1" rIns="91425" wrap="square" tIns="91425">
            <a:spAutoFit/>
          </a:bodyPr>
          <a:lstStyle/>
          <a:p>
            <a:pPr indent="0" lvl="0" marL="57150" marR="0" rtl="0" algn="just">
              <a:lnSpc>
                <a:spcPct val="100000"/>
              </a:lnSpc>
              <a:spcBef>
                <a:spcPts val="0"/>
              </a:spcBef>
              <a:spcAft>
                <a:spcPts val="0"/>
              </a:spcAft>
              <a:buClr>
                <a:srgbClr val="000000"/>
              </a:buClr>
              <a:buSzPts val="1050"/>
              <a:buFont typeface="Arial"/>
              <a:buNone/>
            </a:pPr>
            <a:r>
              <a:rPr b="0" i="0" lang="en" sz="1050" u="none" cap="none" strike="noStrike">
                <a:solidFill>
                  <a:srgbClr val="B7B7B7"/>
                </a:solidFill>
                <a:highlight>
                  <a:schemeClr val="dk1"/>
                </a:highlight>
                <a:latin typeface="Courier New"/>
                <a:ea typeface="Courier New"/>
                <a:cs typeface="Courier New"/>
                <a:sym typeface="Courier New"/>
              </a:rPr>
              <a:t># Casting Integer</a:t>
            </a:r>
            <a:endParaRPr b="0" i="0" sz="1050" u="none" cap="none" strike="noStrike">
              <a:solidFill>
                <a:srgbClr val="B7B7B7"/>
              </a:solidFill>
              <a:highlight>
                <a:schemeClr val="dk1"/>
              </a:highlight>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1"/>
                </a:highlight>
                <a:latin typeface="Courier New"/>
                <a:ea typeface="Courier New"/>
                <a:cs typeface="Courier New"/>
                <a:sym typeface="Courier New"/>
              </a:rPr>
              <a:t>x = </a:t>
            </a:r>
            <a:r>
              <a:rPr b="0" i="0" lang="en" sz="1050" u="none" cap="none" strike="noStrike">
                <a:solidFill>
                  <a:srgbClr val="00A67D"/>
                </a:solidFill>
                <a:highlight>
                  <a:schemeClr val="dk1"/>
                </a:highlight>
                <a:latin typeface="Courier New"/>
                <a:ea typeface="Courier New"/>
                <a:cs typeface="Courier New"/>
                <a:sym typeface="Courier New"/>
              </a:rPr>
              <a:t>'5'</a:t>
            </a:r>
            <a:endParaRPr b="0" i="0" sz="1050" u="none" cap="none" strike="noStrike">
              <a:solidFill>
                <a:srgbClr val="FFFFFF"/>
              </a:solidFill>
              <a:highlight>
                <a:schemeClr val="dk1"/>
              </a:highlight>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1"/>
                </a:highlight>
                <a:latin typeface="Courier New"/>
                <a:ea typeface="Courier New"/>
                <a:cs typeface="Courier New"/>
                <a:sym typeface="Courier New"/>
              </a:rPr>
              <a:t>y = </a:t>
            </a:r>
            <a:r>
              <a:rPr b="0" i="0" lang="en" sz="1050" u="none" cap="none" strike="noStrike">
                <a:solidFill>
                  <a:srgbClr val="E9950C"/>
                </a:solidFill>
                <a:highlight>
                  <a:schemeClr val="dk1"/>
                </a:highlight>
                <a:latin typeface="Courier New"/>
                <a:ea typeface="Courier New"/>
                <a:cs typeface="Courier New"/>
                <a:sym typeface="Courier New"/>
              </a:rPr>
              <a:t>int</a:t>
            </a:r>
            <a:r>
              <a:rPr b="0" i="0" lang="en" sz="1050" u="none" cap="none" strike="noStrike">
                <a:solidFill>
                  <a:srgbClr val="FFFFFF"/>
                </a:solidFill>
                <a:highlight>
                  <a:schemeClr val="dk1"/>
                </a:highlight>
                <a:latin typeface="Courier New"/>
                <a:ea typeface="Courier New"/>
                <a:cs typeface="Courier New"/>
                <a:sym typeface="Courier New"/>
              </a:rPr>
              <a:t>(x)</a:t>
            </a:r>
            <a:endParaRPr b="0" i="0" sz="1050" u="none" cap="none" strike="noStrike">
              <a:solidFill>
                <a:srgbClr val="FFFFFF"/>
              </a:solidFill>
              <a:highlight>
                <a:schemeClr val="dk1"/>
              </a:highlight>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rPr b="0" i="0" lang="en" sz="1050" u="none" cap="none" strike="noStrike">
                <a:solidFill>
                  <a:srgbClr val="E9950C"/>
                </a:solidFill>
                <a:highlight>
                  <a:schemeClr val="dk1"/>
                </a:highlight>
                <a:latin typeface="Courier New"/>
                <a:ea typeface="Courier New"/>
                <a:cs typeface="Courier New"/>
                <a:sym typeface="Courier New"/>
              </a:rPr>
              <a:t>print</a:t>
            </a:r>
            <a:r>
              <a:rPr b="0" i="0" lang="en" sz="1050" u="none" cap="none" strike="noStrike">
                <a:solidFill>
                  <a:srgbClr val="FFFFFF"/>
                </a:solidFill>
                <a:highlight>
                  <a:schemeClr val="dk1"/>
                </a:highlight>
                <a:latin typeface="Courier New"/>
                <a:ea typeface="Courier New"/>
                <a:cs typeface="Courier New"/>
                <a:sym typeface="Courier New"/>
              </a:rPr>
              <a:t>(y)   </a:t>
            </a:r>
            <a:r>
              <a:rPr b="0" i="0" lang="en" sz="1050" u="none" cap="none" strike="noStrike">
                <a:solidFill>
                  <a:srgbClr val="666666"/>
                </a:solidFill>
                <a:highlight>
                  <a:schemeClr val="dk1"/>
                </a:highlight>
                <a:latin typeface="Courier New"/>
                <a:ea typeface="Courier New"/>
                <a:cs typeface="Courier New"/>
                <a:sym typeface="Courier New"/>
              </a:rPr>
              <a:t> # Output: 5</a:t>
            </a:r>
            <a:endParaRPr b="0" i="0" sz="1050" u="none" cap="none" strike="noStrike">
              <a:solidFill>
                <a:srgbClr val="666666"/>
              </a:solidFill>
              <a:highlight>
                <a:schemeClr val="dk1"/>
              </a:highlight>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rPr b="0" i="0" lang="en" sz="1050" u="none" cap="none" strike="noStrike">
                <a:solidFill>
                  <a:srgbClr val="E9950C"/>
                </a:solidFill>
                <a:highlight>
                  <a:schemeClr val="dk1"/>
                </a:highlight>
                <a:latin typeface="Courier New"/>
                <a:ea typeface="Courier New"/>
                <a:cs typeface="Courier New"/>
                <a:sym typeface="Courier New"/>
              </a:rPr>
              <a:t>print</a:t>
            </a:r>
            <a:r>
              <a:rPr b="0" i="0" lang="en" sz="1050" u="none" cap="none" strike="noStrike">
                <a:solidFill>
                  <a:srgbClr val="FFFFFF"/>
                </a:solidFill>
                <a:highlight>
                  <a:schemeClr val="dk1"/>
                </a:highlight>
                <a:latin typeface="Courier New"/>
                <a:ea typeface="Courier New"/>
                <a:cs typeface="Courier New"/>
                <a:sym typeface="Courier New"/>
              </a:rPr>
              <a:t>(</a:t>
            </a:r>
            <a:r>
              <a:rPr b="0" i="0" lang="en" sz="1050" u="none" cap="none" strike="noStrike">
                <a:solidFill>
                  <a:srgbClr val="E9950C"/>
                </a:solidFill>
                <a:highlight>
                  <a:schemeClr val="dk1"/>
                </a:highlight>
                <a:latin typeface="Courier New"/>
                <a:ea typeface="Courier New"/>
                <a:cs typeface="Courier New"/>
                <a:sym typeface="Courier New"/>
              </a:rPr>
              <a:t>type</a:t>
            </a:r>
            <a:r>
              <a:rPr b="0" i="0" lang="en" sz="1050" u="none" cap="none" strike="noStrike">
                <a:solidFill>
                  <a:srgbClr val="FFFFFF"/>
                </a:solidFill>
                <a:highlight>
                  <a:schemeClr val="dk1"/>
                </a:highlight>
                <a:latin typeface="Courier New"/>
                <a:ea typeface="Courier New"/>
                <a:cs typeface="Courier New"/>
                <a:sym typeface="Courier New"/>
              </a:rPr>
              <a:t>(y)) </a:t>
            </a:r>
            <a:r>
              <a:rPr b="0" i="0" lang="en" sz="1050" u="none" cap="none" strike="noStrike">
                <a:solidFill>
                  <a:srgbClr val="666666"/>
                </a:solidFill>
                <a:highlight>
                  <a:schemeClr val="dk1"/>
                </a:highlight>
                <a:latin typeface="Courier New"/>
                <a:ea typeface="Courier New"/>
                <a:cs typeface="Courier New"/>
                <a:sym typeface="Courier New"/>
              </a:rPr>
              <a:t># Output: int</a:t>
            </a:r>
            <a:endParaRPr b="0" i="0" sz="1050" u="none" cap="none" strike="noStrike">
              <a:solidFill>
                <a:srgbClr val="666666"/>
              </a:solidFill>
              <a:highlight>
                <a:schemeClr val="dk1"/>
              </a:highlight>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t/>
            </a:r>
            <a:endParaRPr b="0" i="0" sz="1050" u="none" cap="none" strike="noStrike">
              <a:solidFill>
                <a:srgbClr val="666666"/>
              </a:solidFill>
              <a:highlight>
                <a:schemeClr val="dk1"/>
              </a:highlight>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rPr b="0" i="0" lang="en" sz="1050" u="none" cap="none" strike="noStrike">
                <a:solidFill>
                  <a:srgbClr val="B7B7B7"/>
                </a:solidFill>
                <a:highlight>
                  <a:schemeClr val="dk1"/>
                </a:highlight>
                <a:latin typeface="Courier New"/>
                <a:ea typeface="Courier New"/>
                <a:cs typeface="Courier New"/>
                <a:sym typeface="Courier New"/>
              </a:rPr>
              <a:t># Casting String</a:t>
            </a:r>
            <a:endParaRPr b="0" i="0" sz="1050" u="none" cap="none" strike="noStrike">
              <a:solidFill>
                <a:srgbClr val="666666"/>
              </a:solidFill>
              <a:highlight>
                <a:schemeClr val="dk1"/>
              </a:highlight>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1"/>
                </a:highlight>
                <a:latin typeface="Courier New"/>
                <a:ea typeface="Courier New"/>
                <a:cs typeface="Courier New"/>
                <a:sym typeface="Courier New"/>
              </a:rPr>
              <a:t>x = </a:t>
            </a:r>
            <a:r>
              <a:rPr b="0" i="0" lang="en" sz="1050" u="none" cap="none" strike="noStrike">
                <a:solidFill>
                  <a:srgbClr val="DF3079"/>
                </a:solidFill>
                <a:highlight>
                  <a:schemeClr val="dk1"/>
                </a:highlight>
                <a:latin typeface="Courier New"/>
                <a:ea typeface="Courier New"/>
                <a:cs typeface="Courier New"/>
                <a:sym typeface="Courier New"/>
              </a:rPr>
              <a:t>5</a:t>
            </a:r>
            <a:endParaRPr b="0" i="0" sz="1050" u="none" cap="none" strike="noStrike">
              <a:solidFill>
                <a:srgbClr val="FFFFFF"/>
              </a:solidFill>
              <a:highlight>
                <a:schemeClr val="dk1"/>
              </a:highlight>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1"/>
                </a:highlight>
                <a:latin typeface="Courier New"/>
                <a:ea typeface="Courier New"/>
                <a:cs typeface="Courier New"/>
                <a:sym typeface="Courier New"/>
              </a:rPr>
              <a:t>y = </a:t>
            </a:r>
            <a:r>
              <a:rPr b="0" i="0" lang="en" sz="1050" u="none" cap="none" strike="noStrike">
                <a:solidFill>
                  <a:srgbClr val="E9950C"/>
                </a:solidFill>
                <a:highlight>
                  <a:schemeClr val="dk1"/>
                </a:highlight>
                <a:latin typeface="Courier New"/>
                <a:ea typeface="Courier New"/>
                <a:cs typeface="Courier New"/>
                <a:sym typeface="Courier New"/>
              </a:rPr>
              <a:t>str</a:t>
            </a:r>
            <a:r>
              <a:rPr b="0" i="0" lang="en" sz="1050" u="none" cap="none" strike="noStrike">
                <a:solidFill>
                  <a:srgbClr val="FFFFFF"/>
                </a:solidFill>
                <a:highlight>
                  <a:schemeClr val="dk1"/>
                </a:highlight>
                <a:latin typeface="Courier New"/>
                <a:ea typeface="Courier New"/>
                <a:cs typeface="Courier New"/>
                <a:sym typeface="Courier New"/>
              </a:rPr>
              <a:t>(x)</a:t>
            </a:r>
            <a:endParaRPr b="0" i="0" sz="1050" u="none" cap="none" strike="noStrike">
              <a:solidFill>
                <a:srgbClr val="FFFFFF"/>
              </a:solidFill>
              <a:highlight>
                <a:schemeClr val="dk1"/>
              </a:highlight>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rPr b="0" i="0" lang="en" sz="1050" u="none" cap="none" strike="noStrike">
                <a:solidFill>
                  <a:srgbClr val="E9950C"/>
                </a:solidFill>
                <a:highlight>
                  <a:schemeClr val="dk1"/>
                </a:highlight>
                <a:latin typeface="Courier New"/>
                <a:ea typeface="Courier New"/>
                <a:cs typeface="Courier New"/>
                <a:sym typeface="Courier New"/>
              </a:rPr>
              <a:t>print</a:t>
            </a:r>
            <a:r>
              <a:rPr b="0" i="0" lang="en" sz="1050" u="none" cap="none" strike="noStrike">
                <a:solidFill>
                  <a:srgbClr val="FFFFFF"/>
                </a:solidFill>
                <a:highlight>
                  <a:schemeClr val="dk1"/>
                </a:highlight>
                <a:latin typeface="Courier New"/>
                <a:ea typeface="Courier New"/>
                <a:cs typeface="Courier New"/>
                <a:sym typeface="Courier New"/>
              </a:rPr>
              <a:t>(y) </a:t>
            </a:r>
            <a:r>
              <a:rPr b="0" i="0" lang="en" sz="1050" u="none" cap="none" strike="noStrike">
                <a:solidFill>
                  <a:srgbClr val="666666"/>
                </a:solidFill>
                <a:highlight>
                  <a:schemeClr val="dk1"/>
                </a:highlight>
                <a:latin typeface="Courier New"/>
                <a:ea typeface="Courier New"/>
                <a:cs typeface="Courier New"/>
                <a:sym typeface="Courier New"/>
              </a:rPr>
              <a:t>   # Output: '5'</a:t>
            </a:r>
            <a:endParaRPr b="0" i="0" sz="1050" u="none" cap="none" strike="noStrike">
              <a:solidFill>
                <a:srgbClr val="666666"/>
              </a:solidFill>
              <a:highlight>
                <a:schemeClr val="dk1"/>
              </a:highlight>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rPr b="0" i="0" lang="en" sz="1050" u="none" cap="none" strike="noStrike">
                <a:solidFill>
                  <a:srgbClr val="E9950C"/>
                </a:solidFill>
                <a:highlight>
                  <a:schemeClr val="dk1"/>
                </a:highlight>
                <a:latin typeface="Courier New"/>
                <a:ea typeface="Courier New"/>
                <a:cs typeface="Courier New"/>
                <a:sym typeface="Courier New"/>
              </a:rPr>
              <a:t>print</a:t>
            </a:r>
            <a:r>
              <a:rPr b="0" i="0" lang="en" sz="1050" u="none" cap="none" strike="noStrike">
                <a:solidFill>
                  <a:srgbClr val="FFFFFF"/>
                </a:solidFill>
                <a:highlight>
                  <a:schemeClr val="dk1"/>
                </a:highlight>
                <a:latin typeface="Courier New"/>
                <a:ea typeface="Courier New"/>
                <a:cs typeface="Courier New"/>
                <a:sym typeface="Courier New"/>
              </a:rPr>
              <a:t>(</a:t>
            </a:r>
            <a:r>
              <a:rPr b="0" i="0" lang="en" sz="1050" u="none" cap="none" strike="noStrike">
                <a:solidFill>
                  <a:srgbClr val="E9950C"/>
                </a:solidFill>
                <a:highlight>
                  <a:schemeClr val="dk1"/>
                </a:highlight>
                <a:latin typeface="Courier New"/>
                <a:ea typeface="Courier New"/>
                <a:cs typeface="Courier New"/>
                <a:sym typeface="Courier New"/>
              </a:rPr>
              <a:t>type</a:t>
            </a:r>
            <a:r>
              <a:rPr b="0" i="0" lang="en" sz="1050" u="none" cap="none" strike="noStrike">
                <a:solidFill>
                  <a:srgbClr val="FFFFFF"/>
                </a:solidFill>
                <a:highlight>
                  <a:schemeClr val="dk1"/>
                </a:highlight>
                <a:latin typeface="Courier New"/>
                <a:ea typeface="Courier New"/>
                <a:cs typeface="Courier New"/>
                <a:sym typeface="Courier New"/>
              </a:rPr>
              <a:t>(y)) </a:t>
            </a:r>
            <a:r>
              <a:rPr b="0" i="0" lang="en" sz="1050" u="none" cap="none" strike="noStrike">
                <a:solidFill>
                  <a:srgbClr val="666666"/>
                </a:solidFill>
                <a:highlight>
                  <a:schemeClr val="dk1"/>
                </a:highlight>
                <a:latin typeface="Courier New"/>
                <a:ea typeface="Courier New"/>
                <a:cs typeface="Courier New"/>
                <a:sym typeface="Courier New"/>
              </a:rPr>
              <a:t># Output: str</a:t>
            </a:r>
            <a:endParaRPr b="0" i="0" sz="1050" u="none" cap="none" strike="noStrike">
              <a:solidFill>
                <a:srgbClr val="666666"/>
              </a:solidFill>
              <a:highlight>
                <a:schemeClr val="dk1"/>
              </a:highlight>
              <a:latin typeface="Courier New"/>
              <a:ea typeface="Courier New"/>
              <a:cs typeface="Courier New"/>
              <a:sym typeface="Courier New"/>
            </a:endParaRPr>
          </a:p>
          <a:p>
            <a:pPr indent="0" lvl="0" marL="0" marR="0" rtl="0" algn="just">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highlight>
                <a:schemeClr val="dk1"/>
              </a:highlight>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t/>
            </a:r>
            <a:endParaRPr b="0" i="0" sz="1050" u="none" cap="none" strike="noStrike">
              <a:solidFill>
                <a:srgbClr val="666666"/>
              </a:solidFill>
              <a:highlight>
                <a:schemeClr val="dk1"/>
              </a:highlight>
              <a:latin typeface="Courier New"/>
              <a:ea typeface="Courier New"/>
              <a:cs typeface="Courier New"/>
              <a:sym typeface="Courier New"/>
            </a:endParaRPr>
          </a:p>
          <a:p>
            <a:pPr indent="0" lvl="0" marL="57150" marR="0" rtl="0" algn="just">
              <a:lnSpc>
                <a:spcPct val="100000"/>
              </a:lnSpc>
              <a:spcBef>
                <a:spcPts val="0"/>
              </a:spcBef>
              <a:spcAft>
                <a:spcPts val="0"/>
              </a:spcAft>
              <a:buClr>
                <a:srgbClr val="000000"/>
              </a:buClr>
              <a:buSzPts val="1050"/>
              <a:buFont typeface="Arial"/>
              <a:buNone/>
            </a:pPr>
            <a:r>
              <a:t/>
            </a:r>
            <a:endParaRPr b="0" i="0" sz="1050" u="none" cap="none" strike="noStrike">
              <a:solidFill>
                <a:srgbClr val="666666"/>
              </a:solidFill>
              <a:highlight>
                <a:schemeClr val="dk1"/>
              </a:highlight>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1" name="Shape 481"/>
        <p:cNvGrpSpPr/>
        <p:nvPr/>
      </p:nvGrpSpPr>
      <p:grpSpPr>
        <a:xfrm>
          <a:off x="0" y="0"/>
          <a:ext cx="0" cy="0"/>
          <a:chOff x="0" y="0"/>
          <a:chExt cx="0" cy="0"/>
        </a:xfrm>
      </p:grpSpPr>
      <p:sp>
        <p:nvSpPr>
          <p:cNvPr id="482" name="Google Shape;482;p15"/>
          <p:cNvSpPr/>
          <p:nvPr/>
        </p:nvSpPr>
        <p:spPr>
          <a:xfrm>
            <a:off x="121975" y="63700"/>
            <a:ext cx="32199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Light"/>
                <a:ea typeface="Roboto Light"/>
                <a:cs typeface="Roboto Light"/>
                <a:sym typeface="Roboto Light"/>
              </a:rPr>
              <a:t>1.2 |</a:t>
            </a:r>
            <a:r>
              <a:rPr b="1" i="0" lang="en" sz="1200" u="none" cap="none" strike="noStrike">
                <a:solidFill>
                  <a:schemeClr val="dk1"/>
                </a:solidFill>
                <a:latin typeface="Roboto"/>
                <a:ea typeface="Roboto"/>
                <a:cs typeface="Roboto"/>
                <a:sym typeface="Roboto"/>
              </a:rPr>
              <a:t> Tipe Data</a:t>
            </a:r>
            <a:endParaRPr/>
          </a:p>
        </p:txBody>
      </p:sp>
      <p:sp>
        <p:nvSpPr>
          <p:cNvPr id="483" name="Google Shape;483;p15"/>
          <p:cNvSpPr/>
          <p:nvPr/>
        </p:nvSpPr>
        <p:spPr>
          <a:xfrm>
            <a:off x="829525" y="1234800"/>
            <a:ext cx="79356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chemeClr val="dk1"/>
              </a:buClr>
              <a:buSzPts val="5600"/>
              <a:buFont typeface="Arial"/>
              <a:buNone/>
            </a:pPr>
            <a:r>
              <a:rPr b="1" i="0" lang="en" sz="4100" u="none" cap="none" strike="noStrike">
                <a:solidFill>
                  <a:srgbClr val="F07A5A"/>
                </a:solidFill>
                <a:latin typeface="Poppins"/>
                <a:ea typeface="Poppins"/>
                <a:cs typeface="Poppins"/>
                <a:sym typeface="Poppins"/>
              </a:rPr>
              <a:t>Hands-on:</a:t>
            </a:r>
            <a:endParaRPr b="1" i="0" sz="41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Tipe data di dalam Python</a:t>
            </a:r>
            <a:r>
              <a:rPr b="1" i="0" lang="en" sz="4100" u="none" cap="none" strike="noStrike">
                <a:solidFill>
                  <a:srgbClr val="F07A5A"/>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
        <p:nvSpPr>
          <p:cNvPr id="484" name="Google Shape;484;p15"/>
          <p:cNvSpPr txBox="1"/>
          <p:nvPr/>
        </p:nvSpPr>
        <p:spPr>
          <a:xfrm>
            <a:off x="862475" y="2887900"/>
            <a:ext cx="5249100" cy="34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2C1A32"/>
                </a:solidFill>
                <a:latin typeface="Roboto Light"/>
                <a:ea typeface="Roboto Light"/>
                <a:cs typeface="Roboto Light"/>
                <a:sym typeface="Roboto Light"/>
              </a:rPr>
              <a:t>Link to Google Colabs: Section intro variable</a:t>
            </a:r>
            <a:endParaRPr b="0" i="0" sz="1400" u="none" cap="none" strike="noStrike">
              <a:solidFill>
                <a:srgbClr val="2C1A32"/>
              </a:solidFill>
              <a:latin typeface="Roboto Light"/>
              <a:ea typeface="Roboto Light"/>
              <a:cs typeface="Roboto Light"/>
              <a:sym typeface="Roboto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8" name="Shape 488"/>
        <p:cNvGrpSpPr/>
        <p:nvPr/>
      </p:nvGrpSpPr>
      <p:grpSpPr>
        <a:xfrm>
          <a:off x="0" y="0"/>
          <a:ext cx="0" cy="0"/>
          <a:chOff x="0" y="0"/>
          <a:chExt cx="0" cy="0"/>
        </a:xfrm>
      </p:grpSpPr>
      <p:sp>
        <p:nvSpPr>
          <p:cNvPr id="489" name="Google Shape;489;p16"/>
          <p:cNvSpPr txBox="1"/>
          <p:nvPr/>
        </p:nvSpPr>
        <p:spPr>
          <a:xfrm>
            <a:off x="458075" y="2148125"/>
            <a:ext cx="13650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dk1"/>
                </a:solidFill>
                <a:latin typeface="Poppins ExtraBold"/>
                <a:ea typeface="Poppins ExtraBold"/>
                <a:cs typeface="Poppins ExtraBold"/>
                <a:sym typeface="Poppins ExtraBold"/>
              </a:rPr>
              <a:t>1.3</a:t>
            </a:r>
            <a:endParaRPr b="0" i="0" sz="5000" u="none" cap="none" strike="noStrike">
              <a:solidFill>
                <a:schemeClr val="dk1"/>
              </a:solidFill>
              <a:latin typeface="Poppins ExtraBold"/>
              <a:ea typeface="Poppins ExtraBold"/>
              <a:cs typeface="Poppins ExtraBold"/>
              <a:sym typeface="Poppins ExtraBold"/>
            </a:endParaRPr>
          </a:p>
        </p:txBody>
      </p:sp>
      <p:sp>
        <p:nvSpPr>
          <p:cNvPr id="490" name="Google Shape;490;p16"/>
          <p:cNvSpPr/>
          <p:nvPr/>
        </p:nvSpPr>
        <p:spPr>
          <a:xfrm>
            <a:off x="1875425" y="2078750"/>
            <a:ext cx="23700" cy="1102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6"/>
          <p:cNvSpPr/>
          <p:nvPr/>
        </p:nvSpPr>
        <p:spPr>
          <a:xfrm>
            <a:off x="2068500" y="2039280"/>
            <a:ext cx="5612700" cy="113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0" lang="en" sz="4500" u="none" cap="none" strike="noStrike">
                <a:solidFill>
                  <a:schemeClr val="dk1"/>
                </a:solidFill>
                <a:latin typeface="Poppins"/>
                <a:ea typeface="Poppins"/>
                <a:cs typeface="Poppins"/>
                <a:sym typeface="Poppins"/>
              </a:rPr>
              <a:t>Operasi dasar aritmatika.</a:t>
            </a:r>
            <a:endParaRPr b="0" i="0" sz="4500" u="none" cap="none" strike="noStrike">
              <a:solidFill>
                <a:schemeClr val="dk1"/>
              </a:solidFill>
              <a:latin typeface="Poppins ExtraBold"/>
              <a:ea typeface="Poppins ExtraBold"/>
              <a:cs typeface="Poppins ExtraBold"/>
              <a:sym typeface="Poppins Extra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5" name="Shape 495"/>
        <p:cNvGrpSpPr/>
        <p:nvPr/>
      </p:nvGrpSpPr>
      <p:grpSpPr>
        <a:xfrm>
          <a:off x="0" y="0"/>
          <a:ext cx="0" cy="0"/>
          <a:chOff x="0" y="0"/>
          <a:chExt cx="0" cy="0"/>
        </a:xfrm>
      </p:grpSpPr>
      <p:sp>
        <p:nvSpPr>
          <p:cNvPr id="496" name="Google Shape;496;p17"/>
          <p:cNvSpPr/>
          <p:nvPr/>
        </p:nvSpPr>
        <p:spPr>
          <a:xfrm>
            <a:off x="121975" y="63700"/>
            <a:ext cx="32199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Light"/>
                <a:ea typeface="Roboto Light"/>
                <a:cs typeface="Roboto Light"/>
                <a:sym typeface="Roboto Light"/>
              </a:rPr>
              <a:t>1.3 |</a:t>
            </a:r>
            <a:r>
              <a:rPr b="1" i="0" lang="en" sz="1200" u="none" cap="none" strike="noStrike">
                <a:solidFill>
                  <a:schemeClr val="dk1"/>
                </a:solidFill>
                <a:latin typeface="Roboto"/>
                <a:ea typeface="Roboto"/>
                <a:cs typeface="Roboto"/>
                <a:sym typeface="Roboto"/>
              </a:rPr>
              <a:t> Operasi Dasar Aritmatika</a:t>
            </a:r>
            <a:endParaRPr b="1" i="0" sz="1200" u="none" cap="none" strike="noStrike">
              <a:solidFill>
                <a:schemeClr val="dk1"/>
              </a:solidFill>
              <a:latin typeface="Roboto"/>
              <a:ea typeface="Roboto"/>
              <a:cs typeface="Roboto"/>
              <a:sym typeface="Roboto"/>
            </a:endParaRPr>
          </a:p>
        </p:txBody>
      </p:sp>
      <p:sp>
        <p:nvSpPr>
          <p:cNvPr id="497" name="Google Shape;497;p17"/>
          <p:cNvSpPr txBox="1"/>
          <p:nvPr/>
        </p:nvSpPr>
        <p:spPr>
          <a:xfrm>
            <a:off x="329075" y="1488325"/>
            <a:ext cx="3720000" cy="2285700"/>
          </a:xfrm>
          <a:prstGeom prst="rect">
            <a:avLst/>
          </a:prstGeom>
          <a:noFill/>
          <a:ln>
            <a:noFill/>
          </a:ln>
        </p:spPr>
        <p:txBody>
          <a:bodyPr anchorCtr="0" anchor="t" bIns="91425" lIns="91425" spcFirstLastPara="1" rIns="91425" wrap="square" tIns="91425">
            <a:spAutoFit/>
          </a:bodyPr>
          <a:lstStyle/>
          <a:p>
            <a:pPr indent="-295275" lvl="0" marL="457200" marR="0" rtl="0" algn="l">
              <a:lnSpc>
                <a:spcPct val="100000"/>
              </a:lnSpc>
              <a:spcBef>
                <a:spcPts val="0"/>
              </a:spcBef>
              <a:spcAft>
                <a:spcPts val="0"/>
              </a:spcAft>
              <a:buClr>
                <a:srgbClr val="2C1A32"/>
              </a:buClr>
              <a:buSzPts val="1050"/>
              <a:buFont typeface="Roboto Light"/>
              <a:buChar char="●"/>
            </a:pPr>
            <a:r>
              <a:rPr b="1" i="0" lang="en" sz="1050" u="none" cap="none" strike="noStrike">
                <a:solidFill>
                  <a:srgbClr val="2C1A32"/>
                </a:solidFill>
                <a:latin typeface="Roboto"/>
                <a:ea typeface="Roboto"/>
                <a:cs typeface="Roboto"/>
                <a:sym typeface="Roboto"/>
              </a:rPr>
              <a:t>Penjumlahan</a:t>
            </a:r>
            <a:br>
              <a:rPr b="1" i="0" lang="en" sz="1050" u="none" cap="none" strike="noStrike">
                <a:solidFill>
                  <a:srgbClr val="2C1A32"/>
                </a:solidFill>
                <a:latin typeface="Roboto"/>
                <a:ea typeface="Roboto"/>
                <a:cs typeface="Roboto"/>
                <a:sym typeface="Roboto"/>
              </a:rPr>
            </a:br>
            <a:r>
              <a:rPr b="1" i="0" lang="en" sz="1050" u="none" cap="none" strike="noStrike">
                <a:solidFill>
                  <a:srgbClr val="2C1A32"/>
                </a:solidFill>
                <a:latin typeface="Roboto"/>
                <a:ea typeface="Roboto"/>
                <a:cs typeface="Roboto"/>
                <a:sym typeface="Roboto"/>
              </a:rPr>
              <a:t>+</a:t>
            </a:r>
            <a:endParaRPr b="1" i="0" sz="1050" u="none" cap="none" strike="noStrike">
              <a:solidFill>
                <a:srgbClr val="2C1A32"/>
              </a:solidFill>
              <a:latin typeface="Roboto"/>
              <a:ea typeface="Roboto"/>
              <a:cs typeface="Roboto"/>
              <a:sym typeface="Roboto"/>
            </a:endParaRPr>
          </a:p>
          <a:p>
            <a:pPr indent="-295275" lvl="0" marL="457200" marR="0" rtl="0" algn="l">
              <a:lnSpc>
                <a:spcPct val="100000"/>
              </a:lnSpc>
              <a:spcBef>
                <a:spcPts val="0"/>
              </a:spcBef>
              <a:spcAft>
                <a:spcPts val="0"/>
              </a:spcAft>
              <a:buClr>
                <a:srgbClr val="2C1A32"/>
              </a:buClr>
              <a:buSzPts val="1050"/>
              <a:buFont typeface="Roboto"/>
              <a:buChar char="●"/>
            </a:pPr>
            <a:r>
              <a:rPr b="1" i="0" lang="en" sz="1050" u="none" cap="none" strike="noStrike">
                <a:solidFill>
                  <a:srgbClr val="2C1A32"/>
                </a:solidFill>
                <a:latin typeface="Roboto"/>
                <a:ea typeface="Roboto"/>
                <a:cs typeface="Roboto"/>
                <a:sym typeface="Roboto"/>
              </a:rPr>
              <a:t>Pengurangan</a:t>
            </a:r>
            <a:br>
              <a:rPr b="1" i="0" lang="en" sz="1050" u="none" cap="none" strike="noStrike">
                <a:solidFill>
                  <a:srgbClr val="2C1A32"/>
                </a:solidFill>
                <a:latin typeface="Roboto"/>
                <a:ea typeface="Roboto"/>
                <a:cs typeface="Roboto"/>
                <a:sym typeface="Roboto"/>
              </a:rPr>
            </a:br>
            <a:r>
              <a:rPr b="1" i="0" lang="en" sz="1050" u="none" cap="none" strike="noStrike">
                <a:solidFill>
                  <a:srgbClr val="2C1A32"/>
                </a:solidFill>
                <a:latin typeface="Roboto"/>
                <a:ea typeface="Roboto"/>
                <a:cs typeface="Roboto"/>
                <a:sym typeface="Roboto"/>
              </a:rPr>
              <a:t>-</a:t>
            </a:r>
            <a:endParaRPr b="1" i="0" sz="1050" u="none" cap="none" strike="noStrike">
              <a:solidFill>
                <a:srgbClr val="2C1A32"/>
              </a:solidFill>
              <a:latin typeface="Roboto"/>
              <a:ea typeface="Roboto"/>
              <a:cs typeface="Roboto"/>
              <a:sym typeface="Roboto"/>
            </a:endParaRPr>
          </a:p>
          <a:p>
            <a:pPr indent="-295275" lvl="0" marL="457200" marR="0" rtl="0" algn="l">
              <a:lnSpc>
                <a:spcPct val="100000"/>
              </a:lnSpc>
              <a:spcBef>
                <a:spcPts val="0"/>
              </a:spcBef>
              <a:spcAft>
                <a:spcPts val="0"/>
              </a:spcAft>
              <a:buClr>
                <a:srgbClr val="2C1A32"/>
              </a:buClr>
              <a:buSzPts val="1050"/>
              <a:buFont typeface="Roboto"/>
              <a:buChar char="●"/>
            </a:pPr>
            <a:r>
              <a:rPr b="1" i="0" lang="en" sz="1050" u="none" cap="none" strike="noStrike">
                <a:solidFill>
                  <a:srgbClr val="2C1A32"/>
                </a:solidFill>
                <a:latin typeface="Roboto"/>
                <a:ea typeface="Roboto"/>
                <a:cs typeface="Roboto"/>
                <a:sym typeface="Roboto"/>
              </a:rPr>
              <a:t>Pengalian</a:t>
            </a:r>
            <a:br>
              <a:rPr b="1" i="0" lang="en" sz="1050" u="none" cap="none" strike="noStrike">
                <a:solidFill>
                  <a:srgbClr val="2C1A32"/>
                </a:solidFill>
                <a:latin typeface="Roboto"/>
                <a:ea typeface="Roboto"/>
                <a:cs typeface="Roboto"/>
                <a:sym typeface="Roboto"/>
              </a:rPr>
            </a:br>
            <a:r>
              <a:rPr b="1" i="0" lang="en" sz="1050" u="none" cap="none" strike="noStrike">
                <a:solidFill>
                  <a:srgbClr val="2C1A32"/>
                </a:solidFill>
                <a:latin typeface="Roboto"/>
                <a:ea typeface="Roboto"/>
                <a:cs typeface="Roboto"/>
                <a:sym typeface="Roboto"/>
              </a:rPr>
              <a:t>*</a:t>
            </a:r>
            <a:endParaRPr b="1" i="0" sz="1050" u="none" cap="none" strike="noStrike">
              <a:solidFill>
                <a:srgbClr val="2C1A32"/>
              </a:solidFill>
              <a:latin typeface="Roboto"/>
              <a:ea typeface="Roboto"/>
              <a:cs typeface="Roboto"/>
              <a:sym typeface="Roboto"/>
            </a:endParaRPr>
          </a:p>
          <a:p>
            <a:pPr indent="-295275" lvl="0" marL="457200" marR="0" rtl="0" algn="l">
              <a:lnSpc>
                <a:spcPct val="100000"/>
              </a:lnSpc>
              <a:spcBef>
                <a:spcPts val="0"/>
              </a:spcBef>
              <a:spcAft>
                <a:spcPts val="0"/>
              </a:spcAft>
              <a:buClr>
                <a:srgbClr val="2C1A32"/>
              </a:buClr>
              <a:buSzPts val="1050"/>
              <a:buFont typeface="Roboto"/>
              <a:buChar char="●"/>
            </a:pPr>
            <a:r>
              <a:rPr b="1" i="0" lang="en" sz="1050" u="none" cap="none" strike="noStrike">
                <a:solidFill>
                  <a:srgbClr val="2C1A32"/>
                </a:solidFill>
                <a:latin typeface="Roboto"/>
                <a:ea typeface="Roboto"/>
                <a:cs typeface="Roboto"/>
                <a:sym typeface="Roboto"/>
              </a:rPr>
              <a:t>Pembagian</a:t>
            </a:r>
            <a:endParaRPr b="1" i="0" sz="1050" u="none" cap="none" strike="noStrike">
              <a:solidFill>
                <a:srgbClr val="2C1A32"/>
              </a:solidFill>
              <a:latin typeface="Roboto"/>
              <a:ea typeface="Roboto"/>
              <a:cs typeface="Roboto"/>
              <a:sym typeface="Roboto"/>
            </a:endParaRPr>
          </a:p>
          <a:p>
            <a:pPr indent="-295275" lvl="1" marL="914400" marR="0" rtl="0" algn="l">
              <a:lnSpc>
                <a:spcPct val="100000"/>
              </a:lnSpc>
              <a:spcBef>
                <a:spcPts val="0"/>
              </a:spcBef>
              <a:spcAft>
                <a:spcPts val="0"/>
              </a:spcAft>
              <a:buClr>
                <a:srgbClr val="2C1A32"/>
              </a:buClr>
              <a:buSzPts val="1050"/>
              <a:buFont typeface="Roboto"/>
              <a:buChar char="○"/>
            </a:pPr>
            <a:r>
              <a:rPr b="1" i="0" lang="en" sz="1050" u="none" cap="none" strike="noStrike">
                <a:solidFill>
                  <a:srgbClr val="2C1A32"/>
                </a:solidFill>
                <a:latin typeface="Roboto"/>
                <a:ea typeface="Roboto"/>
                <a:cs typeface="Roboto"/>
                <a:sym typeface="Roboto"/>
              </a:rPr>
              <a:t>/</a:t>
            </a:r>
            <a:endParaRPr b="1" i="0" sz="1050" u="none" cap="none" strike="noStrike">
              <a:solidFill>
                <a:srgbClr val="2C1A32"/>
              </a:solidFill>
              <a:latin typeface="Roboto"/>
              <a:ea typeface="Roboto"/>
              <a:cs typeface="Roboto"/>
              <a:sym typeface="Roboto"/>
            </a:endParaRPr>
          </a:p>
          <a:p>
            <a:pPr indent="-295275" lvl="1" marL="914400" marR="0" rtl="0" algn="l">
              <a:lnSpc>
                <a:spcPct val="100000"/>
              </a:lnSpc>
              <a:spcBef>
                <a:spcPts val="0"/>
              </a:spcBef>
              <a:spcAft>
                <a:spcPts val="0"/>
              </a:spcAft>
              <a:buClr>
                <a:srgbClr val="2C1A32"/>
              </a:buClr>
              <a:buSzPts val="1050"/>
              <a:buFont typeface="Roboto"/>
              <a:buChar char="○"/>
            </a:pPr>
            <a:r>
              <a:rPr b="1" i="0" lang="en" sz="1050" u="none" cap="none" strike="noStrike">
                <a:solidFill>
                  <a:srgbClr val="2C1A32"/>
                </a:solidFill>
                <a:latin typeface="Roboto"/>
                <a:ea typeface="Roboto"/>
                <a:cs typeface="Roboto"/>
                <a:sym typeface="Roboto"/>
              </a:rPr>
              <a:t>//</a:t>
            </a:r>
            <a:endParaRPr b="1" i="0" sz="1050" u="none" cap="none" strike="noStrike">
              <a:solidFill>
                <a:srgbClr val="2C1A32"/>
              </a:solidFill>
              <a:latin typeface="Roboto"/>
              <a:ea typeface="Roboto"/>
              <a:cs typeface="Roboto"/>
              <a:sym typeface="Roboto"/>
            </a:endParaRPr>
          </a:p>
          <a:p>
            <a:pPr indent="-295275" lvl="0" marL="457200" marR="0" rtl="0" algn="l">
              <a:lnSpc>
                <a:spcPct val="100000"/>
              </a:lnSpc>
              <a:spcBef>
                <a:spcPts val="0"/>
              </a:spcBef>
              <a:spcAft>
                <a:spcPts val="0"/>
              </a:spcAft>
              <a:buClr>
                <a:srgbClr val="2C1A32"/>
              </a:buClr>
              <a:buSzPts val="1050"/>
              <a:buFont typeface="Roboto"/>
              <a:buChar char="●"/>
            </a:pPr>
            <a:r>
              <a:rPr b="1" i="0" lang="en" sz="1050" u="none" cap="none" strike="noStrike">
                <a:solidFill>
                  <a:srgbClr val="2C1A32"/>
                </a:solidFill>
                <a:latin typeface="Roboto"/>
                <a:ea typeface="Roboto"/>
                <a:cs typeface="Roboto"/>
                <a:sym typeface="Roboto"/>
              </a:rPr>
              <a:t>Pangkat</a:t>
            </a:r>
            <a:br>
              <a:rPr b="1" i="0" lang="en" sz="1050" u="none" cap="none" strike="noStrike">
                <a:solidFill>
                  <a:srgbClr val="2C1A32"/>
                </a:solidFill>
                <a:latin typeface="Roboto"/>
                <a:ea typeface="Roboto"/>
                <a:cs typeface="Roboto"/>
                <a:sym typeface="Roboto"/>
              </a:rPr>
            </a:br>
            <a:r>
              <a:rPr b="1" i="0" lang="en" sz="1050" u="none" cap="none" strike="noStrike">
                <a:solidFill>
                  <a:srgbClr val="2C1A32"/>
                </a:solidFill>
                <a:latin typeface="Roboto"/>
                <a:ea typeface="Roboto"/>
                <a:cs typeface="Roboto"/>
                <a:sym typeface="Roboto"/>
              </a:rPr>
              <a:t>**</a:t>
            </a:r>
            <a:endParaRPr b="1" i="0" sz="1050" u="none" cap="none" strike="noStrike">
              <a:solidFill>
                <a:srgbClr val="2C1A32"/>
              </a:solidFill>
              <a:latin typeface="Roboto"/>
              <a:ea typeface="Roboto"/>
              <a:cs typeface="Roboto"/>
              <a:sym typeface="Roboto"/>
            </a:endParaRPr>
          </a:p>
          <a:p>
            <a:pPr indent="-295275" lvl="0" marL="457200" marR="0" rtl="0" algn="l">
              <a:lnSpc>
                <a:spcPct val="100000"/>
              </a:lnSpc>
              <a:spcBef>
                <a:spcPts val="0"/>
              </a:spcBef>
              <a:spcAft>
                <a:spcPts val="0"/>
              </a:spcAft>
              <a:buClr>
                <a:srgbClr val="2C1A32"/>
              </a:buClr>
              <a:buSzPts val="1050"/>
              <a:buFont typeface="Roboto"/>
              <a:buChar char="●"/>
            </a:pPr>
            <a:r>
              <a:rPr b="1" i="0" lang="en" sz="1050" u="none" cap="none" strike="noStrike">
                <a:solidFill>
                  <a:srgbClr val="2C1A32"/>
                </a:solidFill>
                <a:latin typeface="Roboto"/>
                <a:ea typeface="Roboto"/>
                <a:cs typeface="Roboto"/>
                <a:sym typeface="Roboto"/>
              </a:rPr>
              <a:t>Modulus</a:t>
            </a:r>
            <a:br>
              <a:rPr b="1" i="0" lang="en" sz="1050" u="none" cap="none" strike="noStrike">
                <a:solidFill>
                  <a:srgbClr val="2C1A32"/>
                </a:solidFill>
                <a:latin typeface="Roboto"/>
                <a:ea typeface="Roboto"/>
                <a:cs typeface="Roboto"/>
                <a:sym typeface="Roboto"/>
              </a:rPr>
            </a:br>
            <a:r>
              <a:rPr b="1" i="0" lang="en" sz="1050" u="none" cap="none" strike="noStrike">
                <a:solidFill>
                  <a:srgbClr val="2C1A32"/>
                </a:solidFill>
                <a:latin typeface="Roboto"/>
                <a:ea typeface="Roboto"/>
                <a:cs typeface="Roboto"/>
                <a:sym typeface="Roboto"/>
              </a:rPr>
              <a:t>%</a:t>
            </a:r>
            <a:endParaRPr b="1" i="0" sz="1050" u="none" cap="none" strike="noStrike">
              <a:solidFill>
                <a:srgbClr val="2C1A32"/>
              </a:solidFill>
              <a:latin typeface="Roboto"/>
              <a:ea typeface="Roboto"/>
              <a:cs typeface="Roboto"/>
              <a:sym typeface="Roboto"/>
            </a:endParaRPr>
          </a:p>
        </p:txBody>
      </p:sp>
      <p:sp>
        <p:nvSpPr>
          <p:cNvPr id="498" name="Google Shape;498;p17"/>
          <p:cNvSpPr/>
          <p:nvPr/>
        </p:nvSpPr>
        <p:spPr>
          <a:xfrm>
            <a:off x="451625" y="481600"/>
            <a:ext cx="7750800" cy="9654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Kode Perintah Operasi Aritmatika Dasar</a:t>
            </a:r>
            <a:endParaRPr b="1" i="0" sz="4100" u="none" cap="none" strike="noStrike">
              <a:solidFill>
                <a:srgbClr val="F07A5A"/>
              </a:solidFill>
              <a:latin typeface="Poppins"/>
              <a:ea typeface="Poppins"/>
              <a:cs typeface="Poppins"/>
              <a:sym typeface="Poppi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2" name="Shape 502"/>
        <p:cNvGrpSpPr/>
        <p:nvPr/>
      </p:nvGrpSpPr>
      <p:grpSpPr>
        <a:xfrm>
          <a:off x="0" y="0"/>
          <a:ext cx="0" cy="0"/>
          <a:chOff x="0" y="0"/>
          <a:chExt cx="0" cy="0"/>
        </a:xfrm>
      </p:grpSpPr>
      <p:sp>
        <p:nvSpPr>
          <p:cNvPr id="503" name="Google Shape;503;p18"/>
          <p:cNvSpPr/>
          <p:nvPr/>
        </p:nvSpPr>
        <p:spPr>
          <a:xfrm>
            <a:off x="829525" y="1234800"/>
            <a:ext cx="79356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chemeClr val="dk1"/>
              </a:buClr>
              <a:buSzPts val="5600"/>
              <a:buFont typeface="Arial"/>
              <a:buNone/>
            </a:pPr>
            <a:r>
              <a:rPr b="1" i="0" lang="en" sz="4100" u="none" cap="none" strike="noStrike">
                <a:solidFill>
                  <a:srgbClr val="F07A5A"/>
                </a:solidFill>
                <a:latin typeface="Poppins"/>
                <a:ea typeface="Poppins"/>
                <a:cs typeface="Poppins"/>
                <a:sym typeface="Poppins"/>
              </a:rPr>
              <a:t>Hands-on:</a:t>
            </a:r>
            <a:endParaRPr b="1" i="0" sz="41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Implementasi Kode Program Operasi Aritmatika</a:t>
            </a:r>
            <a:r>
              <a:rPr b="1" i="0" lang="en" sz="4100" u="none" cap="none" strike="noStrike">
                <a:solidFill>
                  <a:srgbClr val="F07A5A"/>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
        <p:nvSpPr>
          <p:cNvPr id="504" name="Google Shape;504;p18"/>
          <p:cNvSpPr txBox="1"/>
          <p:nvPr/>
        </p:nvSpPr>
        <p:spPr>
          <a:xfrm>
            <a:off x="862475" y="2887900"/>
            <a:ext cx="5249100" cy="34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2C1A32"/>
                </a:solidFill>
                <a:latin typeface="Roboto Light"/>
                <a:ea typeface="Roboto Light"/>
                <a:cs typeface="Roboto Light"/>
                <a:sym typeface="Roboto Light"/>
              </a:rPr>
              <a:t>Link to Google Colabs: Section Operasi Penjumlahan</a:t>
            </a:r>
            <a:endParaRPr b="0" i="0" sz="1400" u="none" cap="none" strike="noStrike">
              <a:solidFill>
                <a:srgbClr val="2C1A32"/>
              </a:solidFill>
              <a:latin typeface="Roboto Light"/>
              <a:ea typeface="Roboto Light"/>
              <a:cs typeface="Roboto Light"/>
              <a:sym typeface="Roboto Light"/>
            </a:endParaRPr>
          </a:p>
        </p:txBody>
      </p:sp>
      <p:sp>
        <p:nvSpPr>
          <p:cNvPr id="505" name="Google Shape;505;p18"/>
          <p:cNvSpPr/>
          <p:nvPr/>
        </p:nvSpPr>
        <p:spPr>
          <a:xfrm>
            <a:off x="215200" y="138982"/>
            <a:ext cx="32199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Light"/>
                <a:ea typeface="Roboto Light"/>
                <a:cs typeface="Roboto Light"/>
                <a:sym typeface="Roboto Light"/>
              </a:rPr>
              <a:t>1.3 |</a:t>
            </a:r>
            <a:r>
              <a:rPr b="1" i="0" lang="en" sz="1200" u="none" cap="none" strike="noStrike">
                <a:solidFill>
                  <a:schemeClr val="dk1"/>
                </a:solidFill>
                <a:latin typeface="Roboto"/>
                <a:ea typeface="Roboto"/>
                <a:cs typeface="Roboto"/>
                <a:sym typeface="Roboto"/>
              </a:rPr>
              <a:t> Operasi Dasar Aritmatika</a:t>
            </a:r>
            <a:endParaRPr b="1" i="0" sz="1200" u="none" cap="none" strike="noStrike">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9" name="Shape 509"/>
        <p:cNvGrpSpPr/>
        <p:nvPr/>
      </p:nvGrpSpPr>
      <p:grpSpPr>
        <a:xfrm>
          <a:off x="0" y="0"/>
          <a:ext cx="0" cy="0"/>
          <a:chOff x="0" y="0"/>
          <a:chExt cx="0" cy="0"/>
        </a:xfrm>
      </p:grpSpPr>
      <p:sp>
        <p:nvSpPr>
          <p:cNvPr id="510" name="Google Shape;510;p19"/>
          <p:cNvSpPr txBox="1"/>
          <p:nvPr/>
        </p:nvSpPr>
        <p:spPr>
          <a:xfrm>
            <a:off x="458075" y="2148125"/>
            <a:ext cx="13650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dk1"/>
                </a:solidFill>
                <a:latin typeface="Poppins ExtraBold"/>
                <a:ea typeface="Poppins ExtraBold"/>
                <a:cs typeface="Poppins ExtraBold"/>
                <a:sym typeface="Poppins ExtraBold"/>
              </a:rPr>
              <a:t>1.4</a:t>
            </a:r>
            <a:endParaRPr b="0" i="0" sz="5000" u="none" cap="none" strike="noStrike">
              <a:solidFill>
                <a:schemeClr val="dk1"/>
              </a:solidFill>
              <a:latin typeface="Poppins ExtraBold"/>
              <a:ea typeface="Poppins ExtraBold"/>
              <a:cs typeface="Poppins ExtraBold"/>
              <a:sym typeface="Poppins ExtraBold"/>
            </a:endParaRPr>
          </a:p>
        </p:txBody>
      </p:sp>
      <p:sp>
        <p:nvSpPr>
          <p:cNvPr id="511" name="Google Shape;511;p19"/>
          <p:cNvSpPr/>
          <p:nvPr/>
        </p:nvSpPr>
        <p:spPr>
          <a:xfrm>
            <a:off x="1875425" y="2078750"/>
            <a:ext cx="23700" cy="1102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9"/>
          <p:cNvSpPr/>
          <p:nvPr/>
        </p:nvSpPr>
        <p:spPr>
          <a:xfrm>
            <a:off x="2068500" y="2039280"/>
            <a:ext cx="5612700" cy="113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0" lang="en" sz="4500" u="none" cap="none" strike="noStrike">
                <a:solidFill>
                  <a:schemeClr val="dk1"/>
                </a:solidFill>
                <a:latin typeface="Poppins"/>
                <a:ea typeface="Poppins"/>
                <a:cs typeface="Poppins"/>
                <a:sym typeface="Poppins"/>
              </a:rPr>
              <a:t>Operasi dasar text.</a:t>
            </a:r>
            <a:endParaRPr b="0" i="0" sz="4500" u="none" cap="none" strike="noStrike">
              <a:solidFill>
                <a:schemeClr val="dk1"/>
              </a:solidFill>
              <a:latin typeface="Poppins ExtraBold"/>
              <a:ea typeface="Poppins ExtraBold"/>
              <a:cs typeface="Poppins ExtraBold"/>
              <a:sym typeface="Poppins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8" name="Shape 358"/>
        <p:cNvGrpSpPr/>
        <p:nvPr/>
      </p:nvGrpSpPr>
      <p:grpSpPr>
        <a:xfrm>
          <a:off x="0" y="0"/>
          <a:ext cx="0" cy="0"/>
          <a:chOff x="0" y="0"/>
          <a:chExt cx="0" cy="0"/>
        </a:xfrm>
      </p:grpSpPr>
      <p:pic>
        <p:nvPicPr>
          <p:cNvPr id="359" name="Google Shape;359;p2"/>
          <p:cNvPicPr preferRelativeResize="0"/>
          <p:nvPr/>
        </p:nvPicPr>
        <p:blipFill rotWithShape="1">
          <a:blip r:embed="rId4">
            <a:alphaModFix/>
          </a:blip>
          <a:srcRect b="0" l="0" r="0" t="0"/>
          <a:stretch/>
        </p:blipFill>
        <p:spPr>
          <a:xfrm>
            <a:off x="758500" y="1035100"/>
            <a:ext cx="2762550" cy="2898675"/>
          </a:xfrm>
          <a:prstGeom prst="rect">
            <a:avLst/>
          </a:prstGeom>
          <a:noFill/>
          <a:ln>
            <a:noFill/>
          </a:ln>
        </p:spPr>
      </p:pic>
      <p:sp>
        <p:nvSpPr>
          <p:cNvPr id="360" name="Google Shape;360;p2"/>
          <p:cNvSpPr/>
          <p:nvPr/>
        </p:nvSpPr>
        <p:spPr>
          <a:xfrm>
            <a:off x="4422850" y="1123521"/>
            <a:ext cx="3949500" cy="789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900" u="none" cap="none" strike="noStrike">
                <a:solidFill>
                  <a:srgbClr val="000000"/>
                </a:solidFill>
                <a:latin typeface="Poppins"/>
                <a:ea typeface="Poppins"/>
                <a:cs typeface="Poppins"/>
                <a:sym typeface="Poppins"/>
              </a:rPr>
              <a:t>Nama Pengajar</a:t>
            </a:r>
            <a:endParaRPr b="0" i="0" sz="2000" u="none" cap="none" strike="noStrike">
              <a:solidFill>
                <a:srgbClr val="000000"/>
              </a:solidFill>
              <a:latin typeface="Poppins"/>
              <a:ea typeface="Poppins"/>
              <a:cs typeface="Poppins"/>
              <a:sym typeface="Poppins"/>
            </a:endParaRPr>
          </a:p>
        </p:txBody>
      </p:sp>
      <p:sp>
        <p:nvSpPr>
          <p:cNvPr id="361" name="Google Shape;361;p2"/>
          <p:cNvSpPr txBox="1"/>
          <p:nvPr/>
        </p:nvSpPr>
        <p:spPr>
          <a:xfrm>
            <a:off x="4422850" y="1992750"/>
            <a:ext cx="4181700" cy="768642"/>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100"/>
              <a:buFont typeface="Arial"/>
              <a:buNone/>
            </a:pPr>
            <a:r>
              <a:rPr b="0" i="0" lang="en" sz="1100" u="none" cap="none" strike="noStrike">
                <a:solidFill>
                  <a:srgbClr val="2C1A32"/>
                </a:solidFill>
                <a:highlight>
                  <a:srgbClr val="FFFFFF"/>
                </a:highlight>
                <a:latin typeface="Poppins"/>
                <a:ea typeface="Poppins"/>
                <a:cs typeface="Poppins"/>
                <a:sym typeface="Poppins"/>
              </a:rPr>
              <a:t>Profile singkat atau pengalaman yang berhubungan dengan materi pelatihan.</a:t>
            </a:r>
            <a:endParaRPr/>
          </a:p>
          <a:p>
            <a:pPr indent="0" lvl="0" marL="0" marR="0" rtl="0" algn="just">
              <a:lnSpc>
                <a:spcPct val="115000"/>
              </a:lnSpc>
              <a:spcBef>
                <a:spcPts val="0"/>
              </a:spcBef>
              <a:spcAft>
                <a:spcPts val="0"/>
              </a:spcAft>
              <a:buClr>
                <a:srgbClr val="000000"/>
              </a:buClr>
              <a:buSzPts val="1100"/>
              <a:buFont typeface="Arial"/>
              <a:buNone/>
            </a:pPr>
            <a:r>
              <a:t/>
            </a:r>
            <a:endParaRPr b="0" i="0" sz="1100" u="none" cap="none" strike="noStrike">
              <a:solidFill>
                <a:srgbClr val="2C1A32"/>
              </a:solidFill>
              <a:highlight>
                <a:srgbClr val="FFFFFF"/>
              </a:highlight>
              <a:latin typeface="Poppins"/>
              <a:ea typeface="Poppins"/>
              <a:cs typeface="Poppins"/>
              <a:sym typeface="Poppins"/>
            </a:endParaRPr>
          </a:p>
        </p:txBody>
      </p:sp>
      <p:sp>
        <p:nvSpPr>
          <p:cNvPr id="362" name="Google Shape;362;p2"/>
          <p:cNvSpPr/>
          <p:nvPr/>
        </p:nvSpPr>
        <p:spPr>
          <a:xfrm>
            <a:off x="907675" y="3583075"/>
            <a:ext cx="3073800" cy="477600"/>
          </a:xfrm>
          <a:prstGeom prst="roundRect">
            <a:avLst>
              <a:gd fmla="val 16667" name="adj"/>
            </a:avLst>
          </a:prstGeom>
          <a:solidFill>
            <a:srgbClr val="F07A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
          <p:cNvSpPr/>
          <p:nvPr/>
        </p:nvSpPr>
        <p:spPr>
          <a:xfrm>
            <a:off x="850075" y="3592075"/>
            <a:ext cx="3189000" cy="459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5600"/>
              <a:buFont typeface="Arial"/>
              <a:buNone/>
            </a:pPr>
            <a:r>
              <a:rPr b="1" i="0" lang="en" sz="1800" u="none" cap="none" strike="noStrike">
                <a:solidFill>
                  <a:srgbClr val="000000"/>
                </a:solidFill>
                <a:latin typeface="Poppins"/>
                <a:ea typeface="Poppins"/>
                <a:cs typeface="Poppins"/>
                <a:sym typeface="Poppins"/>
              </a:rPr>
              <a:t>Nama Pengajar</a:t>
            </a:r>
            <a:endParaRPr b="1" i="0" sz="1800" u="none" cap="none" strike="noStrike">
              <a:solidFill>
                <a:srgbClr val="2C1A32"/>
              </a:solidFill>
              <a:latin typeface="Poppins"/>
              <a:ea typeface="Poppins"/>
              <a:cs typeface="Poppins"/>
              <a:sym typeface="Poppins"/>
            </a:endParaRPr>
          </a:p>
        </p:txBody>
      </p:sp>
      <p:sp>
        <p:nvSpPr>
          <p:cNvPr id="364" name="Google Shape;364;p2"/>
          <p:cNvSpPr txBox="1"/>
          <p:nvPr/>
        </p:nvSpPr>
        <p:spPr>
          <a:xfrm>
            <a:off x="4422850" y="3595175"/>
            <a:ext cx="39495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1" lang="en" sz="1500" u="none" cap="none" strike="noStrike">
                <a:solidFill>
                  <a:srgbClr val="2C1A32"/>
                </a:solidFill>
                <a:highlight>
                  <a:srgbClr val="FFFFFF"/>
                </a:highlight>
                <a:latin typeface="Poppins"/>
                <a:ea typeface="Poppins"/>
                <a:cs typeface="Poppins"/>
                <a:sym typeface="Poppins"/>
              </a:rPr>
              <a:t>Link to Professional Platform:</a:t>
            </a:r>
            <a:endParaRPr b="1" i="1" sz="1500" u="none" cap="none" strike="noStrike">
              <a:solidFill>
                <a:srgbClr val="2C1A32"/>
              </a:solidFill>
              <a:highlight>
                <a:srgbClr val="FFFFFF"/>
              </a:highlight>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100"/>
              <a:buFont typeface="Arial"/>
              <a:buNone/>
            </a:pPr>
            <a:r>
              <a:rPr b="0" i="0" lang="en" sz="1000" u="sng" cap="none" strike="noStrike">
                <a:solidFill>
                  <a:srgbClr val="0097A7"/>
                </a:solidFill>
                <a:latin typeface="Poppins"/>
                <a:ea typeface="Poppins"/>
                <a:cs typeface="Poppins"/>
                <a:sym typeface="Poppins"/>
                <a:hlinkClick r:id="rId5">
                  <a:extLst>
                    <a:ext uri="{A12FA001-AC4F-418D-AE19-62706E023703}">
                      <ahyp:hlinkClr val="tx"/>
                    </a:ext>
                  </a:extLst>
                </a:hlinkClick>
              </a:rPr>
              <a:t>https://www</a:t>
            </a:r>
            <a:r>
              <a:rPr b="0" i="0" lang="en" sz="1000" u="sng" cap="none" strike="noStrike">
                <a:solidFill>
                  <a:srgbClr val="0097A7"/>
                </a:solidFill>
                <a:latin typeface="Poppins"/>
                <a:ea typeface="Poppins"/>
                <a:cs typeface="Poppins"/>
                <a:sym typeface="Poppins"/>
              </a:rPr>
              <a:t>. ….</a:t>
            </a:r>
            <a:endParaRPr b="0" i="0" sz="1500" u="none" cap="none" strike="noStrike">
              <a:solidFill>
                <a:srgbClr val="2C1A32"/>
              </a:solidFill>
              <a:highlight>
                <a:srgbClr val="FFFFFF"/>
              </a:highlight>
              <a:latin typeface="Poppins"/>
              <a:ea typeface="Poppins"/>
              <a:cs typeface="Poppins"/>
              <a:sym typeface="Poppins"/>
            </a:endParaRPr>
          </a:p>
        </p:txBody>
      </p:sp>
      <p:sp>
        <p:nvSpPr>
          <p:cNvPr id="365" name="Google Shape;365;p2"/>
          <p:cNvSpPr/>
          <p:nvPr/>
        </p:nvSpPr>
        <p:spPr>
          <a:xfrm>
            <a:off x="850075" y="4071438"/>
            <a:ext cx="3189000" cy="459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5600"/>
              <a:buFont typeface="Arial"/>
              <a:buNone/>
            </a:pPr>
            <a:r>
              <a:rPr b="1" i="0" lang="en" sz="1200" u="none" cap="none" strike="noStrike">
                <a:solidFill>
                  <a:srgbClr val="000000"/>
                </a:solidFill>
                <a:latin typeface="Poppins"/>
                <a:ea typeface="Poppins"/>
                <a:cs typeface="Poppins"/>
                <a:sym typeface="Poppins"/>
              </a:rPr>
              <a:t>Jabatan - Asal Perusahaan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6" name="Shape 516"/>
        <p:cNvGrpSpPr/>
        <p:nvPr/>
      </p:nvGrpSpPr>
      <p:grpSpPr>
        <a:xfrm>
          <a:off x="0" y="0"/>
          <a:ext cx="0" cy="0"/>
          <a:chOff x="0" y="0"/>
          <a:chExt cx="0" cy="0"/>
        </a:xfrm>
      </p:grpSpPr>
      <p:sp>
        <p:nvSpPr>
          <p:cNvPr id="517" name="Google Shape;517;p20"/>
          <p:cNvSpPr/>
          <p:nvPr/>
        </p:nvSpPr>
        <p:spPr>
          <a:xfrm>
            <a:off x="121975" y="63700"/>
            <a:ext cx="32199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Light"/>
                <a:ea typeface="Roboto Light"/>
                <a:cs typeface="Roboto Light"/>
                <a:sym typeface="Roboto Light"/>
              </a:rPr>
              <a:t>1.4 |</a:t>
            </a:r>
            <a:r>
              <a:rPr b="1" i="0" lang="en" sz="1200" u="none" cap="none" strike="noStrike">
                <a:solidFill>
                  <a:schemeClr val="dk1"/>
                </a:solidFill>
                <a:latin typeface="Roboto"/>
                <a:ea typeface="Roboto"/>
                <a:cs typeface="Roboto"/>
                <a:sym typeface="Roboto"/>
              </a:rPr>
              <a:t> Operasi Dasar Text</a:t>
            </a:r>
            <a:endParaRPr b="1" i="0" sz="1200" u="none" cap="none" strike="noStrike">
              <a:solidFill>
                <a:schemeClr val="dk1"/>
              </a:solidFill>
              <a:latin typeface="Roboto"/>
              <a:ea typeface="Roboto"/>
              <a:cs typeface="Roboto"/>
              <a:sym typeface="Roboto"/>
            </a:endParaRPr>
          </a:p>
        </p:txBody>
      </p:sp>
      <p:sp>
        <p:nvSpPr>
          <p:cNvPr id="518" name="Google Shape;518;p20"/>
          <p:cNvSpPr/>
          <p:nvPr/>
        </p:nvSpPr>
        <p:spPr>
          <a:xfrm>
            <a:off x="451625" y="481600"/>
            <a:ext cx="7750800" cy="9654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Kode Perintah Operasi Dasar String/Text</a:t>
            </a:r>
            <a:endParaRPr b="1" i="0" sz="4100" u="none" cap="none" strike="noStrike">
              <a:solidFill>
                <a:srgbClr val="F07A5A"/>
              </a:solidFill>
              <a:latin typeface="Poppins"/>
              <a:ea typeface="Poppins"/>
              <a:cs typeface="Poppins"/>
              <a:sym typeface="Poppins"/>
            </a:endParaRPr>
          </a:p>
        </p:txBody>
      </p:sp>
      <p:sp>
        <p:nvSpPr>
          <p:cNvPr id="519" name="Google Shape;519;p20"/>
          <p:cNvSpPr txBox="1"/>
          <p:nvPr/>
        </p:nvSpPr>
        <p:spPr>
          <a:xfrm>
            <a:off x="329075" y="1488325"/>
            <a:ext cx="3720000" cy="3209400"/>
          </a:xfrm>
          <a:prstGeom prst="rect">
            <a:avLst/>
          </a:prstGeom>
          <a:noFill/>
          <a:ln>
            <a:noFill/>
          </a:ln>
        </p:spPr>
        <p:txBody>
          <a:bodyPr anchorCtr="0" anchor="t" bIns="91425" lIns="91425" spcFirstLastPara="1" rIns="91425" wrap="square" tIns="91425">
            <a:spAutoFit/>
          </a:bodyPr>
          <a:lstStyle/>
          <a:p>
            <a:pPr indent="-295275" lvl="0" marL="457200" marR="0" rtl="0" algn="l">
              <a:lnSpc>
                <a:spcPct val="100000"/>
              </a:lnSpc>
              <a:spcBef>
                <a:spcPts val="0"/>
              </a:spcBef>
              <a:spcAft>
                <a:spcPts val="0"/>
              </a:spcAft>
              <a:buClr>
                <a:srgbClr val="2C1A32"/>
              </a:buClr>
              <a:buSzPts val="1050"/>
              <a:buFont typeface="Roboto"/>
              <a:buChar char="●"/>
            </a:pPr>
            <a:r>
              <a:rPr b="1" i="0" lang="en" sz="1050" u="none" cap="none" strike="noStrike">
                <a:solidFill>
                  <a:srgbClr val="2C1A32"/>
                </a:solidFill>
                <a:latin typeface="Roboto"/>
                <a:ea typeface="Roboto"/>
                <a:cs typeface="Roboto"/>
                <a:sym typeface="Roboto"/>
              </a:rPr>
              <a:t>Kapitalisasi</a:t>
            </a:r>
            <a:endParaRPr b="1" i="0" sz="1050" u="none" cap="none" strike="noStrike">
              <a:solidFill>
                <a:srgbClr val="2C1A32"/>
              </a:solidFill>
              <a:latin typeface="Roboto"/>
              <a:ea typeface="Roboto"/>
              <a:cs typeface="Roboto"/>
              <a:sym typeface="Roboto"/>
            </a:endParaRPr>
          </a:p>
          <a:p>
            <a:pPr indent="-295275" lvl="1" marL="914400" marR="0" rtl="0" algn="l">
              <a:lnSpc>
                <a:spcPct val="100000"/>
              </a:lnSpc>
              <a:spcBef>
                <a:spcPts val="0"/>
              </a:spcBef>
              <a:spcAft>
                <a:spcPts val="0"/>
              </a:spcAft>
              <a:buClr>
                <a:srgbClr val="2C1A32"/>
              </a:buClr>
              <a:buSzPts val="1050"/>
              <a:buFont typeface="Roboto Light"/>
              <a:buChar char="○"/>
            </a:pPr>
            <a:r>
              <a:rPr b="0" i="1" lang="en" sz="1050" u="none" cap="none" strike="noStrike">
                <a:solidFill>
                  <a:srgbClr val="2C1A32"/>
                </a:solidFill>
                <a:latin typeface="Roboto Light"/>
                <a:ea typeface="Roboto Light"/>
                <a:cs typeface="Roboto Light"/>
                <a:sym typeface="Roboto Light"/>
              </a:rPr>
              <a:t>uppercase()</a:t>
            </a:r>
            <a:endParaRPr b="0" i="1" sz="1050" u="none" cap="none" strike="noStrike">
              <a:solidFill>
                <a:srgbClr val="2C1A32"/>
              </a:solidFill>
              <a:latin typeface="Roboto Light"/>
              <a:ea typeface="Roboto Light"/>
              <a:cs typeface="Roboto Light"/>
              <a:sym typeface="Roboto Light"/>
            </a:endParaRPr>
          </a:p>
          <a:p>
            <a:pPr indent="-295275" lvl="1" marL="914400" marR="0" rtl="0" algn="l">
              <a:lnSpc>
                <a:spcPct val="100000"/>
              </a:lnSpc>
              <a:spcBef>
                <a:spcPts val="0"/>
              </a:spcBef>
              <a:spcAft>
                <a:spcPts val="0"/>
              </a:spcAft>
              <a:buClr>
                <a:srgbClr val="2C1A32"/>
              </a:buClr>
              <a:buSzPts val="1050"/>
              <a:buFont typeface="Roboto Light"/>
              <a:buChar char="○"/>
            </a:pPr>
            <a:r>
              <a:rPr b="0" i="1" lang="en" sz="1050" u="none" cap="none" strike="noStrike">
                <a:solidFill>
                  <a:srgbClr val="2C1A32"/>
                </a:solidFill>
                <a:latin typeface="Roboto Light"/>
                <a:ea typeface="Roboto Light"/>
                <a:cs typeface="Roboto Light"/>
                <a:sym typeface="Roboto Light"/>
              </a:rPr>
              <a:t>lowercase()</a:t>
            </a:r>
            <a:endParaRPr b="0" i="1" sz="1050" u="none" cap="none" strike="noStrike">
              <a:solidFill>
                <a:srgbClr val="2C1A32"/>
              </a:solidFill>
              <a:latin typeface="Roboto Light"/>
              <a:ea typeface="Roboto Light"/>
              <a:cs typeface="Roboto Light"/>
              <a:sym typeface="Roboto Light"/>
            </a:endParaRPr>
          </a:p>
          <a:p>
            <a:pPr indent="-295275" lvl="1" marL="914400" marR="0" rtl="0" algn="l">
              <a:lnSpc>
                <a:spcPct val="100000"/>
              </a:lnSpc>
              <a:spcBef>
                <a:spcPts val="0"/>
              </a:spcBef>
              <a:spcAft>
                <a:spcPts val="0"/>
              </a:spcAft>
              <a:buClr>
                <a:srgbClr val="2C1A32"/>
              </a:buClr>
              <a:buSzPts val="1050"/>
              <a:buFont typeface="Roboto Light"/>
              <a:buChar char="○"/>
            </a:pPr>
            <a:r>
              <a:rPr b="0" i="1" lang="en" sz="1050" u="none" cap="none" strike="noStrike">
                <a:solidFill>
                  <a:srgbClr val="2C1A32"/>
                </a:solidFill>
                <a:latin typeface="Roboto Light"/>
                <a:ea typeface="Roboto Light"/>
                <a:cs typeface="Roboto Light"/>
                <a:sym typeface="Roboto Light"/>
              </a:rPr>
              <a:t>str.capitalize</a:t>
            </a:r>
            <a:endParaRPr b="0" i="1" sz="1050" u="none" cap="none" strike="noStrike">
              <a:solidFill>
                <a:srgbClr val="2C1A32"/>
              </a:solidFill>
              <a:latin typeface="Roboto Light"/>
              <a:ea typeface="Roboto Light"/>
              <a:cs typeface="Roboto Light"/>
              <a:sym typeface="Roboto Light"/>
            </a:endParaRPr>
          </a:p>
          <a:p>
            <a:pPr indent="-295275" lvl="0" marL="457200" marR="0" rtl="0" algn="l">
              <a:lnSpc>
                <a:spcPct val="100000"/>
              </a:lnSpc>
              <a:spcBef>
                <a:spcPts val="0"/>
              </a:spcBef>
              <a:spcAft>
                <a:spcPts val="0"/>
              </a:spcAft>
              <a:buClr>
                <a:srgbClr val="2C1A32"/>
              </a:buClr>
              <a:buSzPts val="1050"/>
              <a:buFont typeface="Roboto Light"/>
              <a:buChar char="●"/>
            </a:pPr>
            <a:r>
              <a:rPr b="1" i="0" lang="en" sz="1050" u="none" cap="none" strike="noStrike">
                <a:solidFill>
                  <a:srgbClr val="2C1A32"/>
                </a:solidFill>
                <a:latin typeface="Roboto"/>
                <a:ea typeface="Roboto"/>
                <a:cs typeface="Roboto"/>
                <a:sym typeface="Roboto"/>
              </a:rPr>
              <a:t>Penggabungan/Concatenation</a:t>
            </a:r>
            <a:endParaRPr b="1" i="0" sz="1050" u="none" cap="none" strike="noStrike">
              <a:solidFill>
                <a:srgbClr val="2C1A32"/>
              </a:solidFill>
              <a:latin typeface="Roboto"/>
              <a:ea typeface="Roboto"/>
              <a:cs typeface="Roboto"/>
              <a:sym typeface="Roboto"/>
            </a:endParaRPr>
          </a:p>
          <a:p>
            <a:pPr indent="-295275" lvl="1" marL="914400" marR="0" rtl="0" algn="l">
              <a:lnSpc>
                <a:spcPct val="100000"/>
              </a:lnSpc>
              <a:spcBef>
                <a:spcPts val="0"/>
              </a:spcBef>
              <a:spcAft>
                <a:spcPts val="0"/>
              </a:spcAft>
              <a:buClr>
                <a:srgbClr val="2C1A32"/>
              </a:buClr>
              <a:buSzPts val="1050"/>
              <a:buFont typeface="Roboto Light"/>
              <a:buChar char="○"/>
            </a:pPr>
            <a:r>
              <a:rPr b="0" i="0" lang="en" sz="1050" u="none" cap="none" strike="noStrike">
                <a:solidFill>
                  <a:srgbClr val="2C1A32"/>
                </a:solidFill>
                <a:latin typeface="Roboto Light"/>
                <a:ea typeface="Roboto Light"/>
                <a:cs typeface="Roboto Light"/>
                <a:sym typeface="Roboto Light"/>
              </a:rPr>
              <a:t>+</a:t>
            </a:r>
            <a:endParaRPr b="0" i="0" sz="1050" u="none" cap="none" strike="noStrike">
              <a:solidFill>
                <a:srgbClr val="2C1A32"/>
              </a:solidFill>
              <a:latin typeface="Roboto Light"/>
              <a:ea typeface="Roboto Light"/>
              <a:cs typeface="Roboto Light"/>
              <a:sym typeface="Roboto Light"/>
            </a:endParaRPr>
          </a:p>
          <a:p>
            <a:pPr indent="-295275" lvl="1" marL="914400" marR="0" rtl="0" algn="l">
              <a:lnSpc>
                <a:spcPct val="100000"/>
              </a:lnSpc>
              <a:spcBef>
                <a:spcPts val="0"/>
              </a:spcBef>
              <a:spcAft>
                <a:spcPts val="0"/>
              </a:spcAft>
              <a:buClr>
                <a:srgbClr val="2C1A32"/>
              </a:buClr>
              <a:buSzPts val="1050"/>
              <a:buFont typeface="Roboto Light"/>
              <a:buChar char="○"/>
            </a:pPr>
            <a:r>
              <a:rPr b="0" i="0" lang="en" sz="1050" u="none" cap="none" strike="noStrike">
                <a:solidFill>
                  <a:srgbClr val="2C1A32"/>
                </a:solidFill>
                <a:latin typeface="Roboto Light"/>
                <a:ea typeface="Roboto Light"/>
                <a:cs typeface="Roboto Light"/>
                <a:sym typeface="Roboto Light"/>
              </a:rPr>
              <a:t>join()</a:t>
            </a:r>
            <a:endParaRPr b="0" i="0" sz="1050" u="none" cap="none" strike="noStrike">
              <a:solidFill>
                <a:srgbClr val="2C1A32"/>
              </a:solidFill>
              <a:latin typeface="Roboto Light"/>
              <a:ea typeface="Roboto Light"/>
              <a:cs typeface="Roboto Light"/>
              <a:sym typeface="Roboto Light"/>
            </a:endParaRPr>
          </a:p>
          <a:p>
            <a:pPr indent="-295275" lvl="0" marL="457200" marR="0" rtl="0" algn="l">
              <a:lnSpc>
                <a:spcPct val="100000"/>
              </a:lnSpc>
              <a:spcBef>
                <a:spcPts val="0"/>
              </a:spcBef>
              <a:spcAft>
                <a:spcPts val="0"/>
              </a:spcAft>
              <a:buClr>
                <a:srgbClr val="2C1A32"/>
              </a:buClr>
              <a:buSzPts val="1050"/>
              <a:buFont typeface="Roboto"/>
              <a:buChar char="●"/>
            </a:pPr>
            <a:r>
              <a:rPr b="1" i="0" lang="en" sz="1050" u="none" cap="none" strike="noStrike">
                <a:solidFill>
                  <a:srgbClr val="2C1A32"/>
                </a:solidFill>
                <a:latin typeface="Roboto"/>
                <a:ea typeface="Roboto"/>
                <a:cs typeface="Roboto"/>
                <a:sym typeface="Roboto"/>
              </a:rPr>
              <a:t>Pengulangan/Multiplication</a:t>
            </a:r>
            <a:endParaRPr b="1" i="0" sz="1050" u="none" cap="none" strike="noStrike">
              <a:solidFill>
                <a:srgbClr val="2C1A32"/>
              </a:solidFill>
              <a:latin typeface="Roboto"/>
              <a:ea typeface="Roboto"/>
              <a:cs typeface="Roboto"/>
              <a:sym typeface="Roboto"/>
            </a:endParaRPr>
          </a:p>
          <a:p>
            <a:pPr indent="-295275" lvl="1" marL="914400" marR="0" rtl="0" algn="l">
              <a:lnSpc>
                <a:spcPct val="100000"/>
              </a:lnSpc>
              <a:spcBef>
                <a:spcPts val="0"/>
              </a:spcBef>
              <a:spcAft>
                <a:spcPts val="0"/>
              </a:spcAft>
              <a:buClr>
                <a:srgbClr val="2C1A32"/>
              </a:buClr>
              <a:buSzPts val="1050"/>
              <a:buFont typeface="Roboto"/>
              <a:buChar char="○"/>
            </a:pPr>
            <a:r>
              <a:rPr b="1" i="0" lang="en" sz="1050" u="none" cap="none" strike="noStrike">
                <a:solidFill>
                  <a:srgbClr val="2C1A32"/>
                </a:solidFill>
                <a:latin typeface="Roboto"/>
                <a:ea typeface="Roboto"/>
                <a:cs typeface="Roboto"/>
                <a:sym typeface="Roboto"/>
              </a:rPr>
              <a:t>*</a:t>
            </a:r>
            <a:endParaRPr b="1" i="0" sz="1050" u="none" cap="none" strike="noStrike">
              <a:solidFill>
                <a:srgbClr val="2C1A32"/>
              </a:solidFill>
              <a:latin typeface="Roboto"/>
              <a:ea typeface="Roboto"/>
              <a:cs typeface="Roboto"/>
              <a:sym typeface="Roboto"/>
            </a:endParaRPr>
          </a:p>
          <a:p>
            <a:pPr indent="-295275" lvl="0" marL="457200" marR="0" rtl="0" algn="l">
              <a:lnSpc>
                <a:spcPct val="100000"/>
              </a:lnSpc>
              <a:spcBef>
                <a:spcPts val="0"/>
              </a:spcBef>
              <a:spcAft>
                <a:spcPts val="0"/>
              </a:spcAft>
              <a:buClr>
                <a:srgbClr val="2C1A32"/>
              </a:buClr>
              <a:buSzPts val="1050"/>
              <a:buFont typeface="Roboto"/>
              <a:buChar char="●"/>
            </a:pPr>
            <a:r>
              <a:rPr b="1" i="0" lang="en" sz="1050" u="none" cap="none" strike="noStrike">
                <a:solidFill>
                  <a:srgbClr val="2C1A32"/>
                </a:solidFill>
                <a:latin typeface="Roboto"/>
                <a:ea typeface="Roboto"/>
                <a:cs typeface="Roboto"/>
                <a:sym typeface="Roboto"/>
              </a:rPr>
              <a:t>Irisan/Slicing</a:t>
            </a:r>
            <a:br>
              <a:rPr b="1" i="0" lang="en" sz="1050" u="none" cap="none" strike="noStrike">
                <a:solidFill>
                  <a:srgbClr val="2C1A32"/>
                </a:solidFill>
                <a:latin typeface="Roboto"/>
                <a:ea typeface="Roboto"/>
                <a:cs typeface="Roboto"/>
                <a:sym typeface="Roboto"/>
              </a:rPr>
            </a:br>
            <a:r>
              <a:rPr b="0" i="0" lang="en" sz="1050" u="none" cap="none" strike="noStrike">
                <a:solidFill>
                  <a:schemeClr val="dk1"/>
                </a:solidFill>
                <a:highlight>
                  <a:srgbClr val="FFFFFE"/>
                </a:highlight>
                <a:latin typeface="Courier New"/>
                <a:ea typeface="Courier New"/>
                <a:cs typeface="Courier New"/>
                <a:sym typeface="Courier New"/>
              </a:rPr>
              <a:t>a = </a:t>
            </a:r>
            <a:r>
              <a:rPr b="0" i="0" lang="en" sz="1050" u="none" cap="none" strike="noStrike">
                <a:solidFill>
                  <a:srgbClr val="A31515"/>
                </a:solidFill>
                <a:highlight>
                  <a:srgbClr val="FFFFFE"/>
                </a:highlight>
                <a:latin typeface="Courier New"/>
                <a:ea typeface="Courier New"/>
                <a:cs typeface="Courier New"/>
                <a:sym typeface="Courier New"/>
              </a:rPr>
              <a:t>"Halo Dunia"</a:t>
            </a:r>
            <a:endParaRPr b="0" i="0" sz="1050" u="none" cap="none" strike="noStrike">
              <a:solidFill>
                <a:srgbClr val="A31515"/>
              </a:solidFill>
              <a:highlight>
                <a:srgbClr val="FFFFFE"/>
              </a:highlight>
              <a:latin typeface="Courier New"/>
              <a:ea typeface="Courier New"/>
              <a:cs typeface="Courier New"/>
              <a:sym typeface="Courier New"/>
            </a:endParaRPr>
          </a:p>
          <a:p>
            <a:pPr indent="0" lvl="0" marL="457200" marR="0" rtl="0" algn="l">
              <a:lnSpc>
                <a:spcPct val="135714"/>
              </a:lnSpc>
              <a:spcBef>
                <a:spcPts val="0"/>
              </a:spcBef>
              <a:spcAft>
                <a:spcPts val="0"/>
              </a:spcAft>
              <a:buClr>
                <a:srgbClr val="000000"/>
              </a:buClr>
              <a:buSzPts val="1050"/>
              <a:buFont typeface="Arial"/>
              <a:buNone/>
            </a:pPr>
            <a:r>
              <a:rPr b="0" i="0" lang="en" sz="1050" u="none" cap="none" strike="noStrike">
                <a:solidFill>
                  <a:schemeClr val="dk1"/>
                </a:solidFill>
                <a:highlight>
                  <a:srgbClr val="FFFFFE"/>
                </a:highlight>
                <a:latin typeface="Courier New"/>
                <a:ea typeface="Courier New"/>
                <a:cs typeface="Courier New"/>
                <a:sym typeface="Courier New"/>
              </a:rPr>
              <a:t>b = a[</a:t>
            </a:r>
            <a:r>
              <a:rPr b="0" i="0" lang="en" sz="1050" u="none" cap="none" strike="noStrike">
                <a:solidFill>
                  <a:srgbClr val="098156"/>
                </a:solidFill>
                <a:highlight>
                  <a:srgbClr val="FFFFFE"/>
                </a:highlight>
                <a:latin typeface="Courier New"/>
                <a:ea typeface="Courier New"/>
                <a:cs typeface="Courier New"/>
                <a:sym typeface="Courier New"/>
              </a:rPr>
              <a:t>0</a:t>
            </a:r>
            <a:r>
              <a:rPr b="0" i="0" lang="en" sz="1050" u="none" cap="none" strike="noStrike">
                <a:solidFill>
                  <a:schemeClr val="dk1"/>
                </a:solidFill>
                <a:highlight>
                  <a:srgbClr val="FFFFFE"/>
                </a:highlight>
                <a:latin typeface="Courier New"/>
                <a:ea typeface="Courier New"/>
                <a:cs typeface="Courier New"/>
                <a:sym typeface="Courier New"/>
              </a:rPr>
              <a:t>:</a:t>
            </a:r>
            <a:r>
              <a:rPr b="0" i="0" lang="en" sz="1050" u="none" cap="none" strike="noStrike">
                <a:solidFill>
                  <a:srgbClr val="098156"/>
                </a:solidFill>
                <a:highlight>
                  <a:srgbClr val="FFFFFE"/>
                </a:highlight>
                <a:latin typeface="Courier New"/>
                <a:ea typeface="Courier New"/>
                <a:cs typeface="Courier New"/>
                <a:sym typeface="Courier New"/>
              </a:rPr>
              <a:t>4</a:t>
            </a:r>
            <a:r>
              <a:rPr b="0" i="0" lang="en" sz="1050" u="none" cap="none" strike="noStrike">
                <a:solidFill>
                  <a:schemeClr val="dk1"/>
                </a:solidFill>
                <a:highlight>
                  <a:srgbClr val="FFFFFE"/>
                </a:highlight>
                <a:latin typeface="Courier New"/>
                <a:ea typeface="Courier New"/>
                <a:cs typeface="Courier New"/>
                <a:sym typeface="Courier New"/>
              </a:rPr>
              <a:t>]</a:t>
            </a:r>
            <a:endParaRPr b="0" i="1" sz="1050" u="none" cap="none" strike="noStrike">
              <a:solidFill>
                <a:srgbClr val="2C1A32"/>
              </a:solidFill>
              <a:latin typeface="Roboto Light"/>
              <a:ea typeface="Roboto Light"/>
              <a:cs typeface="Roboto Light"/>
              <a:sym typeface="Roboto Light"/>
            </a:endParaRPr>
          </a:p>
          <a:p>
            <a:pPr indent="-295275" lvl="0" marL="457200" marR="0" rtl="0" algn="l">
              <a:lnSpc>
                <a:spcPct val="100000"/>
              </a:lnSpc>
              <a:spcBef>
                <a:spcPts val="0"/>
              </a:spcBef>
              <a:spcAft>
                <a:spcPts val="0"/>
              </a:spcAft>
              <a:buClr>
                <a:srgbClr val="2C1A32"/>
              </a:buClr>
              <a:buSzPts val="1050"/>
              <a:buFont typeface="Roboto"/>
              <a:buChar char="●"/>
            </a:pPr>
            <a:r>
              <a:rPr b="1" i="0" lang="en" sz="1050" u="none" cap="none" strike="noStrike">
                <a:solidFill>
                  <a:srgbClr val="2C1A32"/>
                </a:solidFill>
                <a:latin typeface="Roboto"/>
                <a:ea typeface="Roboto"/>
                <a:cs typeface="Roboto"/>
                <a:sym typeface="Roboto"/>
              </a:rPr>
              <a:t>Mengganti bagian text/Replace</a:t>
            </a:r>
            <a:br>
              <a:rPr b="1" i="0" lang="en" sz="1050" u="none" cap="none" strike="noStrike">
                <a:solidFill>
                  <a:srgbClr val="2C1A32"/>
                </a:solidFill>
                <a:latin typeface="Roboto"/>
                <a:ea typeface="Roboto"/>
                <a:cs typeface="Roboto"/>
                <a:sym typeface="Roboto"/>
              </a:rPr>
            </a:br>
            <a:r>
              <a:rPr b="0" i="0" lang="en" sz="1050" u="none" cap="none" strike="noStrike">
                <a:solidFill>
                  <a:schemeClr val="dk1"/>
                </a:solidFill>
                <a:highlight>
                  <a:srgbClr val="FFFFFE"/>
                </a:highlight>
                <a:latin typeface="Courier New"/>
                <a:ea typeface="Courier New"/>
                <a:cs typeface="Courier New"/>
                <a:sym typeface="Courier New"/>
              </a:rPr>
              <a:t>a = </a:t>
            </a:r>
            <a:r>
              <a:rPr b="0" i="0" lang="en" sz="1050" u="none" cap="none" strike="noStrike">
                <a:solidFill>
                  <a:srgbClr val="A31515"/>
                </a:solidFill>
                <a:highlight>
                  <a:srgbClr val="FFFFFE"/>
                </a:highlight>
                <a:latin typeface="Courier New"/>
                <a:ea typeface="Courier New"/>
                <a:cs typeface="Courier New"/>
                <a:sym typeface="Courier New"/>
              </a:rPr>
              <a:t>"Halo Dunia"</a:t>
            </a:r>
            <a:endParaRPr b="0" i="0" sz="1050" u="none" cap="none" strike="noStrike">
              <a:solidFill>
                <a:srgbClr val="A31515"/>
              </a:solidFill>
              <a:highlight>
                <a:srgbClr val="FFFFFE"/>
              </a:highlight>
              <a:latin typeface="Courier New"/>
              <a:ea typeface="Courier New"/>
              <a:cs typeface="Courier New"/>
              <a:sym typeface="Courier New"/>
            </a:endParaRPr>
          </a:p>
          <a:p>
            <a:pPr indent="0" lvl="0" marL="457200" marR="0" rtl="0" algn="l">
              <a:lnSpc>
                <a:spcPct val="135714"/>
              </a:lnSpc>
              <a:spcBef>
                <a:spcPts val="0"/>
              </a:spcBef>
              <a:spcAft>
                <a:spcPts val="0"/>
              </a:spcAft>
              <a:buClr>
                <a:srgbClr val="000000"/>
              </a:buClr>
              <a:buSzPts val="1050"/>
              <a:buFont typeface="Arial"/>
              <a:buNone/>
            </a:pPr>
            <a:r>
              <a:rPr b="0" i="0" lang="en" sz="1050" u="none" cap="none" strike="noStrike">
                <a:solidFill>
                  <a:schemeClr val="dk1"/>
                </a:solidFill>
                <a:highlight>
                  <a:srgbClr val="FFFFFE"/>
                </a:highlight>
                <a:latin typeface="Courier New"/>
                <a:ea typeface="Courier New"/>
                <a:cs typeface="Courier New"/>
                <a:sym typeface="Courier New"/>
              </a:rPr>
              <a:t>b = a.replace(</a:t>
            </a:r>
            <a:r>
              <a:rPr b="0" i="0" lang="en" sz="1050" u="none" cap="none" strike="noStrike">
                <a:solidFill>
                  <a:srgbClr val="A31515"/>
                </a:solidFill>
                <a:highlight>
                  <a:srgbClr val="FFFFFE"/>
                </a:highlight>
                <a:latin typeface="Courier New"/>
                <a:ea typeface="Courier New"/>
                <a:cs typeface="Courier New"/>
                <a:sym typeface="Courier New"/>
              </a:rPr>
              <a:t>"Dunia"</a:t>
            </a:r>
            <a:r>
              <a:rPr b="0" i="0" lang="en" sz="1050" u="none" cap="none" strike="noStrike">
                <a:solidFill>
                  <a:schemeClr val="dk1"/>
                </a:solidFill>
                <a:highlight>
                  <a:srgbClr val="FFFFFE"/>
                </a:highlight>
                <a:latin typeface="Courier New"/>
                <a:ea typeface="Courier New"/>
                <a:cs typeface="Courier New"/>
                <a:sym typeface="Courier New"/>
              </a:rPr>
              <a:t>, </a:t>
            </a:r>
            <a:r>
              <a:rPr b="0" i="0" lang="en" sz="1050" u="none" cap="none" strike="noStrike">
                <a:solidFill>
                  <a:srgbClr val="A31515"/>
                </a:solidFill>
                <a:highlight>
                  <a:srgbClr val="FFFFFE"/>
                </a:highlight>
                <a:latin typeface="Courier New"/>
                <a:ea typeface="Courier New"/>
                <a:cs typeface="Courier New"/>
                <a:sym typeface="Courier New"/>
              </a:rPr>
              <a:t>"Semua"</a:t>
            </a:r>
            <a:r>
              <a:rPr b="0" i="0" lang="en" sz="1050" u="none" cap="none" strike="noStrike">
                <a:solidFill>
                  <a:schemeClr val="dk1"/>
                </a:solidFill>
                <a:highlight>
                  <a:srgbClr val="FFFFFE"/>
                </a:highlight>
                <a:latin typeface="Courier New"/>
                <a:ea typeface="Courier New"/>
                <a:cs typeface="Courier New"/>
                <a:sym typeface="Courier New"/>
              </a:rPr>
              <a:t>)</a:t>
            </a:r>
            <a:endParaRPr b="1" i="0" sz="1050" u="none" cap="none" strike="noStrike">
              <a:solidFill>
                <a:srgbClr val="2C1A32"/>
              </a:solidFill>
              <a:latin typeface="Roboto"/>
              <a:ea typeface="Roboto"/>
              <a:cs typeface="Roboto"/>
              <a:sym typeface="Roboto"/>
            </a:endParaRPr>
          </a:p>
          <a:p>
            <a:pPr indent="-295275" lvl="0" marL="457200" marR="0" rtl="0" algn="l">
              <a:lnSpc>
                <a:spcPct val="100000"/>
              </a:lnSpc>
              <a:spcBef>
                <a:spcPts val="0"/>
              </a:spcBef>
              <a:spcAft>
                <a:spcPts val="0"/>
              </a:spcAft>
              <a:buClr>
                <a:srgbClr val="2C1A32"/>
              </a:buClr>
              <a:buSzPts val="1050"/>
              <a:buFont typeface="Roboto"/>
              <a:buChar char="●"/>
            </a:pPr>
            <a:r>
              <a:rPr b="1" i="0" lang="en" sz="1050" u="none" cap="none" strike="noStrike">
                <a:solidFill>
                  <a:srgbClr val="2C1A32"/>
                </a:solidFill>
                <a:latin typeface="Roboto"/>
                <a:ea typeface="Roboto"/>
                <a:cs typeface="Roboto"/>
                <a:sym typeface="Roboto"/>
              </a:rPr>
              <a:t>Memecah/Split</a:t>
            </a:r>
            <a:br>
              <a:rPr b="1" i="0" lang="en" sz="1050" u="none" cap="none" strike="noStrike">
                <a:solidFill>
                  <a:srgbClr val="2C1A32"/>
                </a:solidFill>
                <a:latin typeface="Roboto"/>
                <a:ea typeface="Roboto"/>
                <a:cs typeface="Roboto"/>
                <a:sym typeface="Roboto"/>
              </a:rPr>
            </a:br>
            <a:r>
              <a:rPr b="0" i="0" lang="en" sz="1050" u="none" cap="none" strike="noStrike">
                <a:solidFill>
                  <a:schemeClr val="dk1"/>
                </a:solidFill>
                <a:highlight>
                  <a:srgbClr val="FFFFFE"/>
                </a:highlight>
                <a:latin typeface="Courier New"/>
                <a:ea typeface="Courier New"/>
                <a:cs typeface="Courier New"/>
                <a:sym typeface="Courier New"/>
              </a:rPr>
              <a:t>a = </a:t>
            </a:r>
            <a:r>
              <a:rPr b="0" i="0" lang="en" sz="1050" u="none" cap="none" strike="noStrike">
                <a:solidFill>
                  <a:srgbClr val="A31515"/>
                </a:solidFill>
                <a:highlight>
                  <a:srgbClr val="FFFFFE"/>
                </a:highlight>
                <a:latin typeface="Courier New"/>
                <a:ea typeface="Courier New"/>
                <a:cs typeface="Courier New"/>
                <a:sym typeface="Courier New"/>
              </a:rPr>
              <a:t>"Halo, Dunia, Semua"</a:t>
            </a:r>
            <a:endParaRPr b="0" i="0" sz="1050" u="none" cap="none" strike="noStrike">
              <a:solidFill>
                <a:srgbClr val="A31515"/>
              </a:solidFill>
              <a:highlight>
                <a:srgbClr val="FFFFFE"/>
              </a:highlight>
              <a:latin typeface="Courier New"/>
              <a:ea typeface="Courier New"/>
              <a:cs typeface="Courier New"/>
              <a:sym typeface="Courier New"/>
            </a:endParaRPr>
          </a:p>
          <a:p>
            <a:pPr indent="0" lvl="0" marL="457200" marR="0" rtl="0" algn="l">
              <a:lnSpc>
                <a:spcPct val="135714"/>
              </a:lnSpc>
              <a:spcBef>
                <a:spcPts val="0"/>
              </a:spcBef>
              <a:spcAft>
                <a:spcPts val="0"/>
              </a:spcAft>
              <a:buClr>
                <a:srgbClr val="000000"/>
              </a:buClr>
              <a:buSzPts val="1050"/>
              <a:buFont typeface="Arial"/>
              <a:buNone/>
            </a:pPr>
            <a:r>
              <a:rPr b="0" i="0" lang="en" sz="1050" u="none" cap="none" strike="noStrike">
                <a:solidFill>
                  <a:schemeClr val="dk1"/>
                </a:solidFill>
                <a:highlight>
                  <a:srgbClr val="FFFFFE"/>
                </a:highlight>
                <a:latin typeface="Courier New"/>
                <a:ea typeface="Courier New"/>
                <a:cs typeface="Courier New"/>
                <a:sym typeface="Courier New"/>
              </a:rPr>
              <a:t>b = a.split(</a:t>
            </a:r>
            <a:r>
              <a:rPr b="0" i="0" lang="en" sz="1050" u="none" cap="none" strike="noStrike">
                <a:solidFill>
                  <a:srgbClr val="A31515"/>
                </a:solidFill>
                <a:highlight>
                  <a:srgbClr val="FFFFFE"/>
                </a:highlight>
                <a:latin typeface="Courier New"/>
                <a:ea typeface="Courier New"/>
                <a:cs typeface="Courier New"/>
                <a:sym typeface="Courier New"/>
              </a:rPr>
              <a:t>", "</a:t>
            </a:r>
            <a:r>
              <a:rPr b="0" i="0" lang="en" sz="1050" u="none" cap="none" strike="noStrike">
                <a:solidFill>
                  <a:schemeClr val="dk1"/>
                </a:solidFill>
                <a:highlight>
                  <a:srgbClr val="FFFFFE"/>
                </a:highlight>
                <a:latin typeface="Courier New"/>
                <a:ea typeface="Courier New"/>
                <a:cs typeface="Courier New"/>
                <a:sym typeface="Courier New"/>
              </a:rPr>
              <a:t>)</a:t>
            </a:r>
            <a:endParaRPr b="0" i="0" sz="1050" u="none" cap="none" strike="noStrike">
              <a:solidFill>
                <a:srgbClr val="2C1A32"/>
              </a:solidFill>
              <a:latin typeface="Roboto Light"/>
              <a:ea typeface="Roboto Light"/>
              <a:cs typeface="Roboto Light"/>
              <a:sym typeface="Roboto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3" name="Shape 523"/>
        <p:cNvGrpSpPr/>
        <p:nvPr/>
      </p:nvGrpSpPr>
      <p:grpSpPr>
        <a:xfrm>
          <a:off x="0" y="0"/>
          <a:ext cx="0" cy="0"/>
          <a:chOff x="0" y="0"/>
          <a:chExt cx="0" cy="0"/>
        </a:xfrm>
      </p:grpSpPr>
      <p:sp>
        <p:nvSpPr>
          <p:cNvPr id="524" name="Google Shape;524;p21"/>
          <p:cNvSpPr/>
          <p:nvPr/>
        </p:nvSpPr>
        <p:spPr>
          <a:xfrm>
            <a:off x="451625" y="481600"/>
            <a:ext cx="7750800" cy="9654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Formatting Text Output</a:t>
            </a:r>
            <a:endParaRPr b="1" i="0" sz="4100" u="none" cap="none" strike="noStrike">
              <a:solidFill>
                <a:srgbClr val="F07A5A"/>
              </a:solidFill>
              <a:latin typeface="Poppins"/>
              <a:ea typeface="Poppins"/>
              <a:cs typeface="Poppins"/>
              <a:sym typeface="Poppins"/>
            </a:endParaRPr>
          </a:p>
        </p:txBody>
      </p:sp>
      <p:sp>
        <p:nvSpPr>
          <p:cNvPr id="525" name="Google Shape;525;p21"/>
          <p:cNvSpPr txBox="1"/>
          <p:nvPr/>
        </p:nvSpPr>
        <p:spPr>
          <a:xfrm>
            <a:off x="329075" y="1488325"/>
            <a:ext cx="3720000" cy="992700"/>
          </a:xfrm>
          <a:prstGeom prst="rect">
            <a:avLst/>
          </a:prstGeom>
          <a:noFill/>
          <a:ln>
            <a:noFill/>
          </a:ln>
        </p:spPr>
        <p:txBody>
          <a:bodyPr anchorCtr="0" anchor="t" bIns="91425" lIns="91425" spcFirstLastPara="1" rIns="91425" wrap="square" tIns="91425">
            <a:spAutoFit/>
          </a:bodyPr>
          <a:lstStyle/>
          <a:p>
            <a:pPr indent="-295275" lvl="0" marL="457200" marR="0" rtl="0" algn="l">
              <a:lnSpc>
                <a:spcPct val="100000"/>
              </a:lnSpc>
              <a:spcBef>
                <a:spcPts val="0"/>
              </a:spcBef>
              <a:spcAft>
                <a:spcPts val="0"/>
              </a:spcAft>
              <a:buClr>
                <a:srgbClr val="2C1A32"/>
              </a:buClr>
              <a:buSzPts val="1050"/>
              <a:buFont typeface="Roboto"/>
              <a:buChar char="●"/>
            </a:pPr>
            <a:r>
              <a:rPr b="1" i="0" lang="en" sz="1050" u="none" cap="none" strike="noStrike">
                <a:solidFill>
                  <a:srgbClr val="2C1A32"/>
                </a:solidFill>
                <a:latin typeface="Roboto"/>
                <a:ea typeface="Roboto"/>
                <a:cs typeface="Roboto"/>
                <a:sym typeface="Roboto"/>
              </a:rPr>
              <a:t>Menambahkan variabel ke dalam string</a:t>
            </a:r>
            <a:endParaRPr b="0" i="1" sz="1050" u="none" cap="none" strike="noStrike">
              <a:solidFill>
                <a:srgbClr val="2C1A32"/>
              </a:solidFill>
              <a:latin typeface="Roboto Light"/>
              <a:ea typeface="Roboto Light"/>
              <a:cs typeface="Roboto Light"/>
              <a:sym typeface="Roboto Light"/>
            </a:endParaRPr>
          </a:p>
          <a:p>
            <a:pPr indent="-295275" lvl="0" marL="457200" marR="0" rtl="0" algn="l">
              <a:lnSpc>
                <a:spcPct val="100000"/>
              </a:lnSpc>
              <a:spcBef>
                <a:spcPts val="0"/>
              </a:spcBef>
              <a:spcAft>
                <a:spcPts val="0"/>
              </a:spcAft>
              <a:buClr>
                <a:srgbClr val="2C1A32"/>
              </a:buClr>
              <a:buSzPts val="1050"/>
              <a:buFont typeface="Roboto Light"/>
              <a:buChar char="●"/>
            </a:pPr>
            <a:r>
              <a:rPr b="1" i="0" lang="en" sz="1050" u="none" cap="none" strike="noStrike">
                <a:solidFill>
                  <a:srgbClr val="2C1A32"/>
                </a:solidFill>
                <a:latin typeface="Roboto"/>
                <a:ea typeface="Roboto"/>
                <a:cs typeface="Roboto"/>
                <a:sym typeface="Roboto"/>
              </a:rPr>
              <a:t>Menggunakan f-string</a:t>
            </a:r>
            <a:endParaRPr b="0" i="0" sz="1050" u="none" cap="none" strike="noStrike">
              <a:solidFill>
                <a:srgbClr val="2C1A32"/>
              </a:solidFill>
              <a:latin typeface="Roboto Light"/>
              <a:ea typeface="Roboto Light"/>
              <a:cs typeface="Roboto Light"/>
              <a:sym typeface="Roboto Light"/>
            </a:endParaRPr>
          </a:p>
          <a:p>
            <a:pPr indent="-295275" lvl="0" marL="457200" marR="0" rtl="0" algn="l">
              <a:lnSpc>
                <a:spcPct val="100000"/>
              </a:lnSpc>
              <a:spcBef>
                <a:spcPts val="0"/>
              </a:spcBef>
              <a:spcAft>
                <a:spcPts val="0"/>
              </a:spcAft>
              <a:buClr>
                <a:srgbClr val="2C1A32"/>
              </a:buClr>
              <a:buSzPts val="1050"/>
              <a:buFont typeface="Roboto"/>
              <a:buChar char="●"/>
            </a:pPr>
            <a:r>
              <a:rPr b="1" i="0" lang="en" sz="1050" u="none" cap="none" strike="noStrike">
                <a:solidFill>
                  <a:srgbClr val="2C1A32"/>
                </a:solidFill>
                <a:latin typeface="Roboto"/>
                <a:ea typeface="Roboto"/>
                <a:cs typeface="Roboto"/>
                <a:sym typeface="Roboto"/>
              </a:rPr>
              <a:t>Menambahkan argumen pada fungsi print()</a:t>
            </a:r>
            <a:endParaRPr b="1" i="0" sz="1050" u="none" cap="none" strike="noStrike">
              <a:solidFill>
                <a:srgbClr val="2C1A32"/>
              </a:solidFill>
              <a:latin typeface="Roboto"/>
              <a:ea typeface="Roboto"/>
              <a:cs typeface="Roboto"/>
              <a:sym typeface="Roboto"/>
            </a:endParaRPr>
          </a:p>
          <a:p>
            <a:pPr indent="-295275" lvl="0" marL="457200" marR="0" rtl="0" algn="l">
              <a:lnSpc>
                <a:spcPct val="100000"/>
              </a:lnSpc>
              <a:spcBef>
                <a:spcPts val="0"/>
              </a:spcBef>
              <a:spcAft>
                <a:spcPts val="0"/>
              </a:spcAft>
              <a:buClr>
                <a:srgbClr val="2C1A32"/>
              </a:buClr>
              <a:buSzPts val="1050"/>
              <a:buFont typeface="Roboto"/>
              <a:buChar char="●"/>
            </a:pPr>
            <a:r>
              <a:rPr b="1" i="0" lang="en" sz="1050" u="none" cap="none" strike="noStrike">
                <a:solidFill>
                  <a:srgbClr val="2C1A32"/>
                </a:solidFill>
                <a:latin typeface="Roboto"/>
                <a:ea typeface="Roboto"/>
                <a:cs typeface="Roboto"/>
                <a:sym typeface="Roboto"/>
              </a:rPr>
              <a:t>Menggunakan metode str.format_map()</a:t>
            </a:r>
            <a:endParaRPr b="0" i="1" sz="1050" u="none" cap="none" strike="noStrike">
              <a:solidFill>
                <a:srgbClr val="2C1A32"/>
              </a:solidFill>
              <a:latin typeface="Roboto Light"/>
              <a:ea typeface="Roboto Light"/>
              <a:cs typeface="Roboto Light"/>
              <a:sym typeface="Roboto Light"/>
            </a:endParaRPr>
          </a:p>
          <a:p>
            <a:pPr indent="-295275" lvl="0" marL="457200" marR="0" rtl="0" algn="l">
              <a:lnSpc>
                <a:spcPct val="100000"/>
              </a:lnSpc>
              <a:spcBef>
                <a:spcPts val="0"/>
              </a:spcBef>
              <a:spcAft>
                <a:spcPts val="0"/>
              </a:spcAft>
              <a:buClr>
                <a:srgbClr val="2C1A32"/>
              </a:buClr>
              <a:buSzPts val="1050"/>
              <a:buFont typeface="Roboto"/>
              <a:buChar char="●"/>
            </a:pPr>
            <a:r>
              <a:rPr b="1" i="0" lang="en" sz="1050" u="none" cap="none" strike="noStrike">
                <a:solidFill>
                  <a:srgbClr val="2C1A32"/>
                </a:solidFill>
                <a:latin typeface="Roboto"/>
                <a:ea typeface="Roboto"/>
                <a:cs typeface="Roboto"/>
                <a:sym typeface="Roboto"/>
              </a:rPr>
              <a:t>Menggunakan operator %</a:t>
            </a:r>
            <a:endParaRPr b="0" i="0" sz="1050" u="none" cap="none" strike="noStrike">
              <a:solidFill>
                <a:srgbClr val="2C1A32"/>
              </a:solidFill>
              <a:latin typeface="Roboto Light"/>
              <a:ea typeface="Roboto Light"/>
              <a:cs typeface="Roboto Light"/>
              <a:sym typeface="Roboto Light"/>
            </a:endParaRPr>
          </a:p>
        </p:txBody>
      </p:sp>
      <p:sp>
        <p:nvSpPr>
          <p:cNvPr id="526" name="Google Shape;526;p21"/>
          <p:cNvSpPr/>
          <p:nvPr/>
        </p:nvSpPr>
        <p:spPr>
          <a:xfrm>
            <a:off x="121975" y="63700"/>
            <a:ext cx="32199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Light"/>
                <a:ea typeface="Roboto Light"/>
                <a:cs typeface="Roboto Light"/>
                <a:sym typeface="Roboto Light"/>
              </a:rPr>
              <a:t>1.4 |</a:t>
            </a:r>
            <a:r>
              <a:rPr b="1" i="0" lang="en" sz="1200" u="none" cap="none" strike="noStrike">
                <a:solidFill>
                  <a:schemeClr val="dk1"/>
                </a:solidFill>
                <a:latin typeface="Roboto"/>
                <a:ea typeface="Roboto"/>
                <a:cs typeface="Roboto"/>
                <a:sym typeface="Roboto"/>
              </a:rPr>
              <a:t> Operasi Dasar Text</a:t>
            </a:r>
            <a:endParaRPr b="1" i="0" sz="1200" u="none" cap="none" strike="noStrike">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0" name="Shape 530"/>
        <p:cNvGrpSpPr/>
        <p:nvPr/>
      </p:nvGrpSpPr>
      <p:grpSpPr>
        <a:xfrm>
          <a:off x="0" y="0"/>
          <a:ext cx="0" cy="0"/>
          <a:chOff x="0" y="0"/>
          <a:chExt cx="0" cy="0"/>
        </a:xfrm>
      </p:grpSpPr>
      <p:sp>
        <p:nvSpPr>
          <p:cNvPr id="531" name="Google Shape;531;p22"/>
          <p:cNvSpPr/>
          <p:nvPr/>
        </p:nvSpPr>
        <p:spPr>
          <a:xfrm>
            <a:off x="829525" y="1234800"/>
            <a:ext cx="79356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chemeClr val="dk1"/>
              </a:buClr>
              <a:buSzPts val="5600"/>
              <a:buFont typeface="Arial"/>
              <a:buNone/>
            </a:pPr>
            <a:r>
              <a:rPr b="1" i="0" lang="en" sz="4100" u="none" cap="none" strike="noStrike">
                <a:solidFill>
                  <a:srgbClr val="F07A5A"/>
                </a:solidFill>
                <a:latin typeface="Poppins"/>
                <a:ea typeface="Poppins"/>
                <a:cs typeface="Poppins"/>
                <a:sym typeface="Poppins"/>
              </a:rPr>
              <a:t>Hands-on:</a:t>
            </a:r>
            <a:endParaRPr b="1" i="0" sz="41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Implementasi Kode Program Operasi Dasar Text</a:t>
            </a:r>
            <a:r>
              <a:rPr b="1" i="0" lang="en" sz="4100" u="none" cap="none" strike="noStrike">
                <a:solidFill>
                  <a:srgbClr val="F07A5A"/>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
        <p:nvSpPr>
          <p:cNvPr id="532" name="Google Shape;532;p22"/>
          <p:cNvSpPr txBox="1"/>
          <p:nvPr/>
        </p:nvSpPr>
        <p:spPr>
          <a:xfrm>
            <a:off x="862475" y="2887900"/>
            <a:ext cx="5249100" cy="34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2C1A32"/>
                </a:solidFill>
                <a:latin typeface="Roboto Light"/>
                <a:ea typeface="Roboto Light"/>
                <a:cs typeface="Roboto Light"/>
                <a:sym typeface="Roboto Light"/>
              </a:rPr>
              <a:t>Link to Google Colabs: Section Operasi Dasar Text</a:t>
            </a:r>
            <a:endParaRPr b="0" i="0" sz="1400" u="none" cap="none" strike="noStrike">
              <a:solidFill>
                <a:srgbClr val="2C1A32"/>
              </a:solidFill>
              <a:latin typeface="Roboto Light"/>
              <a:ea typeface="Roboto Light"/>
              <a:cs typeface="Roboto Light"/>
              <a:sym typeface="Roboto Light"/>
            </a:endParaRPr>
          </a:p>
        </p:txBody>
      </p:sp>
      <p:sp>
        <p:nvSpPr>
          <p:cNvPr id="533" name="Google Shape;533;p22"/>
          <p:cNvSpPr/>
          <p:nvPr/>
        </p:nvSpPr>
        <p:spPr>
          <a:xfrm>
            <a:off x="121975" y="63700"/>
            <a:ext cx="32199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Light"/>
                <a:ea typeface="Roboto Light"/>
                <a:cs typeface="Roboto Light"/>
                <a:sym typeface="Roboto Light"/>
              </a:rPr>
              <a:t>1.4 |</a:t>
            </a:r>
            <a:r>
              <a:rPr b="1" i="0" lang="en" sz="1200" u="none" cap="none" strike="noStrike">
                <a:solidFill>
                  <a:schemeClr val="dk1"/>
                </a:solidFill>
                <a:latin typeface="Roboto"/>
                <a:ea typeface="Roboto"/>
                <a:cs typeface="Roboto"/>
                <a:sym typeface="Roboto"/>
              </a:rPr>
              <a:t> Operasi Dasar Text</a:t>
            </a:r>
            <a:endParaRPr b="1" i="0" sz="1200" u="none" cap="none" strike="noStrik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7" name="Shape 537"/>
        <p:cNvGrpSpPr/>
        <p:nvPr/>
      </p:nvGrpSpPr>
      <p:grpSpPr>
        <a:xfrm>
          <a:off x="0" y="0"/>
          <a:ext cx="0" cy="0"/>
          <a:chOff x="0" y="0"/>
          <a:chExt cx="0" cy="0"/>
        </a:xfrm>
      </p:grpSpPr>
      <p:sp>
        <p:nvSpPr>
          <p:cNvPr id="538" name="Google Shape;538;p23"/>
          <p:cNvSpPr txBox="1"/>
          <p:nvPr/>
        </p:nvSpPr>
        <p:spPr>
          <a:xfrm>
            <a:off x="800225" y="1843313"/>
            <a:ext cx="10989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rgbClr val="FFFFFF"/>
                </a:solidFill>
                <a:latin typeface="Poppins ExtraBold"/>
                <a:ea typeface="Poppins ExtraBold"/>
                <a:cs typeface="Poppins ExtraBold"/>
                <a:sym typeface="Poppins ExtraBold"/>
              </a:rPr>
              <a:t>02</a:t>
            </a:r>
            <a:endParaRPr b="0" i="0" sz="5000" u="none" cap="none" strike="noStrike">
              <a:solidFill>
                <a:srgbClr val="FFFFFF"/>
              </a:solidFill>
              <a:latin typeface="Poppins ExtraBold"/>
              <a:ea typeface="Poppins ExtraBold"/>
              <a:cs typeface="Poppins ExtraBold"/>
              <a:sym typeface="Poppins ExtraBold"/>
            </a:endParaRPr>
          </a:p>
        </p:txBody>
      </p:sp>
      <p:sp>
        <p:nvSpPr>
          <p:cNvPr id="539" name="Google Shape;539;p23"/>
          <p:cNvSpPr/>
          <p:nvPr/>
        </p:nvSpPr>
        <p:spPr>
          <a:xfrm>
            <a:off x="1875425" y="2078750"/>
            <a:ext cx="23700" cy="110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23"/>
          <p:cNvSpPr/>
          <p:nvPr/>
        </p:nvSpPr>
        <p:spPr>
          <a:xfrm>
            <a:off x="2159367" y="1751513"/>
            <a:ext cx="6352500" cy="113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0" lang="en" sz="4500" u="none" cap="none" strike="noStrike">
                <a:solidFill>
                  <a:srgbClr val="FFFFFF"/>
                </a:solidFill>
                <a:latin typeface="Poppins"/>
                <a:ea typeface="Poppins"/>
                <a:cs typeface="Poppins"/>
                <a:sym typeface="Poppins"/>
              </a:rPr>
              <a:t>Collection</a:t>
            </a:r>
            <a:endParaRPr b="0" i="0" sz="4500" u="none" cap="none" strike="noStrike">
              <a:solidFill>
                <a:srgbClr val="FFFFFF"/>
              </a:solidFill>
              <a:latin typeface="Poppins"/>
              <a:ea typeface="Poppins"/>
              <a:cs typeface="Poppins"/>
              <a:sym typeface="Poppins"/>
            </a:endParaRPr>
          </a:p>
        </p:txBody>
      </p:sp>
      <p:pic>
        <p:nvPicPr>
          <p:cNvPr id="541" name="Google Shape;541;p23"/>
          <p:cNvPicPr preferRelativeResize="0"/>
          <p:nvPr/>
        </p:nvPicPr>
        <p:blipFill rotWithShape="1">
          <a:blip r:embed="rId4">
            <a:alphaModFix/>
          </a:blip>
          <a:srcRect b="0" l="0" r="0" t="0"/>
          <a:stretch/>
        </p:blipFill>
        <p:spPr>
          <a:xfrm>
            <a:off x="6484150" y="0"/>
            <a:ext cx="2659849" cy="769956"/>
          </a:xfrm>
          <a:prstGeom prst="rect">
            <a:avLst/>
          </a:prstGeom>
          <a:noFill/>
          <a:ln>
            <a:noFill/>
          </a:ln>
        </p:spPr>
      </p:pic>
      <p:sp>
        <p:nvSpPr>
          <p:cNvPr id="542" name="Google Shape;542;p23"/>
          <p:cNvSpPr/>
          <p:nvPr/>
        </p:nvSpPr>
        <p:spPr>
          <a:xfrm>
            <a:off x="33325" y="4452925"/>
            <a:ext cx="1571700" cy="690600"/>
          </a:xfrm>
          <a:prstGeom prst="rect">
            <a:avLst/>
          </a:prstGeom>
          <a:solidFill>
            <a:srgbClr val="FF72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6" name="Shape 546"/>
        <p:cNvGrpSpPr/>
        <p:nvPr/>
      </p:nvGrpSpPr>
      <p:grpSpPr>
        <a:xfrm>
          <a:off x="0" y="0"/>
          <a:ext cx="0" cy="0"/>
          <a:chOff x="0" y="0"/>
          <a:chExt cx="0" cy="0"/>
        </a:xfrm>
      </p:grpSpPr>
      <p:sp>
        <p:nvSpPr>
          <p:cNvPr id="547" name="Google Shape;547;p24"/>
          <p:cNvSpPr txBox="1"/>
          <p:nvPr/>
        </p:nvSpPr>
        <p:spPr>
          <a:xfrm>
            <a:off x="724025" y="2148113"/>
            <a:ext cx="10989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rgbClr val="000000"/>
                </a:solidFill>
                <a:latin typeface="Poppins ExtraBold"/>
                <a:ea typeface="Poppins ExtraBold"/>
                <a:cs typeface="Poppins ExtraBold"/>
                <a:sym typeface="Poppins ExtraBold"/>
              </a:rPr>
              <a:t>2.1</a:t>
            </a:r>
            <a:endParaRPr b="0" i="0" sz="5000" u="none" cap="none" strike="noStrike">
              <a:solidFill>
                <a:srgbClr val="000000"/>
              </a:solidFill>
              <a:latin typeface="Poppins ExtraBold"/>
              <a:ea typeface="Poppins ExtraBold"/>
              <a:cs typeface="Poppins ExtraBold"/>
              <a:sym typeface="Poppins ExtraBold"/>
            </a:endParaRPr>
          </a:p>
        </p:txBody>
      </p:sp>
      <p:sp>
        <p:nvSpPr>
          <p:cNvPr id="548" name="Google Shape;548;p24"/>
          <p:cNvSpPr/>
          <p:nvPr/>
        </p:nvSpPr>
        <p:spPr>
          <a:xfrm>
            <a:off x="1875425" y="2078750"/>
            <a:ext cx="23700" cy="1102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24"/>
          <p:cNvSpPr/>
          <p:nvPr/>
        </p:nvSpPr>
        <p:spPr>
          <a:xfrm>
            <a:off x="2068500" y="2039275"/>
            <a:ext cx="6544200" cy="113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0" lang="en" sz="4500" u="none" cap="none" strike="noStrike">
                <a:solidFill>
                  <a:srgbClr val="000000"/>
                </a:solidFill>
                <a:latin typeface="Poppins"/>
                <a:ea typeface="Poppins"/>
                <a:cs typeface="Poppins"/>
                <a:sym typeface="Poppins"/>
              </a:rPr>
              <a:t>Accessing list</a:t>
            </a:r>
            <a:endParaRPr b="0" i="0" sz="4500" u="none" cap="none" strike="noStrike">
              <a:solidFill>
                <a:srgbClr val="000000"/>
              </a:solidFill>
              <a:latin typeface="Poppins ExtraBold"/>
              <a:ea typeface="Poppins ExtraBold"/>
              <a:cs typeface="Poppins ExtraBold"/>
              <a:sym typeface="Poppins ExtraBo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3" name="Shape 553"/>
        <p:cNvGrpSpPr/>
        <p:nvPr/>
      </p:nvGrpSpPr>
      <p:grpSpPr>
        <a:xfrm>
          <a:off x="0" y="0"/>
          <a:ext cx="0" cy="0"/>
          <a:chOff x="0" y="0"/>
          <a:chExt cx="0" cy="0"/>
        </a:xfrm>
      </p:grpSpPr>
      <p:sp>
        <p:nvSpPr>
          <p:cNvPr id="554" name="Google Shape;554;p25"/>
          <p:cNvSpPr txBox="1"/>
          <p:nvPr/>
        </p:nvSpPr>
        <p:spPr>
          <a:xfrm>
            <a:off x="448525" y="1634150"/>
            <a:ext cx="5268900" cy="831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100"/>
              <a:buFont typeface="Arial"/>
              <a:buNone/>
            </a:pPr>
            <a:r>
              <a:rPr b="0" i="0" lang="en" sz="1050" u="none" cap="none" strike="noStrike">
                <a:solidFill>
                  <a:srgbClr val="000000"/>
                </a:solidFill>
                <a:latin typeface="Roboto Light"/>
                <a:ea typeface="Roboto Light"/>
                <a:cs typeface="Roboto Light"/>
                <a:sym typeface="Roboto Light"/>
              </a:rPr>
              <a:t>List dapat dibuat dengan menggunakan tanda kurung siku [ ] dan memisahkan setiap elemen dengan koma. </a:t>
            </a:r>
            <a:r>
              <a:rPr b="1" i="0" lang="en" sz="1050" u="none" cap="none" strike="noStrike">
                <a:solidFill>
                  <a:srgbClr val="000000"/>
                </a:solidFill>
                <a:latin typeface="Roboto"/>
                <a:ea typeface="Roboto"/>
                <a:cs typeface="Roboto"/>
                <a:sym typeface="Roboto"/>
              </a:rPr>
              <a:t>List memiliki sifat terurut, dapat diubah, dan dapat memiliki nilai duplikat</a:t>
            </a:r>
            <a:r>
              <a:rPr b="0" i="0" lang="en" sz="1050" u="none" cap="none" strike="noStrike">
                <a:solidFill>
                  <a:srgbClr val="000000"/>
                </a:solidFill>
                <a:latin typeface="Roboto Light"/>
                <a:ea typeface="Roboto Light"/>
                <a:cs typeface="Roboto Light"/>
                <a:sym typeface="Roboto Light"/>
              </a:rPr>
              <a:t>. Setiap elemen di dalam list dapat </a:t>
            </a:r>
            <a:r>
              <a:rPr b="1" i="0" lang="en" sz="1050" u="none" cap="none" strike="noStrike">
                <a:solidFill>
                  <a:srgbClr val="000000"/>
                </a:solidFill>
                <a:latin typeface="Roboto"/>
                <a:ea typeface="Roboto"/>
                <a:cs typeface="Roboto"/>
                <a:sym typeface="Roboto"/>
              </a:rPr>
              <a:t>diakses menggunakan indeks</a:t>
            </a:r>
            <a:r>
              <a:rPr b="0" i="0" lang="en" sz="1050" u="none" cap="none" strike="noStrike">
                <a:solidFill>
                  <a:srgbClr val="000000"/>
                </a:solidFill>
                <a:latin typeface="Roboto Light"/>
                <a:ea typeface="Roboto Light"/>
                <a:cs typeface="Roboto Light"/>
                <a:sym typeface="Roboto Light"/>
              </a:rPr>
              <a:t>. Indeks pertama di list adalah [0], sedangkan yang kedua adalah [1]</a:t>
            </a:r>
            <a:endParaRPr b="0" i="0" sz="1050" u="none" cap="none" strike="noStrike">
              <a:solidFill>
                <a:srgbClr val="2C1A32"/>
              </a:solidFill>
              <a:latin typeface="Roboto Light"/>
              <a:ea typeface="Roboto Light"/>
              <a:cs typeface="Roboto Light"/>
              <a:sym typeface="Roboto Light"/>
            </a:endParaRPr>
          </a:p>
        </p:txBody>
      </p:sp>
      <p:sp>
        <p:nvSpPr>
          <p:cNvPr id="555" name="Google Shape;555;p25"/>
          <p:cNvSpPr/>
          <p:nvPr/>
        </p:nvSpPr>
        <p:spPr>
          <a:xfrm>
            <a:off x="121975" y="63700"/>
            <a:ext cx="32199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Light"/>
                <a:ea typeface="Roboto Light"/>
                <a:cs typeface="Roboto Light"/>
                <a:sym typeface="Roboto Light"/>
              </a:rPr>
              <a:t>2.1 |</a:t>
            </a:r>
            <a:r>
              <a:rPr b="1" i="0" lang="en" sz="1200" u="none" cap="none" strike="noStrike">
                <a:solidFill>
                  <a:srgbClr val="000000"/>
                </a:solidFill>
                <a:latin typeface="Roboto"/>
                <a:ea typeface="Roboto"/>
                <a:cs typeface="Roboto"/>
                <a:sym typeface="Roboto"/>
              </a:rPr>
              <a:t> Accessing List</a:t>
            </a:r>
            <a:endParaRPr b="1" i="0" sz="1200" u="none" cap="none" strike="noStrike">
              <a:solidFill>
                <a:srgbClr val="000000"/>
              </a:solidFill>
              <a:latin typeface="Roboto"/>
              <a:ea typeface="Roboto"/>
              <a:cs typeface="Roboto"/>
              <a:sym typeface="Roboto"/>
            </a:endParaRPr>
          </a:p>
        </p:txBody>
      </p:sp>
      <p:sp>
        <p:nvSpPr>
          <p:cNvPr id="556" name="Google Shape;556;p25"/>
          <p:cNvSpPr/>
          <p:nvPr/>
        </p:nvSpPr>
        <p:spPr>
          <a:xfrm>
            <a:off x="448525" y="472800"/>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Apa itu List</a:t>
            </a:r>
            <a:r>
              <a:rPr b="1" i="0" lang="en" sz="4100" u="none" cap="none" strike="noStrike">
                <a:solidFill>
                  <a:srgbClr val="F07A5A"/>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60" name="Shape 560"/>
        <p:cNvGrpSpPr/>
        <p:nvPr/>
      </p:nvGrpSpPr>
      <p:grpSpPr>
        <a:xfrm>
          <a:off x="0" y="0"/>
          <a:ext cx="0" cy="0"/>
          <a:chOff x="0" y="0"/>
          <a:chExt cx="0" cy="0"/>
        </a:xfrm>
      </p:grpSpPr>
      <p:sp>
        <p:nvSpPr>
          <p:cNvPr id="561" name="Google Shape;561;p26"/>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Light"/>
                <a:ea typeface="Roboto Light"/>
                <a:cs typeface="Roboto Light"/>
                <a:sym typeface="Roboto Light"/>
              </a:rPr>
              <a:t>2.1 |</a:t>
            </a:r>
            <a:r>
              <a:rPr b="1" i="0" lang="en" sz="1200" u="none" cap="none" strike="noStrike">
                <a:solidFill>
                  <a:srgbClr val="000000"/>
                </a:solidFill>
                <a:latin typeface="Roboto"/>
                <a:ea typeface="Roboto"/>
                <a:cs typeface="Roboto"/>
                <a:sym typeface="Roboto"/>
              </a:rPr>
              <a:t> Accessing List</a:t>
            </a:r>
            <a:endParaRPr b="1" i="0" sz="1200" u="none" cap="none" strike="noStrike">
              <a:solidFill>
                <a:srgbClr val="000000"/>
              </a:solidFill>
              <a:latin typeface="Roboto"/>
              <a:ea typeface="Roboto"/>
              <a:cs typeface="Roboto"/>
              <a:sym typeface="Roboto"/>
            </a:endParaRPr>
          </a:p>
        </p:txBody>
      </p:sp>
      <p:sp>
        <p:nvSpPr>
          <p:cNvPr id="562" name="Google Shape;562;p26"/>
          <p:cNvSpPr/>
          <p:nvPr/>
        </p:nvSpPr>
        <p:spPr>
          <a:xfrm>
            <a:off x="448525" y="472800"/>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Mengakses list menggunakan indeks</a:t>
            </a:r>
            <a:r>
              <a:rPr b="1" i="0" lang="en" sz="4100" u="none" cap="none" strike="noStrike">
                <a:solidFill>
                  <a:srgbClr val="F07A5A"/>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
        <p:nvSpPr>
          <p:cNvPr id="563" name="Google Shape;563;p26"/>
          <p:cNvSpPr txBox="1"/>
          <p:nvPr/>
        </p:nvSpPr>
        <p:spPr>
          <a:xfrm>
            <a:off x="566100" y="1910100"/>
            <a:ext cx="5268900" cy="831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100"/>
              <a:buFont typeface="Arial"/>
              <a:buNone/>
            </a:pPr>
            <a:r>
              <a:rPr b="0" i="0" lang="en" sz="1050" u="none" cap="none" strike="noStrike">
                <a:solidFill>
                  <a:srgbClr val="000000"/>
                </a:solidFill>
                <a:latin typeface="Roboto Light"/>
                <a:ea typeface="Roboto Light"/>
                <a:cs typeface="Roboto Light"/>
                <a:sym typeface="Roboto Light"/>
              </a:rPr>
              <a:t>Untuk mengakses list menggunakan indeks kita menggunakan angka di dalam kurung siku [ ], indeks untuk elemen pertama pada list adalah 0, elemen selanjutnya adalah 1. Selain positif indeks, kita juga dapat mengakses menggunakan negatif indeks dan range indeks.</a:t>
            </a:r>
            <a:endParaRPr b="0" i="0" sz="1050" u="none" cap="none" strike="noStrike">
              <a:solidFill>
                <a:srgbClr val="000000"/>
              </a:solidFill>
              <a:latin typeface="Roboto Light"/>
              <a:ea typeface="Roboto Light"/>
              <a:cs typeface="Roboto Light"/>
              <a:sym typeface="Roboto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67" name="Shape 567"/>
        <p:cNvGrpSpPr/>
        <p:nvPr/>
      </p:nvGrpSpPr>
      <p:grpSpPr>
        <a:xfrm>
          <a:off x="0" y="0"/>
          <a:ext cx="0" cy="0"/>
          <a:chOff x="0" y="0"/>
          <a:chExt cx="0" cy="0"/>
        </a:xfrm>
      </p:grpSpPr>
      <p:sp>
        <p:nvSpPr>
          <p:cNvPr id="568" name="Google Shape;568;p27"/>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Light"/>
                <a:ea typeface="Roboto Light"/>
                <a:cs typeface="Roboto Light"/>
                <a:sym typeface="Roboto Light"/>
              </a:rPr>
              <a:t>2.1 |</a:t>
            </a:r>
            <a:r>
              <a:rPr b="1" i="0" lang="en" sz="1200" u="none" cap="none" strike="noStrike">
                <a:solidFill>
                  <a:srgbClr val="000000"/>
                </a:solidFill>
                <a:latin typeface="Roboto"/>
                <a:ea typeface="Roboto"/>
                <a:cs typeface="Roboto"/>
                <a:sym typeface="Roboto"/>
              </a:rPr>
              <a:t> Accessing List</a:t>
            </a:r>
            <a:endParaRPr b="1" i="0" sz="1200" u="none" cap="none" strike="noStrike">
              <a:solidFill>
                <a:srgbClr val="000000"/>
              </a:solidFill>
              <a:latin typeface="Roboto"/>
              <a:ea typeface="Roboto"/>
              <a:cs typeface="Roboto"/>
              <a:sym typeface="Roboto"/>
            </a:endParaRPr>
          </a:p>
        </p:txBody>
      </p:sp>
      <p:sp>
        <p:nvSpPr>
          <p:cNvPr id="569" name="Google Shape;569;p27"/>
          <p:cNvSpPr/>
          <p:nvPr/>
        </p:nvSpPr>
        <p:spPr>
          <a:xfrm>
            <a:off x="448525" y="472800"/>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Contoh</a:t>
            </a:r>
            <a:r>
              <a:rPr b="1" i="0" lang="en" sz="4100" u="none" cap="none" strike="noStrike">
                <a:solidFill>
                  <a:srgbClr val="F07A5A"/>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
        <p:nvSpPr>
          <p:cNvPr id="570" name="Google Shape;570;p27"/>
          <p:cNvSpPr/>
          <p:nvPr/>
        </p:nvSpPr>
        <p:spPr>
          <a:xfrm>
            <a:off x="499000" y="1542250"/>
            <a:ext cx="5301900" cy="18039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27"/>
          <p:cNvSpPr txBox="1"/>
          <p:nvPr/>
        </p:nvSpPr>
        <p:spPr>
          <a:xfrm>
            <a:off x="917575" y="2838250"/>
            <a:ext cx="45636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2C1A32"/>
                </a:solidFill>
                <a:latin typeface="Roboto Light"/>
                <a:ea typeface="Roboto Light"/>
                <a:cs typeface="Roboto Light"/>
                <a:sym typeface="Roboto Light"/>
              </a:rPr>
              <a:t>Tiga perintah print diatas akan menghasilkan bayam, kacang panjang, dan ["bayam", "brokoli", "kol"]</a:t>
            </a:r>
            <a:endParaRPr b="0" i="0" sz="1400" u="none" cap="none" strike="noStrike">
              <a:solidFill>
                <a:srgbClr val="2C1A32"/>
              </a:solidFill>
              <a:latin typeface="Roboto Light"/>
              <a:ea typeface="Roboto Light"/>
              <a:cs typeface="Roboto Light"/>
              <a:sym typeface="Roboto Light"/>
            </a:endParaRPr>
          </a:p>
        </p:txBody>
      </p:sp>
      <p:sp>
        <p:nvSpPr>
          <p:cNvPr id="572" name="Google Shape;572;p27"/>
          <p:cNvSpPr txBox="1"/>
          <p:nvPr/>
        </p:nvSpPr>
        <p:spPr>
          <a:xfrm>
            <a:off x="917575" y="1683625"/>
            <a:ext cx="4563600" cy="9927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9CDCFE"/>
                </a:solidFill>
                <a:highlight>
                  <a:srgbClr val="000000"/>
                </a:highlight>
                <a:latin typeface="Courier New"/>
                <a:ea typeface="Courier New"/>
                <a:cs typeface="Courier New"/>
                <a:sym typeface="Courier New"/>
              </a:rPr>
              <a:t>sayuran</a:t>
            </a:r>
            <a:r>
              <a:rPr b="0" i="0" lang="en" sz="1050" u="none" cap="none" strike="noStrike">
                <a:solidFill>
                  <a:srgbClr val="D4D4D4"/>
                </a:solidFill>
                <a:highlight>
                  <a:srgbClr val="000000"/>
                </a:highlight>
                <a:latin typeface="Courier New"/>
                <a:ea typeface="Courier New"/>
                <a:cs typeface="Courier New"/>
                <a:sym typeface="Courier New"/>
              </a:rPr>
              <a:t> = [</a:t>
            </a:r>
            <a:r>
              <a:rPr b="0" i="0" lang="en" sz="1050" u="none" cap="none" strike="noStrike">
                <a:solidFill>
                  <a:srgbClr val="CE9178"/>
                </a:solidFill>
                <a:highlight>
                  <a:srgbClr val="000000"/>
                </a:highlight>
                <a:latin typeface="Courier New"/>
                <a:ea typeface="Courier New"/>
                <a:cs typeface="Courier New"/>
                <a:sym typeface="Courier New"/>
              </a:rPr>
              <a:t>"kangkung"</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E9178"/>
                </a:solidFill>
                <a:highlight>
                  <a:srgbClr val="000000"/>
                </a:highlight>
                <a:latin typeface="Courier New"/>
                <a:ea typeface="Courier New"/>
                <a:cs typeface="Courier New"/>
                <a:sym typeface="Courier New"/>
              </a:rPr>
              <a:t>"bayam"</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E9178"/>
                </a:solidFill>
                <a:highlight>
                  <a:srgbClr val="000000"/>
                </a:highlight>
                <a:latin typeface="Courier New"/>
                <a:ea typeface="Courier New"/>
                <a:cs typeface="Courier New"/>
                <a:sym typeface="Courier New"/>
              </a:rPr>
              <a:t>"brokoli"</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E9178"/>
                </a:solidFill>
                <a:highlight>
                  <a:srgbClr val="000000"/>
                </a:highlight>
                <a:latin typeface="Courier New"/>
                <a:ea typeface="Courier New"/>
                <a:cs typeface="Courier New"/>
                <a:sym typeface="Courier New"/>
              </a:rPr>
              <a:t>"kol"</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E9178"/>
                </a:solidFill>
                <a:highlight>
                  <a:srgbClr val="000000"/>
                </a:highlight>
                <a:latin typeface="Courier New"/>
                <a:ea typeface="Courier New"/>
                <a:cs typeface="Courier New"/>
                <a:sym typeface="Courier New"/>
              </a:rPr>
              <a:t>"sawi"</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E9178"/>
                </a:solidFill>
                <a:highlight>
                  <a:srgbClr val="000000"/>
                </a:highlight>
                <a:latin typeface="Courier New"/>
                <a:ea typeface="Courier New"/>
                <a:cs typeface="Courier New"/>
                <a:sym typeface="Courier New"/>
              </a:rPr>
              <a:t>"kacang panjang"</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CDCAA"/>
                </a:solidFill>
                <a:highlight>
                  <a:srgbClr val="000000"/>
                </a:highlight>
                <a:latin typeface="Courier New"/>
                <a:ea typeface="Courier New"/>
                <a:cs typeface="Courier New"/>
                <a:sym typeface="Courier New"/>
              </a:rPr>
              <a:t>print</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9CDCFE"/>
                </a:solidFill>
                <a:highlight>
                  <a:srgbClr val="000000"/>
                </a:highlight>
                <a:latin typeface="Courier New"/>
                <a:ea typeface="Courier New"/>
                <a:cs typeface="Courier New"/>
                <a:sym typeface="Courier New"/>
              </a:rPr>
              <a:t>sayuran</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B5CEA8"/>
                </a:solidFill>
                <a:highlight>
                  <a:srgbClr val="000000"/>
                </a:highlight>
                <a:latin typeface="Courier New"/>
                <a:ea typeface="Courier New"/>
                <a:cs typeface="Courier New"/>
                <a:sym typeface="Courier New"/>
              </a:rPr>
              <a:t>1</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CDCAA"/>
                </a:solidFill>
                <a:highlight>
                  <a:srgbClr val="000000"/>
                </a:highlight>
                <a:latin typeface="Courier New"/>
                <a:ea typeface="Courier New"/>
                <a:cs typeface="Courier New"/>
                <a:sym typeface="Courier New"/>
              </a:rPr>
              <a:t>print</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9CDCFE"/>
                </a:solidFill>
                <a:highlight>
                  <a:srgbClr val="000000"/>
                </a:highlight>
                <a:latin typeface="Courier New"/>
                <a:ea typeface="Courier New"/>
                <a:cs typeface="Courier New"/>
                <a:sym typeface="Courier New"/>
              </a:rPr>
              <a:t>sayuran</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B5CEA8"/>
                </a:solidFill>
                <a:highlight>
                  <a:srgbClr val="000000"/>
                </a:highlight>
                <a:latin typeface="Courier New"/>
                <a:ea typeface="Courier New"/>
                <a:cs typeface="Courier New"/>
                <a:sym typeface="Courier New"/>
              </a:rPr>
              <a:t>1</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CDCAA"/>
                </a:solidFill>
                <a:highlight>
                  <a:srgbClr val="000000"/>
                </a:highlight>
                <a:latin typeface="Courier New"/>
                <a:ea typeface="Courier New"/>
                <a:cs typeface="Courier New"/>
                <a:sym typeface="Courier New"/>
              </a:rPr>
              <a:t>print</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9CDCFE"/>
                </a:solidFill>
                <a:highlight>
                  <a:srgbClr val="000000"/>
                </a:highlight>
                <a:latin typeface="Courier New"/>
                <a:ea typeface="Courier New"/>
                <a:cs typeface="Courier New"/>
                <a:sym typeface="Courier New"/>
              </a:rPr>
              <a:t>sayuran</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B5CEA8"/>
                </a:solidFill>
                <a:highlight>
                  <a:srgbClr val="000000"/>
                </a:highlight>
                <a:latin typeface="Courier New"/>
                <a:ea typeface="Courier New"/>
                <a:cs typeface="Courier New"/>
                <a:sym typeface="Courier New"/>
              </a:rPr>
              <a:t>1</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B5CEA8"/>
                </a:solidFill>
                <a:highlight>
                  <a:srgbClr val="000000"/>
                </a:highlight>
                <a:latin typeface="Courier New"/>
                <a:ea typeface="Courier New"/>
                <a:cs typeface="Courier New"/>
                <a:sym typeface="Courier New"/>
              </a:rPr>
              <a:t>3</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6" name="Shape 576"/>
        <p:cNvGrpSpPr/>
        <p:nvPr/>
      </p:nvGrpSpPr>
      <p:grpSpPr>
        <a:xfrm>
          <a:off x="0" y="0"/>
          <a:ext cx="0" cy="0"/>
          <a:chOff x="0" y="0"/>
          <a:chExt cx="0" cy="0"/>
        </a:xfrm>
      </p:grpSpPr>
      <p:sp>
        <p:nvSpPr>
          <p:cNvPr id="577" name="Google Shape;577;p28"/>
          <p:cNvSpPr txBox="1"/>
          <p:nvPr/>
        </p:nvSpPr>
        <p:spPr>
          <a:xfrm>
            <a:off x="724025" y="2148113"/>
            <a:ext cx="10989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rgbClr val="000000"/>
                </a:solidFill>
                <a:latin typeface="Poppins ExtraBold"/>
                <a:ea typeface="Poppins ExtraBold"/>
                <a:cs typeface="Poppins ExtraBold"/>
                <a:sym typeface="Poppins ExtraBold"/>
              </a:rPr>
              <a:t>2.2</a:t>
            </a:r>
            <a:endParaRPr b="0" i="0" sz="5000" u="none" cap="none" strike="noStrike">
              <a:solidFill>
                <a:srgbClr val="000000"/>
              </a:solidFill>
              <a:latin typeface="Poppins ExtraBold"/>
              <a:ea typeface="Poppins ExtraBold"/>
              <a:cs typeface="Poppins ExtraBold"/>
              <a:sym typeface="Poppins ExtraBold"/>
            </a:endParaRPr>
          </a:p>
        </p:txBody>
      </p:sp>
      <p:sp>
        <p:nvSpPr>
          <p:cNvPr id="578" name="Google Shape;578;p28"/>
          <p:cNvSpPr/>
          <p:nvPr/>
        </p:nvSpPr>
        <p:spPr>
          <a:xfrm>
            <a:off x="1875425" y="2078750"/>
            <a:ext cx="23700" cy="1102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28"/>
          <p:cNvSpPr/>
          <p:nvPr/>
        </p:nvSpPr>
        <p:spPr>
          <a:xfrm>
            <a:off x="2068500" y="2039275"/>
            <a:ext cx="6544200" cy="113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0" lang="en" sz="4500" u="none" cap="none" strike="noStrike">
                <a:solidFill>
                  <a:srgbClr val="000000"/>
                </a:solidFill>
                <a:latin typeface="Poppins"/>
                <a:ea typeface="Poppins"/>
                <a:cs typeface="Poppins"/>
                <a:sym typeface="Poppins"/>
              </a:rPr>
              <a:t>Item exists in list</a:t>
            </a:r>
            <a:endParaRPr b="0" i="0" sz="4500" u="none" cap="none" strike="noStrike">
              <a:solidFill>
                <a:srgbClr val="000000"/>
              </a:solidFill>
              <a:latin typeface="Poppins ExtraBold"/>
              <a:ea typeface="Poppins ExtraBold"/>
              <a:cs typeface="Poppins ExtraBold"/>
              <a:sym typeface="Poppins ExtraBo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3" name="Shape 583"/>
        <p:cNvGrpSpPr/>
        <p:nvPr/>
      </p:nvGrpSpPr>
      <p:grpSpPr>
        <a:xfrm>
          <a:off x="0" y="0"/>
          <a:ext cx="0" cy="0"/>
          <a:chOff x="0" y="0"/>
          <a:chExt cx="0" cy="0"/>
        </a:xfrm>
      </p:grpSpPr>
      <p:sp>
        <p:nvSpPr>
          <p:cNvPr id="584" name="Google Shape;584;p29"/>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Light"/>
                <a:ea typeface="Roboto Light"/>
                <a:cs typeface="Roboto Light"/>
                <a:sym typeface="Roboto Light"/>
              </a:rPr>
              <a:t>2.2 |</a:t>
            </a:r>
            <a:r>
              <a:rPr b="1" i="0" lang="en" sz="1200" u="none" cap="none" strike="noStrike">
                <a:solidFill>
                  <a:srgbClr val="000000"/>
                </a:solidFill>
                <a:latin typeface="Roboto"/>
                <a:ea typeface="Roboto"/>
                <a:cs typeface="Roboto"/>
                <a:sym typeface="Roboto"/>
              </a:rPr>
              <a:t> Item exists in list</a:t>
            </a:r>
            <a:endParaRPr b="1" i="0" sz="1200" u="none" cap="none" strike="noStrike">
              <a:solidFill>
                <a:srgbClr val="000000"/>
              </a:solidFill>
              <a:latin typeface="Roboto"/>
              <a:ea typeface="Roboto"/>
              <a:cs typeface="Roboto"/>
              <a:sym typeface="Roboto"/>
            </a:endParaRPr>
          </a:p>
        </p:txBody>
      </p:sp>
      <p:sp>
        <p:nvSpPr>
          <p:cNvPr id="585" name="Google Shape;585;p29"/>
          <p:cNvSpPr/>
          <p:nvPr/>
        </p:nvSpPr>
        <p:spPr>
          <a:xfrm>
            <a:off x="448525" y="472800"/>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Pengecekan item ada di dalam list</a:t>
            </a:r>
            <a:r>
              <a:rPr b="1" i="0" lang="en" sz="4100" u="none" cap="none" strike="noStrike">
                <a:solidFill>
                  <a:srgbClr val="F07A5A"/>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
        <p:nvSpPr>
          <p:cNvPr id="586" name="Google Shape;586;p29"/>
          <p:cNvSpPr txBox="1"/>
          <p:nvPr/>
        </p:nvSpPr>
        <p:spPr>
          <a:xfrm>
            <a:off x="566100" y="1910100"/>
            <a:ext cx="5268900" cy="50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100"/>
              <a:buFont typeface="Arial"/>
              <a:buNone/>
            </a:pPr>
            <a:r>
              <a:rPr b="0" i="0" lang="en" sz="1050" u="none" cap="none" strike="noStrike">
                <a:solidFill>
                  <a:srgbClr val="000000"/>
                </a:solidFill>
                <a:latin typeface="Roboto Light"/>
                <a:ea typeface="Roboto Light"/>
                <a:cs typeface="Roboto Light"/>
                <a:sym typeface="Roboto Light"/>
              </a:rPr>
              <a:t>Untuk melakukan pengecekan apakah item tertentu ada di dalam list, kita dapat menggunakan </a:t>
            </a:r>
            <a:r>
              <a:rPr b="1" i="1" lang="en" sz="1050" u="none" cap="none" strike="noStrike">
                <a:solidFill>
                  <a:srgbClr val="000000"/>
                </a:solidFill>
                <a:latin typeface="Roboto"/>
                <a:ea typeface="Roboto"/>
                <a:cs typeface="Roboto"/>
                <a:sym typeface="Roboto"/>
              </a:rPr>
              <a:t>in</a:t>
            </a:r>
            <a:r>
              <a:rPr b="0" i="0" lang="en" sz="1050" u="none" cap="none" strike="noStrike">
                <a:solidFill>
                  <a:srgbClr val="000000"/>
                </a:solidFill>
                <a:latin typeface="Roboto Light"/>
                <a:ea typeface="Roboto Light"/>
                <a:cs typeface="Roboto Light"/>
                <a:sym typeface="Roboto Light"/>
              </a:rPr>
              <a:t>.</a:t>
            </a:r>
            <a:endParaRPr b="0" i="0" sz="1050" u="none" cap="none" strike="noStrike">
              <a:solidFill>
                <a:srgbClr val="000000"/>
              </a:solidFill>
              <a:latin typeface="Roboto Light"/>
              <a:ea typeface="Roboto Light"/>
              <a:cs typeface="Roboto Light"/>
              <a:sym typeface="Roboto Light"/>
            </a:endParaRPr>
          </a:p>
        </p:txBody>
      </p:sp>
      <p:sp>
        <p:nvSpPr>
          <p:cNvPr id="587" name="Google Shape;587;p29"/>
          <p:cNvSpPr/>
          <p:nvPr/>
        </p:nvSpPr>
        <p:spPr>
          <a:xfrm>
            <a:off x="448525" y="2317225"/>
            <a:ext cx="5301900" cy="15231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29"/>
          <p:cNvSpPr/>
          <p:nvPr/>
        </p:nvSpPr>
        <p:spPr>
          <a:xfrm>
            <a:off x="557675" y="2476050"/>
            <a:ext cx="4167600" cy="4935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1600" u="none" cap="none" strike="noStrike">
                <a:solidFill>
                  <a:srgbClr val="2C1A32"/>
                </a:solidFill>
                <a:latin typeface="Poppins"/>
                <a:ea typeface="Poppins"/>
                <a:cs typeface="Poppins"/>
                <a:sym typeface="Poppins"/>
              </a:rPr>
              <a:t>Contoh</a:t>
            </a:r>
            <a:endParaRPr b="1" i="0" sz="1600" u="none" cap="none" strike="noStrike">
              <a:solidFill>
                <a:srgbClr val="F07A5A"/>
              </a:solidFill>
              <a:latin typeface="Poppins"/>
              <a:ea typeface="Poppins"/>
              <a:cs typeface="Poppins"/>
              <a:sym typeface="Poppins"/>
            </a:endParaRPr>
          </a:p>
        </p:txBody>
      </p:sp>
      <p:sp>
        <p:nvSpPr>
          <p:cNvPr id="589" name="Google Shape;589;p29"/>
          <p:cNvSpPr txBox="1"/>
          <p:nvPr/>
        </p:nvSpPr>
        <p:spPr>
          <a:xfrm>
            <a:off x="665050" y="2862175"/>
            <a:ext cx="4403400" cy="8313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9CDCFE"/>
                </a:solidFill>
                <a:highlight>
                  <a:srgbClr val="000000"/>
                </a:highlight>
                <a:latin typeface="Courier New"/>
                <a:ea typeface="Courier New"/>
                <a:cs typeface="Courier New"/>
                <a:sym typeface="Courier New"/>
              </a:rPr>
              <a:t>sayuran</a:t>
            </a:r>
            <a:r>
              <a:rPr b="0" i="0" lang="en" sz="1050" u="none" cap="none" strike="noStrike">
                <a:solidFill>
                  <a:srgbClr val="D4D4D4"/>
                </a:solidFill>
                <a:highlight>
                  <a:srgbClr val="000000"/>
                </a:highlight>
                <a:latin typeface="Courier New"/>
                <a:ea typeface="Courier New"/>
                <a:cs typeface="Courier New"/>
                <a:sym typeface="Courier New"/>
              </a:rPr>
              <a:t> = [</a:t>
            </a:r>
            <a:r>
              <a:rPr b="0" i="0" lang="en" sz="1050" u="none" cap="none" strike="noStrike">
                <a:solidFill>
                  <a:srgbClr val="CE9178"/>
                </a:solidFill>
                <a:highlight>
                  <a:srgbClr val="000000"/>
                </a:highlight>
                <a:latin typeface="Courier New"/>
                <a:ea typeface="Courier New"/>
                <a:cs typeface="Courier New"/>
                <a:sym typeface="Courier New"/>
              </a:rPr>
              <a:t>"kangkung"</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E9178"/>
                </a:solidFill>
                <a:highlight>
                  <a:srgbClr val="000000"/>
                </a:highlight>
                <a:latin typeface="Courier New"/>
                <a:ea typeface="Courier New"/>
                <a:cs typeface="Courier New"/>
                <a:sym typeface="Courier New"/>
              </a:rPr>
              <a:t>"buncis"</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E9178"/>
                </a:solidFill>
                <a:highlight>
                  <a:srgbClr val="000000"/>
                </a:highlight>
                <a:latin typeface="Courier New"/>
                <a:ea typeface="Courier New"/>
                <a:cs typeface="Courier New"/>
                <a:sym typeface="Courier New"/>
              </a:rPr>
              <a:t>"brokoli"</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E9178"/>
                </a:solidFill>
                <a:highlight>
                  <a:srgbClr val="000000"/>
                </a:highlight>
                <a:latin typeface="Courier New"/>
                <a:ea typeface="Courier New"/>
                <a:cs typeface="Courier New"/>
                <a:sym typeface="Courier New"/>
              </a:rPr>
              <a:t>"kol"</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E9178"/>
                </a:solidFill>
                <a:highlight>
                  <a:srgbClr val="000000"/>
                </a:highlight>
                <a:latin typeface="Courier New"/>
                <a:ea typeface="Courier New"/>
                <a:cs typeface="Courier New"/>
                <a:sym typeface="Courier New"/>
              </a:rPr>
              <a:t>"sawi"</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E9178"/>
                </a:solidFill>
                <a:highlight>
                  <a:srgbClr val="000000"/>
                </a:highlight>
                <a:latin typeface="Courier New"/>
                <a:ea typeface="Courier New"/>
                <a:cs typeface="Courier New"/>
                <a:sym typeface="Courier New"/>
              </a:rPr>
              <a:t>"kacang panjang"</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C586C0"/>
                </a:solidFill>
                <a:highlight>
                  <a:srgbClr val="000000"/>
                </a:highlight>
                <a:latin typeface="Courier New"/>
                <a:ea typeface="Courier New"/>
                <a:cs typeface="Courier New"/>
                <a:sym typeface="Courier New"/>
              </a:rPr>
              <a:t>if</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E9178"/>
                </a:solidFill>
                <a:highlight>
                  <a:srgbClr val="000000"/>
                </a:highlight>
                <a:latin typeface="Courier New"/>
                <a:ea typeface="Courier New"/>
                <a:cs typeface="Courier New"/>
                <a:sym typeface="Courier New"/>
              </a:rPr>
              <a:t>"buncis"</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569CD6"/>
                </a:solidFill>
                <a:highlight>
                  <a:srgbClr val="000000"/>
                </a:highlight>
                <a:latin typeface="Courier New"/>
                <a:ea typeface="Courier New"/>
                <a:cs typeface="Courier New"/>
                <a:sym typeface="Courier New"/>
              </a:rPr>
              <a:t>in</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9CDCFE"/>
                </a:solidFill>
                <a:highlight>
                  <a:srgbClr val="000000"/>
                </a:highlight>
                <a:latin typeface="Courier New"/>
                <a:ea typeface="Courier New"/>
                <a:cs typeface="Courier New"/>
                <a:sym typeface="Courier New"/>
              </a:rPr>
              <a:t>sayuran</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DCDCAA"/>
                </a:solidFill>
                <a:highlight>
                  <a:srgbClr val="000000"/>
                </a:highlight>
                <a:latin typeface="Courier New"/>
                <a:ea typeface="Courier New"/>
                <a:cs typeface="Courier New"/>
                <a:sym typeface="Courier New"/>
              </a:rPr>
              <a:t>print</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CE9178"/>
                </a:solidFill>
                <a:highlight>
                  <a:srgbClr val="000000"/>
                </a:highlight>
                <a:latin typeface="Courier New"/>
                <a:ea typeface="Courier New"/>
                <a:cs typeface="Courier New"/>
                <a:sym typeface="Courier New"/>
              </a:rPr>
              <a:t>"buncis merupakan sayur"</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9" name="Shape 369"/>
        <p:cNvGrpSpPr/>
        <p:nvPr/>
      </p:nvGrpSpPr>
      <p:grpSpPr>
        <a:xfrm>
          <a:off x="0" y="0"/>
          <a:ext cx="0" cy="0"/>
          <a:chOff x="0" y="0"/>
          <a:chExt cx="0" cy="0"/>
        </a:xfrm>
      </p:grpSpPr>
      <p:sp>
        <p:nvSpPr>
          <p:cNvPr id="370" name="Google Shape;370;p3"/>
          <p:cNvSpPr/>
          <p:nvPr/>
        </p:nvSpPr>
        <p:spPr>
          <a:xfrm>
            <a:off x="304225" y="158700"/>
            <a:ext cx="2279100" cy="101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lt1"/>
                </a:solidFill>
                <a:latin typeface="Poppins ExtraBold"/>
                <a:ea typeface="Poppins ExtraBold"/>
                <a:cs typeface="Poppins ExtraBold"/>
                <a:sym typeface="Poppins ExtraBold"/>
              </a:rPr>
              <a:t>Table of Contents</a:t>
            </a:r>
            <a:r>
              <a:rPr b="0" i="0" lang="en" sz="3000" u="none" cap="none" strike="noStrike">
                <a:solidFill>
                  <a:srgbClr val="F1C232"/>
                </a:solidFill>
                <a:latin typeface="Poppins ExtraBold"/>
                <a:ea typeface="Poppins ExtraBold"/>
                <a:cs typeface="Poppins ExtraBold"/>
                <a:sym typeface="Poppins ExtraBold"/>
              </a:rPr>
              <a:t>.</a:t>
            </a:r>
            <a:endParaRPr b="0" i="0" sz="3000" u="none" cap="none" strike="noStrike">
              <a:solidFill>
                <a:srgbClr val="F1C232"/>
              </a:solidFill>
              <a:latin typeface="Poppins ExtraBold"/>
              <a:ea typeface="Poppins ExtraBold"/>
              <a:cs typeface="Poppins ExtraBold"/>
              <a:sym typeface="Poppins ExtraBold"/>
            </a:endParaRPr>
          </a:p>
        </p:txBody>
      </p:sp>
      <p:sp>
        <p:nvSpPr>
          <p:cNvPr id="371" name="Google Shape;371;p3"/>
          <p:cNvSpPr/>
          <p:nvPr/>
        </p:nvSpPr>
        <p:spPr>
          <a:xfrm>
            <a:off x="152650" y="4685825"/>
            <a:ext cx="10281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chemeClr val="lt1"/>
                </a:solidFill>
                <a:latin typeface="Roboto Light"/>
                <a:ea typeface="Roboto Light"/>
                <a:cs typeface="Roboto Light"/>
                <a:sym typeface="Roboto Light"/>
              </a:rPr>
              <a:t>Prepared in </a:t>
            </a:r>
            <a:r>
              <a:rPr b="1" i="0" lang="en" sz="800" u="none" cap="none" strike="noStrike">
                <a:solidFill>
                  <a:schemeClr val="lt1"/>
                </a:solidFill>
                <a:latin typeface="Roboto"/>
                <a:ea typeface="Roboto"/>
                <a:cs typeface="Roboto"/>
                <a:sym typeface="Roboto"/>
              </a:rPr>
              <a:t>2023</a:t>
            </a:r>
            <a:endParaRPr b="1" i="0" sz="800" u="none" cap="none" strike="noStrike">
              <a:solidFill>
                <a:schemeClr val="lt1"/>
              </a:solidFill>
              <a:latin typeface="Roboto"/>
              <a:ea typeface="Roboto"/>
              <a:cs typeface="Roboto"/>
              <a:sym typeface="Roboto"/>
            </a:endParaRPr>
          </a:p>
        </p:txBody>
      </p:sp>
      <p:sp>
        <p:nvSpPr>
          <p:cNvPr id="372" name="Google Shape;372;p3"/>
          <p:cNvSpPr/>
          <p:nvPr/>
        </p:nvSpPr>
        <p:spPr>
          <a:xfrm>
            <a:off x="0" y="4494675"/>
            <a:ext cx="2119200" cy="563100"/>
          </a:xfrm>
          <a:prstGeom prst="rect">
            <a:avLst/>
          </a:prstGeom>
          <a:solidFill>
            <a:srgbClr val="FF72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3" name="Google Shape;373;p3"/>
          <p:cNvPicPr preferRelativeResize="0"/>
          <p:nvPr/>
        </p:nvPicPr>
        <p:blipFill rotWithShape="1">
          <a:blip r:embed="rId4">
            <a:alphaModFix/>
          </a:blip>
          <a:srcRect b="0" l="0" r="0" t="0"/>
          <a:stretch/>
        </p:blipFill>
        <p:spPr>
          <a:xfrm>
            <a:off x="83700" y="4493736"/>
            <a:ext cx="1951800" cy="564990"/>
          </a:xfrm>
          <a:prstGeom prst="rect">
            <a:avLst/>
          </a:prstGeom>
          <a:noFill/>
          <a:ln>
            <a:noFill/>
          </a:ln>
        </p:spPr>
      </p:pic>
      <p:grpSp>
        <p:nvGrpSpPr>
          <p:cNvPr id="374" name="Google Shape;374;p3"/>
          <p:cNvGrpSpPr/>
          <p:nvPr/>
        </p:nvGrpSpPr>
        <p:grpSpPr>
          <a:xfrm>
            <a:off x="304225" y="1479988"/>
            <a:ext cx="432300" cy="432300"/>
            <a:chOff x="1227625" y="2299913"/>
            <a:chExt cx="432300" cy="432300"/>
          </a:xfrm>
        </p:grpSpPr>
        <p:sp>
          <p:nvSpPr>
            <p:cNvPr id="375" name="Google Shape;375;p3"/>
            <p:cNvSpPr/>
            <p:nvPr/>
          </p:nvSpPr>
          <p:spPr>
            <a:xfrm>
              <a:off x="1227625" y="2299913"/>
              <a:ext cx="432300" cy="432300"/>
            </a:xfrm>
            <a:prstGeom prst="ellipse">
              <a:avLst/>
            </a:prstGeom>
            <a:no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
            <p:cNvSpPr txBox="1"/>
            <p:nvPr/>
          </p:nvSpPr>
          <p:spPr>
            <a:xfrm>
              <a:off x="1227625" y="2299913"/>
              <a:ext cx="4323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Light"/>
                  <a:ea typeface="Roboto Light"/>
                  <a:cs typeface="Roboto Light"/>
                  <a:sym typeface="Roboto Light"/>
                </a:rPr>
                <a:t>01</a:t>
              </a:r>
              <a:endParaRPr b="0" i="0" sz="1400" u="none" cap="none" strike="noStrike">
                <a:solidFill>
                  <a:srgbClr val="FFFFFF"/>
                </a:solidFill>
                <a:latin typeface="Roboto Light"/>
                <a:ea typeface="Roboto Light"/>
                <a:cs typeface="Roboto Light"/>
                <a:sym typeface="Roboto Light"/>
              </a:endParaRPr>
            </a:p>
          </p:txBody>
        </p:sp>
      </p:grpSp>
      <p:sp>
        <p:nvSpPr>
          <p:cNvPr id="377" name="Google Shape;377;p3"/>
          <p:cNvSpPr txBox="1"/>
          <p:nvPr/>
        </p:nvSpPr>
        <p:spPr>
          <a:xfrm>
            <a:off x="893424" y="1403800"/>
            <a:ext cx="4570941" cy="209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Roboto"/>
                <a:ea typeface="Roboto"/>
                <a:cs typeface="Roboto"/>
                <a:sym typeface="Roboto"/>
              </a:rPr>
              <a:t>Variables, Data Types, Operation </a:t>
            </a:r>
            <a:endParaRPr b="1" i="0" sz="1400" u="none" cap="none" strike="noStrike">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AutoNum type="arabicPeriod"/>
            </a:pPr>
            <a:r>
              <a:rPr b="1" i="0" lang="en" sz="1400" u="none" cap="none" strike="noStrike">
                <a:solidFill>
                  <a:schemeClr val="lt1"/>
                </a:solidFill>
                <a:latin typeface="Roboto"/>
                <a:ea typeface="Roboto"/>
                <a:cs typeface="Roboto"/>
                <a:sym typeface="Roboto"/>
              </a:rPr>
              <a:t>Variabel</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AutoNum type="arabicPeriod"/>
            </a:pPr>
            <a:r>
              <a:rPr b="1" i="0" lang="en" sz="1400" u="none" cap="none" strike="noStrike">
                <a:solidFill>
                  <a:schemeClr val="lt1"/>
                </a:solidFill>
                <a:latin typeface="Roboto"/>
                <a:ea typeface="Roboto"/>
                <a:cs typeface="Roboto"/>
                <a:sym typeface="Roboto"/>
              </a:rPr>
              <a:t>Tipe data</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AutoNum type="arabicPeriod"/>
            </a:pPr>
            <a:r>
              <a:rPr b="1" i="0" lang="en" sz="1400" u="none" cap="none" strike="noStrike">
                <a:solidFill>
                  <a:schemeClr val="lt1"/>
                </a:solidFill>
                <a:latin typeface="Roboto"/>
                <a:ea typeface="Roboto"/>
                <a:cs typeface="Roboto"/>
                <a:sym typeface="Roboto"/>
              </a:rPr>
              <a:t>Operasi dasar aritmatika</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AutoNum type="arabicPeriod"/>
            </a:pPr>
            <a:r>
              <a:rPr b="1" i="0" lang="en" sz="1400" u="none" cap="none" strike="noStrike">
                <a:solidFill>
                  <a:schemeClr val="lt1"/>
                </a:solidFill>
                <a:latin typeface="Roboto"/>
                <a:ea typeface="Roboto"/>
                <a:cs typeface="Roboto"/>
                <a:sym typeface="Roboto"/>
              </a:rPr>
              <a:t>Operasi dasar text</a:t>
            </a:r>
            <a:endParaRPr/>
          </a:p>
          <a:p>
            <a:pPr indent="-228600" lvl="0" marL="457200" marR="0" rtl="0" algn="l">
              <a:lnSpc>
                <a:spcPct val="100000"/>
              </a:lnSpc>
              <a:spcBef>
                <a:spcPts val="0"/>
              </a:spcBef>
              <a:spcAft>
                <a:spcPts val="0"/>
              </a:spcAft>
              <a:buClr>
                <a:srgbClr val="FFFFFF"/>
              </a:buClr>
              <a:buSzPts val="1400"/>
              <a:buFont typeface="Roboto"/>
              <a:buNone/>
            </a:pPr>
            <a:r>
              <a:t/>
            </a:r>
            <a:endParaRPr b="1" i="0" sz="1400" u="none" cap="none" strike="noStrike">
              <a:solidFill>
                <a:srgbClr val="FFFFFF"/>
              </a:solidFill>
              <a:latin typeface="Roboto"/>
              <a:ea typeface="Roboto"/>
              <a:cs typeface="Roboto"/>
              <a:sym typeface="Roboto"/>
            </a:endParaRPr>
          </a:p>
          <a:p>
            <a:pPr indent="-228600" lvl="0" marL="457200" marR="0" rtl="0" algn="l">
              <a:lnSpc>
                <a:spcPct val="100000"/>
              </a:lnSpc>
              <a:spcBef>
                <a:spcPts val="0"/>
              </a:spcBef>
              <a:spcAft>
                <a:spcPts val="0"/>
              </a:spcAft>
              <a:buClr>
                <a:srgbClr val="FFFFFF"/>
              </a:buClr>
              <a:buSzPts val="1400"/>
              <a:buFont typeface="Roboto"/>
              <a:buNone/>
            </a:pPr>
            <a:r>
              <a:t/>
            </a:r>
            <a:endParaRPr b="1" i="0" sz="1400" u="none" cap="none" strike="noStrike">
              <a:solidFill>
                <a:srgbClr val="FFFFFF"/>
              </a:solidFill>
              <a:latin typeface="Roboto"/>
              <a:ea typeface="Roboto"/>
              <a:cs typeface="Roboto"/>
              <a:sym typeface="Roboto"/>
            </a:endParaRPr>
          </a:p>
        </p:txBody>
      </p:sp>
      <p:sp>
        <p:nvSpPr>
          <p:cNvPr id="378" name="Google Shape;378;p3"/>
          <p:cNvSpPr/>
          <p:nvPr/>
        </p:nvSpPr>
        <p:spPr>
          <a:xfrm>
            <a:off x="3937000" y="16414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grpSp>
        <p:nvGrpSpPr>
          <p:cNvPr id="379" name="Google Shape;379;p3"/>
          <p:cNvGrpSpPr/>
          <p:nvPr/>
        </p:nvGrpSpPr>
        <p:grpSpPr>
          <a:xfrm>
            <a:off x="5032065" y="1403800"/>
            <a:ext cx="432300" cy="432300"/>
            <a:chOff x="1227625" y="2299913"/>
            <a:chExt cx="432300" cy="432300"/>
          </a:xfrm>
        </p:grpSpPr>
        <p:sp>
          <p:nvSpPr>
            <p:cNvPr id="380" name="Google Shape;380;p3"/>
            <p:cNvSpPr/>
            <p:nvPr/>
          </p:nvSpPr>
          <p:spPr>
            <a:xfrm>
              <a:off x="1227625" y="2299913"/>
              <a:ext cx="432300" cy="432300"/>
            </a:xfrm>
            <a:prstGeom prst="ellipse">
              <a:avLst/>
            </a:prstGeom>
            <a:no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
            <p:cNvSpPr txBox="1"/>
            <p:nvPr/>
          </p:nvSpPr>
          <p:spPr>
            <a:xfrm>
              <a:off x="1227625" y="2299913"/>
              <a:ext cx="4323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Light"/>
                  <a:ea typeface="Roboto Light"/>
                  <a:cs typeface="Roboto Light"/>
                  <a:sym typeface="Roboto Light"/>
                </a:rPr>
                <a:t>02</a:t>
              </a:r>
              <a:endParaRPr b="0" i="0" sz="1400" u="none" cap="none" strike="noStrike">
                <a:solidFill>
                  <a:srgbClr val="FFFFFF"/>
                </a:solidFill>
                <a:latin typeface="Roboto Light"/>
                <a:ea typeface="Roboto Light"/>
                <a:cs typeface="Roboto Light"/>
                <a:sym typeface="Roboto Light"/>
              </a:endParaRPr>
            </a:p>
          </p:txBody>
        </p:sp>
      </p:grpSp>
      <p:sp>
        <p:nvSpPr>
          <p:cNvPr id="382" name="Google Shape;382;p3"/>
          <p:cNvSpPr txBox="1"/>
          <p:nvPr/>
        </p:nvSpPr>
        <p:spPr>
          <a:xfrm>
            <a:off x="5621264" y="1403800"/>
            <a:ext cx="4570941" cy="209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Roboto"/>
                <a:ea typeface="Roboto"/>
                <a:cs typeface="Roboto"/>
                <a:sym typeface="Roboto"/>
              </a:rPr>
              <a:t>Collection</a:t>
            </a:r>
            <a:endParaRPr b="1" i="0" sz="1400" u="none" cap="none" strike="noStrike">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AutoNum type="arabicPeriod"/>
            </a:pPr>
            <a:r>
              <a:rPr b="1" i="0" lang="en" sz="1400" u="none" cap="none" strike="noStrike">
                <a:solidFill>
                  <a:schemeClr val="lt1"/>
                </a:solidFill>
                <a:latin typeface="Roboto"/>
                <a:ea typeface="Roboto"/>
                <a:cs typeface="Roboto"/>
                <a:sym typeface="Roboto"/>
              </a:rPr>
              <a:t>Item exists in list</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AutoNum type="arabicPeriod"/>
            </a:pPr>
            <a:r>
              <a:rPr b="1" i="0" lang="en" sz="1400" u="none" cap="none" strike="noStrike">
                <a:solidFill>
                  <a:schemeClr val="lt1"/>
                </a:solidFill>
                <a:latin typeface="Roboto"/>
                <a:ea typeface="Roboto"/>
                <a:cs typeface="Roboto"/>
                <a:sym typeface="Roboto"/>
              </a:rPr>
              <a:t>Changing item value</a:t>
            </a:r>
            <a:endParaRPr/>
          </a:p>
          <a:p>
            <a:pPr indent="-317500" lvl="0" marL="457200" marR="0" rtl="0" algn="l">
              <a:lnSpc>
                <a:spcPct val="100000"/>
              </a:lnSpc>
              <a:spcBef>
                <a:spcPts val="0"/>
              </a:spcBef>
              <a:spcAft>
                <a:spcPts val="0"/>
              </a:spcAft>
              <a:buClr>
                <a:srgbClr val="FFFFFF"/>
              </a:buClr>
              <a:buSzPts val="1400"/>
              <a:buFont typeface="Roboto"/>
              <a:buAutoNum type="arabicPeriod"/>
            </a:pPr>
            <a:r>
              <a:rPr b="1" i="0" lang="en" sz="1400" u="none" cap="none" strike="noStrike">
                <a:solidFill>
                  <a:schemeClr val="lt1"/>
                </a:solidFill>
                <a:latin typeface="Roboto"/>
                <a:ea typeface="Roboto"/>
                <a:cs typeface="Roboto"/>
                <a:sym typeface="Roboto"/>
              </a:rPr>
              <a:t>Add and remove items</a:t>
            </a:r>
            <a:endParaRPr/>
          </a:p>
          <a:p>
            <a:pPr indent="-317500" lvl="0" marL="457200" marR="0" rtl="0" algn="l">
              <a:lnSpc>
                <a:spcPct val="100000"/>
              </a:lnSpc>
              <a:spcBef>
                <a:spcPts val="0"/>
              </a:spcBef>
              <a:spcAft>
                <a:spcPts val="0"/>
              </a:spcAft>
              <a:buClr>
                <a:srgbClr val="FFFFFF"/>
              </a:buClr>
              <a:buSzPts val="1400"/>
              <a:buFont typeface="Roboto"/>
              <a:buAutoNum type="arabicPeriod"/>
            </a:pPr>
            <a:r>
              <a:rPr b="1" i="0" lang="en" sz="1400" u="none" cap="none" strike="noStrike">
                <a:solidFill>
                  <a:schemeClr val="lt1"/>
                </a:solidFill>
                <a:latin typeface="Roboto"/>
                <a:ea typeface="Roboto"/>
                <a:cs typeface="Roboto"/>
                <a:sym typeface="Roboto"/>
              </a:rPr>
              <a:t>Other operations</a:t>
            </a:r>
            <a:endParaRPr/>
          </a:p>
          <a:p>
            <a:pPr indent="-317500" lvl="0" marL="457200" marR="0" rtl="0" algn="l">
              <a:lnSpc>
                <a:spcPct val="100000"/>
              </a:lnSpc>
              <a:spcBef>
                <a:spcPts val="0"/>
              </a:spcBef>
              <a:spcAft>
                <a:spcPts val="0"/>
              </a:spcAft>
              <a:buClr>
                <a:srgbClr val="FFFFFF"/>
              </a:buClr>
              <a:buSzPts val="1400"/>
              <a:buFont typeface="Roboto"/>
              <a:buAutoNum type="arabicPeriod"/>
            </a:pPr>
            <a:r>
              <a:rPr b="1" i="0" lang="en" sz="1400" u="none" cap="none" strike="noStrike">
                <a:solidFill>
                  <a:schemeClr val="lt1"/>
                </a:solidFill>
                <a:latin typeface="Roboto"/>
                <a:ea typeface="Roboto"/>
                <a:cs typeface="Roboto"/>
                <a:sym typeface="Roboto"/>
              </a:rPr>
              <a:t>Accessing dictionary</a:t>
            </a:r>
            <a:endParaRPr/>
          </a:p>
          <a:p>
            <a:pPr indent="-317500" lvl="0" marL="457200" marR="0" rtl="0" algn="l">
              <a:lnSpc>
                <a:spcPct val="100000"/>
              </a:lnSpc>
              <a:spcBef>
                <a:spcPts val="0"/>
              </a:spcBef>
              <a:spcAft>
                <a:spcPts val="0"/>
              </a:spcAft>
              <a:buClr>
                <a:srgbClr val="FFFFFF"/>
              </a:buClr>
              <a:buSzPts val="1400"/>
              <a:buFont typeface="Roboto"/>
              <a:buAutoNum type="arabicPeriod"/>
            </a:pPr>
            <a:r>
              <a:rPr b="1" i="0" lang="en" sz="1400" u="none" cap="none" strike="noStrike">
                <a:solidFill>
                  <a:schemeClr val="lt1"/>
                </a:solidFill>
                <a:latin typeface="Roboto"/>
                <a:ea typeface="Roboto"/>
                <a:cs typeface="Roboto"/>
                <a:sym typeface="Roboto"/>
              </a:rPr>
              <a:t>Modifying items in dictionary</a:t>
            </a:r>
            <a:endParaRPr b="1" i="0" sz="1400" u="none" cap="none" strike="noStrike">
              <a:solidFill>
                <a:schemeClr val="lt1"/>
              </a:solidFill>
              <a:latin typeface="Roboto"/>
              <a:ea typeface="Roboto"/>
              <a:cs typeface="Roboto"/>
              <a:sym typeface="Roboto"/>
            </a:endParaRPr>
          </a:p>
          <a:p>
            <a:pPr indent="-228600" lvl="0" marL="457200" marR="0" rtl="0" algn="l">
              <a:lnSpc>
                <a:spcPct val="100000"/>
              </a:lnSpc>
              <a:spcBef>
                <a:spcPts val="0"/>
              </a:spcBef>
              <a:spcAft>
                <a:spcPts val="0"/>
              </a:spcAft>
              <a:buClr>
                <a:srgbClr val="FFFFFF"/>
              </a:buClr>
              <a:buSzPts val="1400"/>
              <a:buFont typeface="Roboto"/>
              <a:buNone/>
            </a:pPr>
            <a:r>
              <a:t/>
            </a:r>
            <a:endParaRPr b="1" i="0" sz="1400" u="none" cap="none" strike="noStrike">
              <a:solidFill>
                <a:srgbClr val="FFFFFF"/>
              </a:solidFill>
              <a:latin typeface="Roboto"/>
              <a:ea typeface="Roboto"/>
              <a:cs typeface="Roboto"/>
              <a:sym typeface="Roboto"/>
            </a:endParaRPr>
          </a:p>
          <a:p>
            <a:pPr indent="-228600" lvl="0" marL="457200" marR="0" rtl="0" algn="l">
              <a:lnSpc>
                <a:spcPct val="100000"/>
              </a:lnSpc>
              <a:spcBef>
                <a:spcPts val="0"/>
              </a:spcBef>
              <a:spcAft>
                <a:spcPts val="0"/>
              </a:spcAft>
              <a:buClr>
                <a:srgbClr val="FFFFFF"/>
              </a:buClr>
              <a:buSzPts val="1400"/>
              <a:buFont typeface="Roboto"/>
              <a:buNone/>
            </a:pPr>
            <a:r>
              <a:t/>
            </a:r>
            <a:endParaRPr b="1" i="0" sz="1400" u="none" cap="none" strike="noStrike">
              <a:solidFill>
                <a:srgbClr val="FFFFFF"/>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3" name="Shape 593"/>
        <p:cNvGrpSpPr/>
        <p:nvPr/>
      </p:nvGrpSpPr>
      <p:grpSpPr>
        <a:xfrm>
          <a:off x="0" y="0"/>
          <a:ext cx="0" cy="0"/>
          <a:chOff x="0" y="0"/>
          <a:chExt cx="0" cy="0"/>
        </a:xfrm>
      </p:grpSpPr>
      <p:sp>
        <p:nvSpPr>
          <p:cNvPr id="594" name="Google Shape;594;p30"/>
          <p:cNvSpPr txBox="1"/>
          <p:nvPr/>
        </p:nvSpPr>
        <p:spPr>
          <a:xfrm>
            <a:off x="640600" y="2148125"/>
            <a:ext cx="11823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rgbClr val="000000"/>
                </a:solidFill>
                <a:latin typeface="Poppins ExtraBold"/>
                <a:ea typeface="Poppins ExtraBold"/>
                <a:cs typeface="Poppins ExtraBold"/>
                <a:sym typeface="Poppins ExtraBold"/>
              </a:rPr>
              <a:t>2.3</a:t>
            </a:r>
            <a:endParaRPr b="0" i="0" sz="5000" u="none" cap="none" strike="noStrike">
              <a:solidFill>
                <a:srgbClr val="000000"/>
              </a:solidFill>
              <a:latin typeface="Poppins ExtraBold"/>
              <a:ea typeface="Poppins ExtraBold"/>
              <a:cs typeface="Poppins ExtraBold"/>
              <a:sym typeface="Poppins ExtraBold"/>
            </a:endParaRPr>
          </a:p>
        </p:txBody>
      </p:sp>
      <p:sp>
        <p:nvSpPr>
          <p:cNvPr id="595" name="Google Shape;595;p30"/>
          <p:cNvSpPr/>
          <p:nvPr/>
        </p:nvSpPr>
        <p:spPr>
          <a:xfrm>
            <a:off x="1875425" y="2078750"/>
            <a:ext cx="23700" cy="1102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0"/>
          <p:cNvSpPr/>
          <p:nvPr/>
        </p:nvSpPr>
        <p:spPr>
          <a:xfrm>
            <a:off x="2068500" y="2039275"/>
            <a:ext cx="6544200" cy="113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0" lang="en" sz="4500" u="none" cap="none" strike="noStrike">
                <a:solidFill>
                  <a:srgbClr val="000000"/>
                </a:solidFill>
                <a:latin typeface="Poppins"/>
                <a:ea typeface="Poppins"/>
                <a:cs typeface="Poppins"/>
                <a:sym typeface="Poppins"/>
              </a:rPr>
              <a:t>Changing item value</a:t>
            </a:r>
            <a:endParaRPr b="0" i="0" sz="4500" u="none" cap="none" strike="noStrike">
              <a:solidFill>
                <a:srgbClr val="000000"/>
              </a:solidFill>
              <a:latin typeface="Poppins ExtraBold"/>
              <a:ea typeface="Poppins ExtraBold"/>
              <a:cs typeface="Poppins ExtraBold"/>
              <a:sym typeface="Poppins ExtraBo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0" name="Shape 600"/>
        <p:cNvGrpSpPr/>
        <p:nvPr/>
      </p:nvGrpSpPr>
      <p:grpSpPr>
        <a:xfrm>
          <a:off x="0" y="0"/>
          <a:ext cx="0" cy="0"/>
          <a:chOff x="0" y="0"/>
          <a:chExt cx="0" cy="0"/>
        </a:xfrm>
      </p:grpSpPr>
      <p:sp>
        <p:nvSpPr>
          <p:cNvPr id="601" name="Google Shape;601;p31"/>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Light"/>
                <a:ea typeface="Roboto Light"/>
                <a:cs typeface="Roboto Light"/>
                <a:sym typeface="Roboto Light"/>
              </a:rPr>
              <a:t>2.3 |</a:t>
            </a:r>
            <a:r>
              <a:rPr b="1" i="0" lang="en" sz="1200" u="none" cap="none" strike="noStrike">
                <a:solidFill>
                  <a:srgbClr val="000000"/>
                </a:solidFill>
                <a:latin typeface="Roboto"/>
                <a:ea typeface="Roboto"/>
                <a:cs typeface="Roboto"/>
                <a:sym typeface="Roboto"/>
              </a:rPr>
              <a:t> Changing item value</a:t>
            </a:r>
            <a:endParaRPr b="1" i="0" sz="1200" u="none" cap="none" strike="noStrike">
              <a:solidFill>
                <a:srgbClr val="000000"/>
              </a:solidFill>
              <a:latin typeface="Roboto"/>
              <a:ea typeface="Roboto"/>
              <a:cs typeface="Roboto"/>
              <a:sym typeface="Roboto"/>
            </a:endParaRPr>
          </a:p>
        </p:txBody>
      </p:sp>
      <p:sp>
        <p:nvSpPr>
          <p:cNvPr id="602" name="Google Shape;602;p31"/>
          <p:cNvSpPr/>
          <p:nvPr/>
        </p:nvSpPr>
        <p:spPr>
          <a:xfrm>
            <a:off x="448525" y="472800"/>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Merubah nilai dari sebuah list</a:t>
            </a:r>
            <a:r>
              <a:rPr b="1" i="0" lang="en" sz="4100" u="none" cap="none" strike="noStrike">
                <a:solidFill>
                  <a:srgbClr val="F07A5A"/>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
        <p:nvSpPr>
          <p:cNvPr id="603" name="Google Shape;603;p31"/>
          <p:cNvSpPr txBox="1"/>
          <p:nvPr/>
        </p:nvSpPr>
        <p:spPr>
          <a:xfrm>
            <a:off x="566100" y="1910100"/>
            <a:ext cx="5268900" cy="50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100"/>
              <a:buFont typeface="Arial"/>
              <a:buNone/>
            </a:pPr>
            <a:r>
              <a:rPr b="0" i="0" lang="en" sz="1050" u="none" cap="none" strike="noStrike">
                <a:solidFill>
                  <a:srgbClr val="000000"/>
                </a:solidFill>
                <a:latin typeface="Roboto Light"/>
                <a:ea typeface="Roboto Light"/>
                <a:cs typeface="Roboto Light"/>
                <a:sym typeface="Roboto Light"/>
              </a:rPr>
              <a:t>Kita dapat mengubah nilai dari sebuah item atau beberapa item dengan mengakses indeks list tersebut.</a:t>
            </a:r>
            <a:endParaRPr b="0" i="0" sz="1050" u="none" cap="none" strike="noStrike">
              <a:solidFill>
                <a:srgbClr val="000000"/>
              </a:solidFill>
              <a:latin typeface="Roboto Light"/>
              <a:ea typeface="Roboto Light"/>
              <a:cs typeface="Roboto Light"/>
              <a:sym typeface="Roboto Light"/>
            </a:endParaRPr>
          </a:p>
        </p:txBody>
      </p:sp>
      <p:sp>
        <p:nvSpPr>
          <p:cNvPr id="604" name="Google Shape;604;p31"/>
          <p:cNvSpPr/>
          <p:nvPr/>
        </p:nvSpPr>
        <p:spPr>
          <a:xfrm>
            <a:off x="448525" y="2687625"/>
            <a:ext cx="5301900" cy="15231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1"/>
          <p:cNvSpPr/>
          <p:nvPr/>
        </p:nvSpPr>
        <p:spPr>
          <a:xfrm>
            <a:off x="557675" y="2846450"/>
            <a:ext cx="4167600" cy="4935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1600" u="none" cap="none" strike="noStrike">
                <a:solidFill>
                  <a:srgbClr val="2C1A32"/>
                </a:solidFill>
                <a:latin typeface="Poppins"/>
                <a:ea typeface="Poppins"/>
                <a:cs typeface="Poppins"/>
                <a:sym typeface="Poppins"/>
              </a:rPr>
              <a:t>Contoh</a:t>
            </a:r>
            <a:endParaRPr b="1" i="0" sz="1600" u="none" cap="none" strike="noStrike">
              <a:solidFill>
                <a:srgbClr val="F07A5A"/>
              </a:solidFill>
              <a:latin typeface="Poppins"/>
              <a:ea typeface="Poppins"/>
              <a:cs typeface="Poppins"/>
              <a:sym typeface="Poppins"/>
            </a:endParaRPr>
          </a:p>
        </p:txBody>
      </p:sp>
      <p:sp>
        <p:nvSpPr>
          <p:cNvPr id="606" name="Google Shape;606;p31"/>
          <p:cNvSpPr txBox="1"/>
          <p:nvPr/>
        </p:nvSpPr>
        <p:spPr>
          <a:xfrm>
            <a:off x="639775" y="3207325"/>
            <a:ext cx="3418500" cy="6003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9CDCFE"/>
                </a:solidFill>
                <a:highlight>
                  <a:srgbClr val="000000"/>
                </a:highlight>
                <a:latin typeface="Courier New"/>
                <a:ea typeface="Courier New"/>
                <a:cs typeface="Courier New"/>
                <a:sym typeface="Courier New"/>
              </a:rPr>
              <a:t>sayuran</a:t>
            </a:r>
            <a:r>
              <a:rPr b="0" i="0" lang="en" sz="900" u="none" cap="none" strike="noStrike">
                <a:solidFill>
                  <a:srgbClr val="D4D4D4"/>
                </a:solidFill>
                <a:highlight>
                  <a:srgbClr val="000000"/>
                </a:highlight>
                <a:latin typeface="Courier New"/>
                <a:ea typeface="Courier New"/>
                <a:cs typeface="Courier New"/>
                <a:sym typeface="Courier New"/>
              </a:rPr>
              <a:t> = [</a:t>
            </a:r>
            <a:r>
              <a:rPr b="0" i="0" lang="en" sz="900" u="none" cap="none" strike="noStrike">
                <a:solidFill>
                  <a:srgbClr val="CE9178"/>
                </a:solidFill>
                <a:highlight>
                  <a:srgbClr val="000000"/>
                </a:highlight>
                <a:latin typeface="Courier New"/>
                <a:ea typeface="Courier New"/>
                <a:cs typeface="Courier New"/>
                <a:sym typeface="Courier New"/>
              </a:rPr>
              <a:t>"kangkung"</a:t>
            </a:r>
            <a:r>
              <a:rPr b="0" i="0" lang="en" sz="900" u="none" cap="none" strike="noStrike">
                <a:solidFill>
                  <a:srgbClr val="D4D4D4"/>
                </a:solidFill>
                <a:highlight>
                  <a:srgbClr val="000000"/>
                </a:highlight>
                <a:latin typeface="Courier New"/>
                <a:ea typeface="Courier New"/>
                <a:cs typeface="Courier New"/>
                <a:sym typeface="Courier New"/>
              </a:rPr>
              <a:t>, </a:t>
            </a:r>
            <a:r>
              <a:rPr b="0" i="0" lang="en" sz="900" u="none" cap="none" strike="noStrike">
                <a:solidFill>
                  <a:srgbClr val="CE9178"/>
                </a:solidFill>
                <a:highlight>
                  <a:srgbClr val="000000"/>
                </a:highlight>
                <a:latin typeface="Courier New"/>
                <a:ea typeface="Courier New"/>
                <a:cs typeface="Courier New"/>
                <a:sym typeface="Courier New"/>
              </a:rPr>
              <a:t>"buncis"</a:t>
            </a:r>
            <a:r>
              <a:rPr b="0" i="0" lang="en" sz="900" u="none" cap="none" strike="noStrike">
                <a:solidFill>
                  <a:srgbClr val="D4D4D4"/>
                </a:solidFill>
                <a:highlight>
                  <a:srgbClr val="000000"/>
                </a:highlight>
                <a:latin typeface="Courier New"/>
                <a:ea typeface="Courier New"/>
                <a:cs typeface="Courier New"/>
                <a:sym typeface="Courier New"/>
              </a:rPr>
              <a:t>, </a:t>
            </a:r>
            <a:r>
              <a:rPr b="0" i="0" lang="en" sz="900" u="none" cap="none" strike="noStrike">
                <a:solidFill>
                  <a:srgbClr val="CE9178"/>
                </a:solidFill>
                <a:highlight>
                  <a:srgbClr val="000000"/>
                </a:highlight>
                <a:latin typeface="Courier New"/>
                <a:ea typeface="Courier New"/>
                <a:cs typeface="Courier New"/>
                <a:sym typeface="Courier New"/>
              </a:rPr>
              <a:t>"brokoli"</a:t>
            </a:r>
            <a:r>
              <a:rPr b="0" i="0" lang="en" sz="900" u="none" cap="none" strike="noStrike">
                <a:solidFill>
                  <a:srgbClr val="D4D4D4"/>
                </a:solidFill>
                <a:highlight>
                  <a:srgbClr val="000000"/>
                </a:highlight>
                <a:latin typeface="Courier New"/>
                <a:ea typeface="Courier New"/>
                <a:cs typeface="Courier New"/>
                <a:sym typeface="Courier New"/>
              </a:rPr>
              <a:t>]</a:t>
            </a:r>
            <a:endParaRPr b="0" i="0" sz="90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9CDCFE"/>
                </a:solidFill>
                <a:highlight>
                  <a:srgbClr val="000000"/>
                </a:highlight>
                <a:latin typeface="Courier New"/>
                <a:ea typeface="Courier New"/>
                <a:cs typeface="Courier New"/>
                <a:sym typeface="Courier New"/>
              </a:rPr>
              <a:t>sayuran</a:t>
            </a:r>
            <a:r>
              <a:rPr b="0" i="0" lang="en" sz="900" u="none" cap="none" strike="noStrike">
                <a:solidFill>
                  <a:srgbClr val="D4D4D4"/>
                </a:solidFill>
                <a:highlight>
                  <a:srgbClr val="000000"/>
                </a:highlight>
                <a:latin typeface="Courier New"/>
                <a:ea typeface="Courier New"/>
                <a:cs typeface="Courier New"/>
                <a:sym typeface="Courier New"/>
              </a:rPr>
              <a:t>[</a:t>
            </a:r>
            <a:r>
              <a:rPr b="0" i="0" lang="en" sz="900" u="none" cap="none" strike="noStrike">
                <a:solidFill>
                  <a:srgbClr val="B5CEA8"/>
                </a:solidFill>
                <a:highlight>
                  <a:srgbClr val="000000"/>
                </a:highlight>
                <a:latin typeface="Courier New"/>
                <a:ea typeface="Courier New"/>
                <a:cs typeface="Courier New"/>
                <a:sym typeface="Courier New"/>
              </a:rPr>
              <a:t>1</a:t>
            </a:r>
            <a:r>
              <a:rPr b="0" i="0" lang="en" sz="900" u="none" cap="none" strike="noStrike">
                <a:solidFill>
                  <a:srgbClr val="D4D4D4"/>
                </a:solidFill>
                <a:highlight>
                  <a:srgbClr val="000000"/>
                </a:highlight>
                <a:latin typeface="Courier New"/>
                <a:ea typeface="Courier New"/>
                <a:cs typeface="Courier New"/>
                <a:sym typeface="Courier New"/>
              </a:rPr>
              <a:t>:</a:t>
            </a:r>
            <a:r>
              <a:rPr b="0" i="0" lang="en" sz="900" u="none" cap="none" strike="noStrike">
                <a:solidFill>
                  <a:srgbClr val="B5CEA8"/>
                </a:solidFill>
                <a:highlight>
                  <a:srgbClr val="000000"/>
                </a:highlight>
                <a:latin typeface="Courier New"/>
                <a:ea typeface="Courier New"/>
                <a:cs typeface="Courier New"/>
                <a:sym typeface="Courier New"/>
              </a:rPr>
              <a:t>3</a:t>
            </a:r>
            <a:r>
              <a:rPr b="0" i="0" lang="en" sz="900" u="none" cap="none" strike="noStrike">
                <a:solidFill>
                  <a:srgbClr val="D4D4D4"/>
                </a:solidFill>
                <a:highlight>
                  <a:srgbClr val="000000"/>
                </a:highlight>
                <a:latin typeface="Courier New"/>
                <a:ea typeface="Courier New"/>
                <a:cs typeface="Courier New"/>
                <a:sym typeface="Courier New"/>
              </a:rPr>
              <a:t>] = [</a:t>
            </a:r>
            <a:r>
              <a:rPr b="0" i="0" lang="en" sz="900" u="none" cap="none" strike="noStrike">
                <a:solidFill>
                  <a:srgbClr val="CE9178"/>
                </a:solidFill>
                <a:highlight>
                  <a:srgbClr val="000000"/>
                </a:highlight>
                <a:latin typeface="Courier New"/>
                <a:ea typeface="Courier New"/>
                <a:cs typeface="Courier New"/>
                <a:sym typeface="Courier New"/>
              </a:rPr>
              <a:t>"sawi"</a:t>
            </a:r>
            <a:r>
              <a:rPr b="0" i="0" lang="en" sz="900" u="none" cap="none" strike="noStrike">
                <a:solidFill>
                  <a:srgbClr val="D4D4D4"/>
                </a:solidFill>
                <a:highlight>
                  <a:srgbClr val="000000"/>
                </a:highlight>
                <a:latin typeface="Courier New"/>
                <a:ea typeface="Courier New"/>
                <a:cs typeface="Courier New"/>
                <a:sym typeface="Courier New"/>
              </a:rPr>
              <a:t>, </a:t>
            </a:r>
            <a:r>
              <a:rPr b="0" i="0" lang="en" sz="900" u="none" cap="none" strike="noStrike">
                <a:solidFill>
                  <a:srgbClr val="CE9178"/>
                </a:solidFill>
                <a:highlight>
                  <a:srgbClr val="000000"/>
                </a:highlight>
                <a:latin typeface="Courier New"/>
                <a:ea typeface="Courier New"/>
                <a:cs typeface="Courier New"/>
                <a:sym typeface="Courier New"/>
              </a:rPr>
              <a:t>"buncis"</a:t>
            </a:r>
            <a:r>
              <a:rPr b="0" i="0" lang="en" sz="900" u="none" cap="none" strike="noStrike">
                <a:solidFill>
                  <a:srgbClr val="D4D4D4"/>
                </a:solidFill>
                <a:highlight>
                  <a:srgbClr val="000000"/>
                </a:highlight>
                <a:latin typeface="Courier New"/>
                <a:ea typeface="Courier New"/>
                <a:cs typeface="Courier New"/>
                <a:sym typeface="Courier New"/>
              </a:rPr>
              <a:t>]</a:t>
            </a:r>
            <a:endParaRPr b="0" i="0" sz="90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DCDCAA"/>
                </a:solidFill>
                <a:highlight>
                  <a:srgbClr val="000000"/>
                </a:highlight>
                <a:latin typeface="Courier New"/>
                <a:ea typeface="Courier New"/>
                <a:cs typeface="Courier New"/>
                <a:sym typeface="Courier New"/>
              </a:rPr>
              <a:t>print</a:t>
            </a:r>
            <a:r>
              <a:rPr b="0" i="0" lang="en" sz="900" u="none" cap="none" strike="noStrike">
                <a:solidFill>
                  <a:srgbClr val="D4D4D4"/>
                </a:solidFill>
                <a:highlight>
                  <a:srgbClr val="000000"/>
                </a:highlight>
                <a:latin typeface="Courier New"/>
                <a:ea typeface="Courier New"/>
                <a:cs typeface="Courier New"/>
                <a:sym typeface="Courier New"/>
              </a:rPr>
              <a:t>(</a:t>
            </a:r>
            <a:r>
              <a:rPr b="0" i="0" lang="en" sz="900" u="none" cap="none" strike="noStrike">
                <a:solidFill>
                  <a:srgbClr val="9CDCFE"/>
                </a:solidFill>
                <a:highlight>
                  <a:srgbClr val="000000"/>
                </a:highlight>
                <a:latin typeface="Courier New"/>
                <a:ea typeface="Courier New"/>
                <a:cs typeface="Courier New"/>
                <a:sym typeface="Courier New"/>
              </a:rPr>
              <a:t>sayuran</a:t>
            </a:r>
            <a:r>
              <a:rPr b="0" i="0" lang="en" sz="900" u="none" cap="none" strike="noStrike">
                <a:solidFill>
                  <a:srgbClr val="D4D4D4"/>
                </a:solidFill>
                <a:highlight>
                  <a:srgbClr val="000000"/>
                </a:highlight>
                <a:latin typeface="Courier New"/>
                <a:ea typeface="Courier New"/>
                <a:cs typeface="Courier New"/>
                <a:sym typeface="Courier New"/>
              </a:rPr>
              <a:t>)</a:t>
            </a:r>
            <a:endParaRPr b="0" i="0" sz="900" u="none" cap="none" strike="noStrike">
              <a:solidFill>
                <a:srgbClr val="D4D4D4"/>
              </a:solidFill>
              <a:highlight>
                <a:srgbClr val="000000"/>
              </a:highlight>
              <a:latin typeface="Courier New"/>
              <a:ea typeface="Courier New"/>
              <a:cs typeface="Courier New"/>
              <a:sym typeface="Courier New"/>
            </a:endParaRPr>
          </a:p>
        </p:txBody>
      </p:sp>
      <p:sp>
        <p:nvSpPr>
          <p:cNvPr id="607" name="Google Shape;607;p31"/>
          <p:cNvSpPr txBox="1"/>
          <p:nvPr/>
        </p:nvSpPr>
        <p:spPr>
          <a:xfrm>
            <a:off x="639775" y="3806600"/>
            <a:ext cx="4563600" cy="34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2C1A32"/>
                </a:solidFill>
                <a:latin typeface="Roboto Light"/>
                <a:ea typeface="Roboto Light"/>
                <a:cs typeface="Roboto Light"/>
                <a:sym typeface="Roboto Light"/>
              </a:rPr>
              <a:t>List akan berisikan ["kangkung", "sawi", "buncis"]</a:t>
            </a:r>
            <a:endParaRPr b="0" i="0" sz="1400" u="none" cap="none" strike="noStrike">
              <a:solidFill>
                <a:srgbClr val="2C1A32"/>
              </a:solidFill>
              <a:latin typeface="Roboto Light"/>
              <a:ea typeface="Roboto Light"/>
              <a:cs typeface="Roboto Light"/>
              <a:sym typeface="Roboto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1" name="Shape 611"/>
        <p:cNvGrpSpPr/>
        <p:nvPr/>
      </p:nvGrpSpPr>
      <p:grpSpPr>
        <a:xfrm>
          <a:off x="0" y="0"/>
          <a:ext cx="0" cy="0"/>
          <a:chOff x="0" y="0"/>
          <a:chExt cx="0" cy="0"/>
        </a:xfrm>
      </p:grpSpPr>
      <p:sp>
        <p:nvSpPr>
          <p:cNvPr id="612" name="Google Shape;612;p32"/>
          <p:cNvSpPr txBox="1"/>
          <p:nvPr/>
        </p:nvSpPr>
        <p:spPr>
          <a:xfrm>
            <a:off x="640600" y="2148125"/>
            <a:ext cx="11823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rgbClr val="000000"/>
                </a:solidFill>
                <a:latin typeface="Poppins ExtraBold"/>
                <a:ea typeface="Poppins ExtraBold"/>
                <a:cs typeface="Poppins ExtraBold"/>
                <a:sym typeface="Poppins ExtraBold"/>
              </a:rPr>
              <a:t>2.4</a:t>
            </a:r>
            <a:endParaRPr b="0" i="0" sz="5000" u="none" cap="none" strike="noStrike">
              <a:solidFill>
                <a:srgbClr val="000000"/>
              </a:solidFill>
              <a:latin typeface="Poppins ExtraBold"/>
              <a:ea typeface="Poppins ExtraBold"/>
              <a:cs typeface="Poppins ExtraBold"/>
              <a:sym typeface="Poppins ExtraBold"/>
            </a:endParaRPr>
          </a:p>
        </p:txBody>
      </p:sp>
      <p:sp>
        <p:nvSpPr>
          <p:cNvPr id="613" name="Google Shape;613;p32"/>
          <p:cNvSpPr/>
          <p:nvPr/>
        </p:nvSpPr>
        <p:spPr>
          <a:xfrm>
            <a:off x="1875425" y="2078750"/>
            <a:ext cx="23700" cy="1102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2"/>
          <p:cNvSpPr/>
          <p:nvPr/>
        </p:nvSpPr>
        <p:spPr>
          <a:xfrm>
            <a:off x="2068500" y="2039275"/>
            <a:ext cx="6544200" cy="113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0" lang="en" sz="4500" u="none" cap="none" strike="noStrike">
                <a:solidFill>
                  <a:srgbClr val="000000"/>
                </a:solidFill>
                <a:latin typeface="Poppins"/>
                <a:ea typeface="Poppins"/>
                <a:cs typeface="Poppins"/>
                <a:sym typeface="Poppins"/>
              </a:rPr>
              <a:t>Add and remove items</a:t>
            </a:r>
            <a:endParaRPr b="0" i="0" sz="4500" u="none" cap="none" strike="noStrike">
              <a:solidFill>
                <a:srgbClr val="000000"/>
              </a:solidFill>
              <a:latin typeface="Poppins ExtraBold"/>
              <a:ea typeface="Poppins ExtraBold"/>
              <a:cs typeface="Poppins ExtraBold"/>
              <a:sym typeface="Poppins ExtraBo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8" name="Shape 618"/>
        <p:cNvGrpSpPr/>
        <p:nvPr/>
      </p:nvGrpSpPr>
      <p:grpSpPr>
        <a:xfrm>
          <a:off x="0" y="0"/>
          <a:ext cx="0" cy="0"/>
          <a:chOff x="0" y="0"/>
          <a:chExt cx="0" cy="0"/>
        </a:xfrm>
      </p:grpSpPr>
      <p:sp>
        <p:nvSpPr>
          <p:cNvPr id="619" name="Google Shape;619;p33"/>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Light"/>
                <a:ea typeface="Roboto Light"/>
                <a:cs typeface="Roboto Light"/>
                <a:sym typeface="Roboto Light"/>
              </a:rPr>
              <a:t>2.4 |</a:t>
            </a:r>
            <a:r>
              <a:rPr b="1" i="0" lang="en" sz="1200" u="none" cap="none" strike="noStrike">
                <a:solidFill>
                  <a:srgbClr val="000000"/>
                </a:solidFill>
                <a:latin typeface="Roboto"/>
                <a:ea typeface="Roboto"/>
                <a:cs typeface="Roboto"/>
                <a:sym typeface="Roboto"/>
              </a:rPr>
              <a:t> Add and remove items</a:t>
            </a:r>
            <a:endParaRPr b="1" i="0" sz="1200" u="none" cap="none" strike="noStrike">
              <a:solidFill>
                <a:srgbClr val="000000"/>
              </a:solidFill>
              <a:latin typeface="Roboto"/>
              <a:ea typeface="Roboto"/>
              <a:cs typeface="Roboto"/>
              <a:sym typeface="Roboto"/>
            </a:endParaRPr>
          </a:p>
        </p:txBody>
      </p:sp>
      <p:sp>
        <p:nvSpPr>
          <p:cNvPr id="620" name="Google Shape;620;p33"/>
          <p:cNvSpPr/>
          <p:nvPr/>
        </p:nvSpPr>
        <p:spPr>
          <a:xfrm>
            <a:off x="448525" y="472800"/>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Menambah atau mengurangi item</a:t>
            </a:r>
            <a:r>
              <a:rPr b="1" i="0" lang="en" sz="4100" u="none" cap="none" strike="noStrike">
                <a:solidFill>
                  <a:srgbClr val="F07A5A"/>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
        <p:nvSpPr>
          <p:cNvPr id="621" name="Google Shape;621;p33"/>
          <p:cNvSpPr txBox="1"/>
          <p:nvPr/>
        </p:nvSpPr>
        <p:spPr>
          <a:xfrm>
            <a:off x="566100" y="1910100"/>
            <a:ext cx="5268900" cy="669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100"/>
              <a:buFont typeface="Arial"/>
              <a:buNone/>
            </a:pPr>
            <a:r>
              <a:rPr b="0" i="0" lang="en" sz="1050" u="none" cap="none" strike="noStrike">
                <a:solidFill>
                  <a:srgbClr val="000000"/>
                </a:solidFill>
                <a:latin typeface="Roboto Light"/>
                <a:ea typeface="Roboto Light"/>
                <a:cs typeface="Roboto Light"/>
                <a:sym typeface="Roboto Light"/>
              </a:rPr>
              <a:t>Untuk melakukan penambahan item di list, kita dapat menggunakan append(), insert(), dan extend(). Sedangkan untuk menghapus item di list, kita dapat melakukan remove(), pop(), del dan clear().</a:t>
            </a:r>
            <a:endParaRPr b="0" i="0" sz="1050" u="none" cap="none" strike="noStrike">
              <a:solidFill>
                <a:srgbClr val="000000"/>
              </a:solidFill>
              <a:latin typeface="Roboto Light"/>
              <a:ea typeface="Roboto Light"/>
              <a:cs typeface="Roboto Light"/>
              <a:sym typeface="Roboto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5" name="Shape 625"/>
        <p:cNvGrpSpPr/>
        <p:nvPr/>
      </p:nvGrpSpPr>
      <p:grpSpPr>
        <a:xfrm>
          <a:off x="0" y="0"/>
          <a:ext cx="0" cy="0"/>
          <a:chOff x="0" y="0"/>
          <a:chExt cx="0" cy="0"/>
        </a:xfrm>
      </p:grpSpPr>
      <p:sp>
        <p:nvSpPr>
          <p:cNvPr id="626" name="Google Shape;626;p34"/>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Light"/>
                <a:ea typeface="Roboto Light"/>
                <a:cs typeface="Roboto Light"/>
                <a:sym typeface="Roboto Light"/>
              </a:rPr>
              <a:t>2.4 |</a:t>
            </a:r>
            <a:r>
              <a:rPr b="1" i="0" lang="en" sz="1200" u="none" cap="none" strike="noStrike">
                <a:solidFill>
                  <a:srgbClr val="000000"/>
                </a:solidFill>
                <a:latin typeface="Roboto"/>
                <a:ea typeface="Roboto"/>
                <a:cs typeface="Roboto"/>
                <a:sym typeface="Roboto"/>
              </a:rPr>
              <a:t> Add and remove items</a:t>
            </a:r>
            <a:endParaRPr b="0" i="0" sz="1200" u="none" cap="none" strike="noStrike">
              <a:solidFill>
                <a:srgbClr val="000000"/>
              </a:solidFill>
              <a:latin typeface="Roboto Light"/>
              <a:ea typeface="Roboto Light"/>
              <a:cs typeface="Roboto Light"/>
              <a:sym typeface="Roboto Light"/>
            </a:endParaRPr>
          </a:p>
        </p:txBody>
      </p:sp>
      <p:sp>
        <p:nvSpPr>
          <p:cNvPr id="627" name="Google Shape;627;p34"/>
          <p:cNvSpPr/>
          <p:nvPr/>
        </p:nvSpPr>
        <p:spPr>
          <a:xfrm>
            <a:off x="448525" y="472800"/>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Contoh menambah item</a:t>
            </a:r>
            <a:r>
              <a:rPr b="1" i="0" lang="en" sz="4100" u="none" cap="none" strike="noStrike">
                <a:solidFill>
                  <a:srgbClr val="F07A5A"/>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
        <p:nvSpPr>
          <p:cNvPr id="628" name="Google Shape;628;p34"/>
          <p:cNvSpPr/>
          <p:nvPr/>
        </p:nvSpPr>
        <p:spPr>
          <a:xfrm>
            <a:off x="499000" y="1542250"/>
            <a:ext cx="5301900" cy="22896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4"/>
          <p:cNvSpPr txBox="1"/>
          <p:nvPr/>
        </p:nvSpPr>
        <p:spPr>
          <a:xfrm>
            <a:off x="868150" y="3200250"/>
            <a:ext cx="4563600" cy="66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2C1A32"/>
                </a:solidFill>
                <a:latin typeface="Roboto Light"/>
                <a:ea typeface="Roboto Light"/>
                <a:cs typeface="Roboto Light"/>
                <a:sym typeface="Roboto Light"/>
              </a:rPr>
              <a:t>Append akan menambahkan pada posisi terakhir, insert menambahkan sesuai dengan indeks yang diberikan, sedangkan extend akan menambahkan pada akhir list.</a:t>
            </a:r>
            <a:endParaRPr b="0" i="0" sz="1400" u="none" cap="none" strike="noStrike">
              <a:solidFill>
                <a:srgbClr val="2C1A32"/>
              </a:solidFill>
              <a:latin typeface="Roboto Light"/>
              <a:ea typeface="Roboto Light"/>
              <a:cs typeface="Roboto Light"/>
              <a:sym typeface="Roboto Light"/>
            </a:endParaRPr>
          </a:p>
        </p:txBody>
      </p:sp>
      <p:sp>
        <p:nvSpPr>
          <p:cNvPr id="630" name="Google Shape;630;p34"/>
          <p:cNvSpPr txBox="1"/>
          <p:nvPr/>
        </p:nvSpPr>
        <p:spPr>
          <a:xfrm>
            <a:off x="865700" y="1735875"/>
            <a:ext cx="4203000" cy="13161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9CDCFE"/>
                </a:solidFill>
                <a:highlight>
                  <a:srgbClr val="000000"/>
                </a:highlight>
                <a:latin typeface="Courier New"/>
                <a:ea typeface="Courier New"/>
                <a:cs typeface="Courier New"/>
                <a:sym typeface="Courier New"/>
              </a:rPr>
              <a:t>sayuran</a:t>
            </a:r>
            <a:r>
              <a:rPr b="0" i="0" lang="en" sz="1050" u="none" cap="none" strike="noStrike">
                <a:solidFill>
                  <a:srgbClr val="D4D4D4"/>
                </a:solidFill>
                <a:highlight>
                  <a:srgbClr val="000000"/>
                </a:highlight>
                <a:latin typeface="Courier New"/>
                <a:ea typeface="Courier New"/>
                <a:cs typeface="Courier New"/>
                <a:sym typeface="Courier New"/>
              </a:rPr>
              <a:t> = [</a:t>
            </a:r>
            <a:r>
              <a:rPr b="0" i="0" lang="en" sz="1050" u="none" cap="none" strike="noStrike">
                <a:solidFill>
                  <a:srgbClr val="CE9178"/>
                </a:solidFill>
                <a:highlight>
                  <a:srgbClr val="000000"/>
                </a:highlight>
                <a:latin typeface="Courier New"/>
                <a:ea typeface="Courier New"/>
                <a:cs typeface="Courier New"/>
                <a:sym typeface="Courier New"/>
              </a:rPr>
              <a:t>"kangkung"</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9CDCFE"/>
                </a:solidFill>
                <a:highlight>
                  <a:srgbClr val="000000"/>
                </a:highlight>
                <a:latin typeface="Courier New"/>
                <a:ea typeface="Courier New"/>
                <a:cs typeface="Courier New"/>
                <a:sym typeface="Courier New"/>
              </a:rPr>
              <a:t>sayuran</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DCDCAA"/>
                </a:solidFill>
                <a:highlight>
                  <a:srgbClr val="000000"/>
                </a:highlight>
                <a:latin typeface="Courier New"/>
                <a:ea typeface="Courier New"/>
                <a:cs typeface="Courier New"/>
                <a:sym typeface="Courier New"/>
              </a:rPr>
              <a:t>append</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CE9178"/>
                </a:solidFill>
                <a:highlight>
                  <a:srgbClr val="000000"/>
                </a:highlight>
                <a:latin typeface="Courier New"/>
                <a:ea typeface="Courier New"/>
                <a:cs typeface="Courier New"/>
                <a:sym typeface="Courier New"/>
              </a:rPr>
              <a:t>"kol"</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9CDCFE"/>
                </a:solidFill>
                <a:highlight>
                  <a:srgbClr val="000000"/>
                </a:highlight>
                <a:latin typeface="Courier New"/>
                <a:ea typeface="Courier New"/>
                <a:cs typeface="Courier New"/>
                <a:sym typeface="Courier New"/>
              </a:rPr>
              <a:t>sayuran</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DCDCAA"/>
                </a:solidFill>
                <a:highlight>
                  <a:srgbClr val="000000"/>
                </a:highlight>
                <a:latin typeface="Courier New"/>
                <a:ea typeface="Courier New"/>
                <a:cs typeface="Courier New"/>
                <a:sym typeface="Courier New"/>
              </a:rPr>
              <a:t>insert</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B5CEA8"/>
                </a:solidFill>
                <a:highlight>
                  <a:srgbClr val="000000"/>
                </a:highlight>
                <a:latin typeface="Courier New"/>
                <a:ea typeface="Courier New"/>
                <a:cs typeface="Courier New"/>
                <a:sym typeface="Courier New"/>
              </a:rPr>
              <a:t>1</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E9178"/>
                </a:solidFill>
                <a:highlight>
                  <a:srgbClr val="000000"/>
                </a:highlight>
                <a:latin typeface="Courier New"/>
                <a:ea typeface="Courier New"/>
                <a:cs typeface="Courier New"/>
                <a:sym typeface="Courier New"/>
              </a:rPr>
              <a:t>"buncis"</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9CDCFE"/>
                </a:solidFill>
                <a:highlight>
                  <a:srgbClr val="000000"/>
                </a:highlight>
                <a:latin typeface="Courier New"/>
                <a:ea typeface="Courier New"/>
                <a:cs typeface="Courier New"/>
                <a:sym typeface="Courier New"/>
              </a:rPr>
              <a:t>sayuran2</a:t>
            </a:r>
            <a:r>
              <a:rPr b="0" i="0" lang="en" sz="1050" u="none" cap="none" strike="noStrike">
                <a:solidFill>
                  <a:srgbClr val="D4D4D4"/>
                </a:solidFill>
                <a:highlight>
                  <a:srgbClr val="000000"/>
                </a:highlight>
                <a:latin typeface="Courier New"/>
                <a:ea typeface="Courier New"/>
                <a:cs typeface="Courier New"/>
                <a:sym typeface="Courier New"/>
              </a:rPr>
              <a:t> = [</a:t>
            </a:r>
            <a:r>
              <a:rPr b="0" i="0" lang="en" sz="1050" u="none" cap="none" strike="noStrike">
                <a:solidFill>
                  <a:srgbClr val="CE9178"/>
                </a:solidFill>
                <a:highlight>
                  <a:srgbClr val="000000"/>
                </a:highlight>
                <a:latin typeface="Courier New"/>
                <a:ea typeface="Courier New"/>
                <a:cs typeface="Courier New"/>
                <a:sym typeface="Courier New"/>
              </a:rPr>
              <a:t>"kacang panjang"</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E9178"/>
                </a:solidFill>
                <a:highlight>
                  <a:srgbClr val="000000"/>
                </a:highlight>
                <a:latin typeface="Courier New"/>
                <a:ea typeface="Courier New"/>
                <a:cs typeface="Courier New"/>
                <a:sym typeface="Courier New"/>
              </a:rPr>
              <a:t>"timun"</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9CDCFE"/>
                </a:solidFill>
                <a:highlight>
                  <a:srgbClr val="000000"/>
                </a:highlight>
                <a:latin typeface="Courier New"/>
                <a:ea typeface="Courier New"/>
                <a:cs typeface="Courier New"/>
                <a:sym typeface="Courier New"/>
              </a:rPr>
              <a:t>sayuran</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DCDCAA"/>
                </a:solidFill>
                <a:highlight>
                  <a:srgbClr val="000000"/>
                </a:highlight>
                <a:latin typeface="Courier New"/>
                <a:ea typeface="Courier New"/>
                <a:cs typeface="Courier New"/>
                <a:sym typeface="Courier New"/>
              </a:rPr>
              <a:t>extend</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9CDCFE"/>
                </a:solidFill>
                <a:highlight>
                  <a:srgbClr val="000000"/>
                </a:highlight>
                <a:latin typeface="Courier New"/>
                <a:ea typeface="Courier New"/>
                <a:cs typeface="Courier New"/>
                <a:sym typeface="Courier New"/>
              </a:rPr>
              <a:t>sayuran2</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4" name="Shape 634"/>
        <p:cNvGrpSpPr/>
        <p:nvPr/>
      </p:nvGrpSpPr>
      <p:grpSpPr>
        <a:xfrm>
          <a:off x="0" y="0"/>
          <a:ext cx="0" cy="0"/>
          <a:chOff x="0" y="0"/>
          <a:chExt cx="0" cy="0"/>
        </a:xfrm>
      </p:grpSpPr>
      <p:sp>
        <p:nvSpPr>
          <p:cNvPr id="635" name="Google Shape;635;p35"/>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Light"/>
                <a:ea typeface="Roboto Light"/>
                <a:cs typeface="Roboto Light"/>
                <a:sym typeface="Roboto Light"/>
              </a:rPr>
              <a:t>2.4 |</a:t>
            </a:r>
            <a:r>
              <a:rPr b="1" i="0" lang="en" sz="1200" u="none" cap="none" strike="noStrike">
                <a:solidFill>
                  <a:srgbClr val="000000"/>
                </a:solidFill>
                <a:latin typeface="Roboto"/>
                <a:ea typeface="Roboto"/>
                <a:cs typeface="Roboto"/>
                <a:sym typeface="Roboto"/>
              </a:rPr>
              <a:t> Add and remove items</a:t>
            </a:r>
            <a:endParaRPr b="0" i="0" sz="1200" u="none" cap="none" strike="noStrike">
              <a:solidFill>
                <a:srgbClr val="000000"/>
              </a:solidFill>
              <a:latin typeface="Roboto Light"/>
              <a:ea typeface="Roboto Light"/>
              <a:cs typeface="Roboto Light"/>
              <a:sym typeface="Roboto Light"/>
            </a:endParaRPr>
          </a:p>
        </p:txBody>
      </p:sp>
      <p:sp>
        <p:nvSpPr>
          <p:cNvPr id="636" name="Google Shape;636;p35"/>
          <p:cNvSpPr/>
          <p:nvPr/>
        </p:nvSpPr>
        <p:spPr>
          <a:xfrm>
            <a:off x="448525" y="472800"/>
            <a:ext cx="72465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Contoh mengurangi item</a:t>
            </a:r>
            <a:r>
              <a:rPr b="1" i="0" lang="en" sz="4100" u="none" cap="none" strike="noStrike">
                <a:solidFill>
                  <a:srgbClr val="F07A5A"/>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
        <p:nvSpPr>
          <p:cNvPr id="637" name="Google Shape;637;p35"/>
          <p:cNvSpPr/>
          <p:nvPr/>
        </p:nvSpPr>
        <p:spPr>
          <a:xfrm>
            <a:off x="499000" y="1542250"/>
            <a:ext cx="5301900" cy="29970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35"/>
          <p:cNvSpPr txBox="1"/>
          <p:nvPr/>
        </p:nvSpPr>
        <p:spPr>
          <a:xfrm>
            <a:off x="871225" y="3654825"/>
            <a:ext cx="45636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2C1A32"/>
                </a:solidFill>
                <a:latin typeface="Roboto Light"/>
                <a:ea typeface="Roboto Light"/>
                <a:cs typeface="Roboto Light"/>
                <a:sym typeface="Roboto Light"/>
              </a:rPr>
              <a:t>Remove akan menghapus item dengan value tertentu, pop apabila tanpa argumen akan mengeluarkan indeks terakhir, apabila dengan argumen akan mengeluarkan sesuai dengan indeks, del juga perlu indeks untuk menghapus item. Sedangkan clear akan menghapus semua item.</a:t>
            </a:r>
            <a:endParaRPr b="0" i="0" sz="1400" u="none" cap="none" strike="noStrike">
              <a:solidFill>
                <a:srgbClr val="2C1A32"/>
              </a:solidFill>
              <a:latin typeface="Roboto Light"/>
              <a:ea typeface="Roboto Light"/>
              <a:cs typeface="Roboto Light"/>
              <a:sym typeface="Roboto Light"/>
            </a:endParaRPr>
          </a:p>
        </p:txBody>
      </p:sp>
      <p:sp>
        <p:nvSpPr>
          <p:cNvPr id="639" name="Google Shape;639;p35"/>
          <p:cNvSpPr txBox="1"/>
          <p:nvPr/>
        </p:nvSpPr>
        <p:spPr>
          <a:xfrm>
            <a:off x="909175" y="1671300"/>
            <a:ext cx="4487700" cy="18009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9CDCFE"/>
                </a:solidFill>
                <a:highlight>
                  <a:srgbClr val="000000"/>
                </a:highlight>
                <a:latin typeface="Courier New"/>
                <a:ea typeface="Courier New"/>
                <a:cs typeface="Courier New"/>
                <a:sym typeface="Courier New"/>
              </a:rPr>
              <a:t>sayuran</a:t>
            </a:r>
            <a:r>
              <a:rPr b="0" i="0" lang="en" sz="1050" u="none" cap="none" strike="noStrike">
                <a:solidFill>
                  <a:srgbClr val="D4D4D4"/>
                </a:solidFill>
                <a:highlight>
                  <a:srgbClr val="000000"/>
                </a:highlight>
                <a:latin typeface="Courier New"/>
                <a:ea typeface="Courier New"/>
                <a:cs typeface="Courier New"/>
                <a:sym typeface="Courier New"/>
              </a:rPr>
              <a:t> = [</a:t>
            </a:r>
            <a:r>
              <a:rPr b="0" i="0" lang="en" sz="1050" u="none" cap="none" strike="noStrike">
                <a:solidFill>
                  <a:srgbClr val="CE9178"/>
                </a:solidFill>
                <a:highlight>
                  <a:srgbClr val="000000"/>
                </a:highlight>
                <a:latin typeface="Courier New"/>
                <a:ea typeface="Courier New"/>
                <a:cs typeface="Courier New"/>
                <a:sym typeface="Courier New"/>
              </a:rPr>
              <a:t>"kangkung"</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E9178"/>
                </a:solidFill>
                <a:highlight>
                  <a:srgbClr val="000000"/>
                </a:highlight>
                <a:latin typeface="Courier New"/>
                <a:ea typeface="Courier New"/>
                <a:cs typeface="Courier New"/>
                <a:sym typeface="Courier New"/>
              </a:rPr>
              <a:t>"buncis"</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E9178"/>
                </a:solidFill>
                <a:highlight>
                  <a:srgbClr val="000000"/>
                </a:highlight>
                <a:latin typeface="Courier New"/>
                <a:ea typeface="Courier New"/>
                <a:cs typeface="Courier New"/>
                <a:sym typeface="Courier New"/>
              </a:rPr>
              <a:t>"bayam"</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E9178"/>
                </a:solidFill>
                <a:highlight>
                  <a:srgbClr val="000000"/>
                </a:highlight>
                <a:latin typeface="Courier New"/>
                <a:ea typeface="Courier New"/>
                <a:cs typeface="Courier New"/>
                <a:sym typeface="Courier New"/>
              </a:rPr>
              <a:t>"brokoli"</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E9178"/>
                </a:solidFill>
                <a:highlight>
                  <a:srgbClr val="000000"/>
                </a:highlight>
                <a:latin typeface="Courier New"/>
                <a:ea typeface="Courier New"/>
                <a:cs typeface="Courier New"/>
                <a:sym typeface="Courier New"/>
              </a:rPr>
              <a:t>"kol"</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9CDCFE"/>
                </a:solidFill>
                <a:highlight>
                  <a:srgbClr val="000000"/>
                </a:highlight>
                <a:latin typeface="Courier New"/>
                <a:ea typeface="Courier New"/>
                <a:cs typeface="Courier New"/>
                <a:sym typeface="Courier New"/>
              </a:rPr>
              <a:t>sayuran</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DCDCAA"/>
                </a:solidFill>
                <a:highlight>
                  <a:srgbClr val="000000"/>
                </a:highlight>
                <a:latin typeface="Courier New"/>
                <a:ea typeface="Courier New"/>
                <a:cs typeface="Courier New"/>
                <a:sym typeface="Courier New"/>
              </a:rPr>
              <a:t>remove</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CE9178"/>
                </a:solidFill>
                <a:highlight>
                  <a:srgbClr val="000000"/>
                </a:highlight>
                <a:latin typeface="Courier New"/>
                <a:ea typeface="Courier New"/>
                <a:cs typeface="Courier New"/>
                <a:sym typeface="Courier New"/>
              </a:rPr>
              <a:t>"bayam"</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9CDCFE"/>
                </a:solidFill>
                <a:highlight>
                  <a:srgbClr val="000000"/>
                </a:highlight>
                <a:latin typeface="Courier New"/>
                <a:ea typeface="Courier New"/>
                <a:cs typeface="Courier New"/>
                <a:sym typeface="Courier New"/>
              </a:rPr>
              <a:t>sayuran</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DCDCAA"/>
                </a:solidFill>
                <a:highlight>
                  <a:srgbClr val="000000"/>
                </a:highlight>
                <a:latin typeface="Courier New"/>
                <a:ea typeface="Courier New"/>
                <a:cs typeface="Courier New"/>
                <a:sym typeface="Courier New"/>
              </a:rPr>
              <a:t>pop</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B5CEA8"/>
                </a:solidFill>
                <a:highlight>
                  <a:srgbClr val="000000"/>
                </a:highlight>
                <a:latin typeface="Courier New"/>
                <a:ea typeface="Courier New"/>
                <a:cs typeface="Courier New"/>
                <a:sym typeface="Courier New"/>
              </a:rPr>
              <a:t>1</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9CDCFE"/>
                </a:solidFill>
                <a:highlight>
                  <a:srgbClr val="000000"/>
                </a:highlight>
                <a:latin typeface="Courier New"/>
                <a:ea typeface="Courier New"/>
                <a:cs typeface="Courier New"/>
                <a:sym typeface="Courier New"/>
              </a:rPr>
              <a:t>sayuran</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DCDCAA"/>
                </a:solidFill>
                <a:highlight>
                  <a:srgbClr val="000000"/>
                </a:highlight>
                <a:latin typeface="Courier New"/>
                <a:ea typeface="Courier New"/>
                <a:cs typeface="Courier New"/>
                <a:sym typeface="Courier New"/>
              </a:rPr>
              <a:t>pop</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C586C0"/>
                </a:solidFill>
                <a:highlight>
                  <a:srgbClr val="000000"/>
                </a:highlight>
                <a:latin typeface="Courier New"/>
                <a:ea typeface="Courier New"/>
                <a:cs typeface="Courier New"/>
                <a:sym typeface="Courier New"/>
              </a:rPr>
              <a:t>del</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9CDCFE"/>
                </a:solidFill>
                <a:highlight>
                  <a:srgbClr val="000000"/>
                </a:highlight>
                <a:latin typeface="Courier New"/>
                <a:ea typeface="Courier New"/>
                <a:cs typeface="Courier New"/>
                <a:sym typeface="Courier New"/>
              </a:rPr>
              <a:t>sayuran</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B5CEA8"/>
                </a:solidFill>
                <a:highlight>
                  <a:srgbClr val="000000"/>
                </a:highlight>
                <a:latin typeface="Courier New"/>
                <a:ea typeface="Courier New"/>
                <a:cs typeface="Courier New"/>
                <a:sym typeface="Courier New"/>
              </a:rPr>
              <a:t>0</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9CDCFE"/>
                </a:solidFill>
                <a:highlight>
                  <a:srgbClr val="000000"/>
                </a:highlight>
                <a:latin typeface="Courier New"/>
                <a:ea typeface="Courier New"/>
                <a:cs typeface="Courier New"/>
                <a:sym typeface="Courier New"/>
              </a:rPr>
              <a:t>sayuran</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DCDCAA"/>
                </a:solidFill>
                <a:highlight>
                  <a:srgbClr val="000000"/>
                </a:highlight>
                <a:latin typeface="Courier New"/>
                <a:ea typeface="Courier New"/>
                <a:cs typeface="Courier New"/>
                <a:sym typeface="Courier New"/>
              </a:rPr>
              <a:t>clear</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3" name="Shape 643"/>
        <p:cNvGrpSpPr/>
        <p:nvPr/>
      </p:nvGrpSpPr>
      <p:grpSpPr>
        <a:xfrm>
          <a:off x="0" y="0"/>
          <a:ext cx="0" cy="0"/>
          <a:chOff x="0" y="0"/>
          <a:chExt cx="0" cy="0"/>
        </a:xfrm>
      </p:grpSpPr>
      <p:sp>
        <p:nvSpPr>
          <p:cNvPr id="644" name="Google Shape;644;p36"/>
          <p:cNvSpPr txBox="1"/>
          <p:nvPr/>
        </p:nvSpPr>
        <p:spPr>
          <a:xfrm>
            <a:off x="640600" y="2148125"/>
            <a:ext cx="11823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rgbClr val="000000"/>
                </a:solidFill>
                <a:latin typeface="Poppins ExtraBold"/>
                <a:ea typeface="Poppins ExtraBold"/>
                <a:cs typeface="Poppins ExtraBold"/>
                <a:sym typeface="Poppins ExtraBold"/>
              </a:rPr>
              <a:t>2.5</a:t>
            </a:r>
            <a:endParaRPr b="0" i="0" sz="5000" u="none" cap="none" strike="noStrike">
              <a:solidFill>
                <a:srgbClr val="000000"/>
              </a:solidFill>
              <a:latin typeface="Poppins ExtraBold"/>
              <a:ea typeface="Poppins ExtraBold"/>
              <a:cs typeface="Poppins ExtraBold"/>
              <a:sym typeface="Poppins ExtraBold"/>
            </a:endParaRPr>
          </a:p>
        </p:txBody>
      </p:sp>
      <p:sp>
        <p:nvSpPr>
          <p:cNvPr id="645" name="Google Shape;645;p36"/>
          <p:cNvSpPr/>
          <p:nvPr/>
        </p:nvSpPr>
        <p:spPr>
          <a:xfrm>
            <a:off x="1875425" y="2078750"/>
            <a:ext cx="23700" cy="1102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36"/>
          <p:cNvSpPr/>
          <p:nvPr/>
        </p:nvSpPr>
        <p:spPr>
          <a:xfrm>
            <a:off x="2068500" y="2039275"/>
            <a:ext cx="6544200" cy="113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0" lang="en" sz="4500" u="none" cap="none" strike="noStrike">
                <a:solidFill>
                  <a:srgbClr val="000000"/>
                </a:solidFill>
                <a:latin typeface="Poppins"/>
                <a:ea typeface="Poppins"/>
                <a:cs typeface="Poppins"/>
                <a:sym typeface="Poppins"/>
              </a:rPr>
              <a:t>Other operations</a:t>
            </a:r>
            <a:endParaRPr b="0" i="0" sz="4500" u="none" cap="none" strike="noStrike">
              <a:solidFill>
                <a:srgbClr val="000000"/>
              </a:solidFill>
              <a:latin typeface="Poppins ExtraBold"/>
              <a:ea typeface="Poppins ExtraBold"/>
              <a:cs typeface="Poppins ExtraBold"/>
              <a:sym typeface="Poppins ExtraBo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0" name="Shape 650"/>
        <p:cNvGrpSpPr/>
        <p:nvPr/>
      </p:nvGrpSpPr>
      <p:grpSpPr>
        <a:xfrm>
          <a:off x="0" y="0"/>
          <a:ext cx="0" cy="0"/>
          <a:chOff x="0" y="0"/>
          <a:chExt cx="0" cy="0"/>
        </a:xfrm>
      </p:grpSpPr>
      <p:sp>
        <p:nvSpPr>
          <p:cNvPr id="651" name="Google Shape;651;p37"/>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Light"/>
                <a:ea typeface="Roboto Light"/>
                <a:cs typeface="Roboto Light"/>
                <a:sym typeface="Roboto Light"/>
              </a:rPr>
              <a:t>2.5 |</a:t>
            </a:r>
            <a:r>
              <a:rPr b="1" i="0" lang="en" sz="1200" u="none" cap="none" strike="noStrike">
                <a:solidFill>
                  <a:srgbClr val="000000"/>
                </a:solidFill>
                <a:latin typeface="Roboto"/>
                <a:ea typeface="Roboto"/>
                <a:cs typeface="Roboto"/>
                <a:sym typeface="Roboto"/>
              </a:rPr>
              <a:t> Other operations</a:t>
            </a:r>
            <a:endParaRPr b="1" i="0" sz="1200" u="none" cap="none" strike="noStrike">
              <a:solidFill>
                <a:srgbClr val="000000"/>
              </a:solidFill>
              <a:latin typeface="Roboto"/>
              <a:ea typeface="Roboto"/>
              <a:cs typeface="Roboto"/>
              <a:sym typeface="Roboto"/>
            </a:endParaRPr>
          </a:p>
        </p:txBody>
      </p:sp>
      <p:sp>
        <p:nvSpPr>
          <p:cNvPr id="652" name="Google Shape;652;p37"/>
          <p:cNvSpPr/>
          <p:nvPr/>
        </p:nvSpPr>
        <p:spPr>
          <a:xfrm>
            <a:off x="448525" y="472800"/>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Copy</a:t>
            </a:r>
            <a:r>
              <a:rPr b="1" i="0" lang="en" sz="4100" u="none" cap="none" strike="noStrike">
                <a:solidFill>
                  <a:srgbClr val="F07A5A"/>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
        <p:nvSpPr>
          <p:cNvPr id="653" name="Google Shape;653;p37"/>
          <p:cNvSpPr txBox="1"/>
          <p:nvPr/>
        </p:nvSpPr>
        <p:spPr>
          <a:xfrm>
            <a:off x="566100" y="1910100"/>
            <a:ext cx="5268900" cy="346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100"/>
              <a:buFont typeface="Arial"/>
              <a:buNone/>
            </a:pPr>
            <a:r>
              <a:rPr b="0" i="0" lang="en" sz="1050" u="none" cap="none" strike="noStrike">
                <a:solidFill>
                  <a:srgbClr val="000000"/>
                </a:solidFill>
                <a:latin typeface="Roboto Light"/>
                <a:ea typeface="Roboto Light"/>
                <a:cs typeface="Roboto Light"/>
                <a:sym typeface="Roboto Light"/>
              </a:rPr>
              <a:t>Copy digunakan untuk </a:t>
            </a:r>
            <a:r>
              <a:rPr b="1" i="0" lang="en" sz="1050" u="none" cap="none" strike="noStrike">
                <a:solidFill>
                  <a:srgbClr val="000000"/>
                </a:solidFill>
                <a:latin typeface="Roboto"/>
                <a:ea typeface="Roboto"/>
                <a:cs typeface="Roboto"/>
                <a:sym typeface="Roboto"/>
              </a:rPr>
              <a:t>menyalin</a:t>
            </a:r>
            <a:r>
              <a:rPr b="0" i="0" lang="en" sz="1050" u="none" cap="none" strike="noStrike">
                <a:solidFill>
                  <a:srgbClr val="000000"/>
                </a:solidFill>
                <a:latin typeface="Roboto Light"/>
                <a:ea typeface="Roboto Light"/>
                <a:cs typeface="Roboto Light"/>
                <a:sym typeface="Roboto Light"/>
              </a:rPr>
              <a:t> isi list</a:t>
            </a:r>
            <a:endParaRPr b="0" i="0" sz="1050" u="none" cap="none" strike="noStrike">
              <a:solidFill>
                <a:srgbClr val="000000"/>
              </a:solidFill>
              <a:latin typeface="Roboto Light"/>
              <a:ea typeface="Roboto Light"/>
              <a:cs typeface="Roboto Light"/>
              <a:sym typeface="Roboto Light"/>
            </a:endParaRPr>
          </a:p>
        </p:txBody>
      </p:sp>
      <p:sp>
        <p:nvSpPr>
          <p:cNvPr id="654" name="Google Shape;654;p37"/>
          <p:cNvSpPr/>
          <p:nvPr/>
        </p:nvSpPr>
        <p:spPr>
          <a:xfrm>
            <a:off x="448525" y="2687625"/>
            <a:ext cx="5301900" cy="15231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37"/>
          <p:cNvSpPr/>
          <p:nvPr/>
        </p:nvSpPr>
        <p:spPr>
          <a:xfrm>
            <a:off x="557675" y="2846450"/>
            <a:ext cx="4167600" cy="4935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1600" u="none" cap="none" strike="noStrike">
                <a:solidFill>
                  <a:srgbClr val="2C1A32"/>
                </a:solidFill>
                <a:latin typeface="Poppins"/>
                <a:ea typeface="Poppins"/>
                <a:cs typeface="Poppins"/>
                <a:sym typeface="Poppins"/>
              </a:rPr>
              <a:t>Contoh</a:t>
            </a:r>
            <a:endParaRPr b="1" i="0" sz="1600" u="none" cap="none" strike="noStrike">
              <a:solidFill>
                <a:srgbClr val="F07A5A"/>
              </a:solidFill>
              <a:latin typeface="Poppins"/>
              <a:ea typeface="Poppins"/>
              <a:cs typeface="Poppins"/>
              <a:sym typeface="Poppins"/>
            </a:endParaRPr>
          </a:p>
        </p:txBody>
      </p:sp>
      <p:sp>
        <p:nvSpPr>
          <p:cNvPr id="656" name="Google Shape;656;p37"/>
          <p:cNvSpPr txBox="1"/>
          <p:nvPr/>
        </p:nvSpPr>
        <p:spPr>
          <a:xfrm>
            <a:off x="639775" y="3806600"/>
            <a:ext cx="4563600" cy="34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2C1A32"/>
                </a:solidFill>
                <a:latin typeface="Roboto Light"/>
                <a:ea typeface="Roboto Light"/>
                <a:cs typeface="Roboto Light"/>
                <a:sym typeface="Roboto Light"/>
              </a:rPr>
              <a:t>List sayuran2 akan berisikan ["kangkung", "buncis", "bayam"]</a:t>
            </a:r>
            <a:endParaRPr b="0" i="0" sz="1400" u="none" cap="none" strike="noStrike">
              <a:solidFill>
                <a:srgbClr val="2C1A32"/>
              </a:solidFill>
              <a:latin typeface="Roboto Light"/>
              <a:ea typeface="Roboto Light"/>
              <a:cs typeface="Roboto Light"/>
              <a:sym typeface="Roboto Light"/>
            </a:endParaRPr>
          </a:p>
        </p:txBody>
      </p:sp>
      <p:sp>
        <p:nvSpPr>
          <p:cNvPr id="657" name="Google Shape;657;p37"/>
          <p:cNvSpPr txBox="1"/>
          <p:nvPr/>
        </p:nvSpPr>
        <p:spPr>
          <a:xfrm>
            <a:off x="639775" y="3218025"/>
            <a:ext cx="3990900" cy="6696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9CDCFE"/>
                </a:solidFill>
                <a:highlight>
                  <a:srgbClr val="000000"/>
                </a:highlight>
                <a:latin typeface="Courier New"/>
                <a:ea typeface="Courier New"/>
                <a:cs typeface="Courier New"/>
                <a:sym typeface="Courier New"/>
              </a:rPr>
              <a:t>sayuran</a:t>
            </a:r>
            <a:r>
              <a:rPr b="0" i="0" lang="en" sz="1050" u="none" cap="none" strike="noStrike">
                <a:solidFill>
                  <a:srgbClr val="D4D4D4"/>
                </a:solidFill>
                <a:highlight>
                  <a:srgbClr val="000000"/>
                </a:highlight>
                <a:latin typeface="Courier New"/>
                <a:ea typeface="Courier New"/>
                <a:cs typeface="Courier New"/>
                <a:sym typeface="Courier New"/>
              </a:rPr>
              <a:t> = [</a:t>
            </a:r>
            <a:r>
              <a:rPr b="0" i="0" lang="en" sz="1050" u="none" cap="none" strike="noStrike">
                <a:solidFill>
                  <a:srgbClr val="CE9178"/>
                </a:solidFill>
                <a:highlight>
                  <a:srgbClr val="000000"/>
                </a:highlight>
                <a:latin typeface="Courier New"/>
                <a:ea typeface="Courier New"/>
                <a:cs typeface="Courier New"/>
                <a:sym typeface="Courier New"/>
              </a:rPr>
              <a:t>"kangkung"</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E9178"/>
                </a:solidFill>
                <a:highlight>
                  <a:srgbClr val="000000"/>
                </a:highlight>
                <a:latin typeface="Courier New"/>
                <a:ea typeface="Courier New"/>
                <a:cs typeface="Courier New"/>
                <a:sym typeface="Courier New"/>
              </a:rPr>
              <a:t>"buncis"</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E9178"/>
                </a:solidFill>
                <a:highlight>
                  <a:srgbClr val="000000"/>
                </a:highlight>
                <a:latin typeface="Courier New"/>
                <a:ea typeface="Courier New"/>
                <a:cs typeface="Courier New"/>
                <a:sym typeface="Courier New"/>
              </a:rPr>
              <a:t>"bayam"</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9CDCFE"/>
                </a:solidFill>
                <a:highlight>
                  <a:srgbClr val="000000"/>
                </a:highlight>
                <a:latin typeface="Courier New"/>
                <a:ea typeface="Courier New"/>
                <a:cs typeface="Courier New"/>
                <a:sym typeface="Courier New"/>
              </a:rPr>
              <a:t>sayuran2</a:t>
            </a:r>
            <a:r>
              <a:rPr b="0" i="0" lang="en" sz="1050" u="none" cap="none" strike="noStrike">
                <a:solidFill>
                  <a:srgbClr val="D4D4D4"/>
                </a:solidFill>
                <a:highlight>
                  <a:srgbClr val="000000"/>
                </a:highlight>
                <a:latin typeface="Courier New"/>
                <a:ea typeface="Courier New"/>
                <a:cs typeface="Courier New"/>
                <a:sym typeface="Courier New"/>
              </a:rPr>
              <a:t> = </a:t>
            </a:r>
            <a:r>
              <a:rPr b="0" i="0" lang="en" sz="1050" u="none" cap="none" strike="noStrike">
                <a:solidFill>
                  <a:srgbClr val="9CDCFE"/>
                </a:solidFill>
                <a:highlight>
                  <a:srgbClr val="000000"/>
                </a:highlight>
                <a:latin typeface="Courier New"/>
                <a:ea typeface="Courier New"/>
                <a:cs typeface="Courier New"/>
                <a:sym typeface="Courier New"/>
              </a:rPr>
              <a:t>sayuran</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DCDCAA"/>
                </a:solidFill>
                <a:highlight>
                  <a:srgbClr val="000000"/>
                </a:highlight>
                <a:latin typeface="Courier New"/>
                <a:ea typeface="Courier New"/>
                <a:cs typeface="Courier New"/>
                <a:sym typeface="Courier New"/>
              </a:rPr>
              <a:t>copy</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CDCAA"/>
                </a:solidFill>
                <a:highlight>
                  <a:srgbClr val="000000"/>
                </a:highlight>
                <a:latin typeface="Courier New"/>
                <a:ea typeface="Courier New"/>
                <a:cs typeface="Courier New"/>
                <a:sym typeface="Courier New"/>
              </a:rPr>
              <a:t>print</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9CDCFE"/>
                </a:solidFill>
                <a:highlight>
                  <a:srgbClr val="000000"/>
                </a:highlight>
                <a:latin typeface="Courier New"/>
                <a:ea typeface="Courier New"/>
                <a:cs typeface="Courier New"/>
                <a:sym typeface="Courier New"/>
              </a:rPr>
              <a:t>sayuran2</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1" name="Shape 661"/>
        <p:cNvGrpSpPr/>
        <p:nvPr/>
      </p:nvGrpSpPr>
      <p:grpSpPr>
        <a:xfrm>
          <a:off x="0" y="0"/>
          <a:ext cx="0" cy="0"/>
          <a:chOff x="0" y="0"/>
          <a:chExt cx="0" cy="0"/>
        </a:xfrm>
      </p:grpSpPr>
      <p:sp>
        <p:nvSpPr>
          <p:cNvPr id="662" name="Google Shape;662;p38"/>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Light"/>
                <a:ea typeface="Roboto Light"/>
                <a:cs typeface="Roboto Light"/>
                <a:sym typeface="Roboto Light"/>
              </a:rPr>
              <a:t>2.5 |</a:t>
            </a:r>
            <a:r>
              <a:rPr b="1" i="0" lang="en" sz="1200" u="none" cap="none" strike="noStrike">
                <a:solidFill>
                  <a:srgbClr val="000000"/>
                </a:solidFill>
                <a:latin typeface="Roboto"/>
                <a:ea typeface="Roboto"/>
                <a:cs typeface="Roboto"/>
                <a:sym typeface="Roboto"/>
              </a:rPr>
              <a:t> Other operations</a:t>
            </a:r>
            <a:endParaRPr b="1" i="0" sz="1200" u="none" cap="none" strike="noStrike">
              <a:solidFill>
                <a:srgbClr val="000000"/>
              </a:solidFill>
              <a:latin typeface="Roboto"/>
              <a:ea typeface="Roboto"/>
              <a:cs typeface="Roboto"/>
              <a:sym typeface="Roboto"/>
            </a:endParaRPr>
          </a:p>
        </p:txBody>
      </p:sp>
      <p:sp>
        <p:nvSpPr>
          <p:cNvPr id="663" name="Google Shape;663;p38"/>
          <p:cNvSpPr/>
          <p:nvPr/>
        </p:nvSpPr>
        <p:spPr>
          <a:xfrm>
            <a:off x="448525" y="472800"/>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Count</a:t>
            </a:r>
            <a:r>
              <a:rPr b="1" i="0" lang="en" sz="4100" u="none" cap="none" strike="noStrike">
                <a:solidFill>
                  <a:srgbClr val="F07A5A"/>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
        <p:nvSpPr>
          <p:cNvPr id="664" name="Google Shape;664;p38"/>
          <p:cNvSpPr txBox="1"/>
          <p:nvPr/>
        </p:nvSpPr>
        <p:spPr>
          <a:xfrm>
            <a:off x="566100" y="1910100"/>
            <a:ext cx="5268900" cy="346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100"/>
              <a:buFont typeface="Arial"/>
              <a:buNone/>
            </a:pPr>
            <a:r>
              <a:rPr b="0" i="0" lang="en" sz="1050" u="none" cap="none" strike="noStrike">
                <a:solidFill>
                  <a:srgbClr val="000000"/>
                </a:solidFill>
                <a:latin typeface="Roboto Light"/>
                <a:ea typeface="Roboto Light"/>
                <a:cs typeface="Roboto Light"/>
                <a:sym typeface="Roboto Light"/>
              </a:rPr>
              <a:t>Count digunakan untuk </a:t>
            </a:r>
            <a:r>
              <a:rPr b="1" i="0" lang="en" sz="1050" u="none" cap="none" strike="noStrike">
                <a:solidFill>
                  <a:srgbClr val="000000"/>
                </a:solidFill>
                <a:latin typeface="Roboto"/>
                <a:ea typeface="Roboto"/>
                <a:cs typeface="Roboto"/>
                <a:sym typeface="Roboto"/>
              </a:rPr>
              <a:t>menghitung item</a:t>
            </a:r>
            <a:r>
              <a:rPr b="0" i="0" lang="en" sz="1050" u="none" cap="none" strike="noStrike">
                <a:solidFill>
                  <a:srgbClr val="000000"/>
                </a:solidFill>
                <a:latin typeface="Roboto Light"/>
                <a:ea typeface="Roboto Light"/>
                <a:cs typeface="Roboto Light"/>
                <a:sym typeface="Roboto Light"/>
              </a:rPr>
              <a:t> dengan </a:t>
            </a:r>
            <a:r>
              <a:rPr b="1" i="0" lang="en" sz="1050" u="none" cap="none" strike="noStrike">
                <a:solidFill>
                  <a:srgbClr val="000000"/>
                </a:solidFill>
                <a:latin typeface="Roboto"/>
                <a:ea typeface="Roboto"/>
                <a:cs typeface="Roboto"/>
                <a:sym typeface="Roboto"/>
              </a:rPr>
              <a:t>value</a:t>
            </a:r>
            <a:r>
              <a:rPr b="0" i="0" lang="en" sz="1050" u="none" cap="none" strike="noStrike">
                <a:solidFill>
                  <a:srgbClr val="000000"/>
                </a:solidFill>
                <a:latin typeface="Roboto Light"/>
                <a:ea typeface="Roboto Light"/>
                <a:cs typeface="Roboto Light"/>
                <a:sym typeface="Roboto Light"/>
              </a:rPr>
              <a:t> tertentu</a:t>
            </a:r>
            <a:endParaRPr b="0" i="0" sz="1050" u="none" cap="none" strike="noStrike">
              <a:solidFill>
                <a:srgbClr val="000000"/>
              </a:solidFill>
              <a:latin typeface="Roboto Light"/>
              <a:ea typeface="Roboto Light"/>
              <a:cs typeface="Roboto Light"/>
              <a:sym typeface="Roboto Light"/>
            </a:endParaRPr>
          </a:p>
        </p:txBody>
      </p:sp>
      <p:sp>
        <p:nvSpPr>
          <p:cNvPr id="665" name="Google Shape;665;p38"/>
          <p:cNvSpPr/>
          <p:nvPr/>
        </p:nvSpPr>
        <p:spPr>
          <a:xfrm>
            <a:off x="448525" y="2687625"/>
            <a:ext cx="5301900" cy="15231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38"/>
          <p:cNvSpPr/>
          <p:nvPr/>
        </p:nvSpPr>
        <p:spPr>
          <a:xfrm>
            <a:off x="557675" y="2846450"/>
            <a:ext cx="4167600" cy="4935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1600" u="none" cap="none" strike="noStrike">
                <a:solidFill>
                  <a:srgbClr val="2C1A32"/>
                </a:solidFill>
                <a:latin typeface="Poppins"/>
                <a:ea typeface="Poppins"/>
                <a:cs typeface="Poppins"/>
                <a:sym typeface="Poppins"/>
              </a:rPr>
              <a:t>Contoh</a:t>
            </a:r>
            <a:endParaRPr b="1" i="0" sz="1600" u="none" cap="none" strike="noStrike">
              <a:solidFill>
                <a:srgbClr val="F07A5A"/>
              </a:solidFill>
              <a:latin typeface="Poppins"/>
              <a:ea typeface="Poppins"/>
              <a:cs typeface="Poppins"/>
              <a:sym typeface="Poppins"/>
            </a:endParaRPr>
          </a:p>
        </p:txBody>
      </p:sp>
      <p:sp>
        <p:nvSpPr>
          <p:cNvPr id="667" name="Google Shape;667;p38"/>
          <p:cNvSpPr txBox="1"/>
          <p:nvPr/>
        </p:nvSpPr>
        <p:spPr>
          <a:xfrm>
            <a:off x="639775" y="3806600"/>
            <a:ext cx="4563600" cy="34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2C1A32"/>
                </a:solidFill>
                <a:latin typeface="Roboto Light"/>
                <a:ea typeface="Roboto Light"/>
                <a:cs typeface="Roboto Light"/>
                <a:sym typeface="Roboto Light"/>
              </a:rPr>
              <a:t>Hasil yang dikeluarkan adalah 2 (jumlah "kangkung" adalah 2)</a:t>
            </a:r>
            <a:endParaRPr b="0" i="0" sz="1400" u="none" cap="none" strike="noStrike">
              <a:solidFill>
                <a:srgbClr val="2C1A32"/>
              </a:solidFill>
              <a:latin typeface="Roboto Light"/>
              <a:ea typeface="Roboto Light"/>
              <a:cs typeface="Roboto Light"/>
              <a:sym typeface="Roboto Light"/>
            </a:endParaRPr>
          </a:p>
        </p:txBody>
      </p:sp>
      <p:sp>
        <p:nvSpPr>
          <p:cNvPr id="668" name="Google Shape;668;p38"/>
          <p:cNvSpPr txBox="1"/>
          <p:nvPr/>
        </p:nvSpPr>
        <p:spPr>
          <a:xfrm>
            <a:off x="639775" y="3206300"/>
            <a:ext cx="4757100" cy="6696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9CDCFE"/>
                </a:solidFill>
                <a:highlight>
                  <a:srgbClr val="000000"/>
                </a:highlight>
                <a:latin typeface="Courier New"/>
                <a:ea typeface="Courier New"/>
                <a:cs typeface="Courier New"/>
                <a:sym typeface="Courier New"/>
              </a:rPr>
              <a:t>sayuran</a:t>
            </a:r>
            <a:r>
              <a:rPr b="0" i="0" lang="en" sz="1050" u="none" cap="none" strike="noStrike">
                <a:solidFill>
                  <a:srgbClr val="D4D4D4"/>
                </a:solidFill>
                <a:highlight>
                  <a:srgbClr val="000000"/>
                </a:highlight>
                <a:latin typeface="Courier New"/>
                <a:ea typeface="Courier New"/>
                <a:cs typeface="Courier New"/>
                <a:sym typeface="Courier New"/>
              </a:rPr>
              <a:t> = [</a:t>
            </a:r>
            <a:r>
              <a:rPr b="0" i="0" lang="en" sz="1050" u="none" cap="none" strike="noStrike">
                <a:solidFill>
                  <a:srgbClr val="CE9178"/>
                </a:solidFill>
                <a:highlight>
                  <a:srgbClr val="000000"/>
                </a:highlight>
                <a:latin typeface="Courier New"/>
                <a:ea typeface="Courier New"/>
                <a:cs typeface="Courier New"/>
                <a:sym typeface="Courier New"/>
              </a:rPr>
              <a:t>"kangkung"</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E9178"/>
                </a:solidFill>
                <a:highlight>
                  <a:srgbClr val="000000"/>
                </a:highlight>
                <a:latin typeface="Courier New"/>
                <a:ea typeface="Courier New"/>
                <a:cs typeface="Courier New"/>
                <a:sym typeface="Courier New"/>
              </a:rPr>
              <a:t>"buncis"</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E9178"/>
                </a:solidFill>
                <a:highlight>
                  <a:srgbClr val="000000"/>
                </a:highlight>
                <a:latin typeface="Courier New"/>
                <a:ea typeface="Courier New"/>
                <a:cs typeface="Courier New"/>
                <a:sym typeface="Courier New"/>
              </a:rPr>
              <a:t>"bayam"</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E9178"/>
                </a:solidFill>
                <a:highlight>
                  <a:srgbClr val="000000"/>
                </a:highlight>
                <a:latin typeface="Courier New"/>
                <a:ea typeface="Courier New"/>
                <a:cs typeface="Courier New"/>
                <a:sym typeface="Courier New"/>
              </a:rPr>
              <a:t>"kangkung"</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9CDCFE"/>
                </a:solidFill>
                <a:highlight>
                  <a:srgbClr val="000000"/>
                </a:highlight>
                <a:latin typeface="Courier New"/>
                <a:ea typeface="Courier New"/>
                <a:cs typeface="Courier New"/>
                <a:sym typeface="Courier New"/>
              </a:rPr>
              <a:t>jumlah</a:t>
            </a:r>
            <a:r>
              <a:rPr b="0" i="0" lang="en" sz="1050" u="none" cap="none" strike="noStrike">
                <a:solidFill>
                  <a:srgbClr val="D4D4D4"/>
                </a:solidFill>
                <a:highlight>
                  <a:srgbClr val="000000"/>
                </a:highlight>
                <a:latin typeface="Courier New"/>
                <a:ea typeface="Courier New"/>
                <a:cs typeface="Courier New"/>
                <a:sym typeface="Courier New"/>
              </a:rPr>
              <a:t> = </a:t>
            </a:r>
            <a:r>
              <a:rPr b="0" i="0" lang="en" sz="1050" u="none" cap="none" strike="noStrike">
                <a:solidFill>
                  <a:srgbClr val="9CDCFE"/>
                </a:solidFill>
                <a:highlight>
                  <a:srgbClr val="000000"/>
                </a:highlight>
                <a:latin typeface="Courier New"/>
                <a:ea typeface="Courier New"/>
                <a:cs typeface="Courier New"/>
                <a:sym typeface="Courier New"/>
              </a:rPr>
              <a:t>sayuran</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DCDCAA"/>
                </a:solidFill>
                <a:highlight>
                  <a:srgbClr val="000000"/>
                </a:highlight>
                <a:latin typeface="Courier New"/>
                <a:ea typeface="Courier New"/>
                <a:cs typeface="Courier New"/>
                <a:sym typeface="Courier New"/>
              </a:rPr>
              <a:t>count</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CE9178"/>
                </a:solidFill>
                <a:highlight>
                  <a:srgbClr val="000000"/>
                </a:highlight>
                <a:latin typeface="Courier New"/>
                <a:ea typeface="Courier New"/>
                <a:cs typeface="Courier New"/>
                <a:sym typeface="Courier New"/>
              </a:rPr>
              <a:t>"kangkung"</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CDCAA"/>
                </a:solidFill>
                <a:highlight>
                  <a:srgbClr val="000000"/>
                </a:highlight>
                <a:latin typeface="Courier New"/>
                <a:ea typeface="Courier New"/>
                <a:cs typeface="Courier New"/>
                <a:sym typeface="Courier New"/>
              </a:rPr>
              <a:t>print</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9CDCFE"/>
                </a:solidFill>
                <a:highlight>
                  <a:srgbClr val="000000"/>
                </a:highlight>
                <a:latin typeface="Courier New"/>
                <a:ea typeface="Courier New"/>
                <a:cs typeface="Courier New"/>
                <a:sym typeface="Courier New"/>
              </a:rPr>
              <a:t>jumlah</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2" name="Shape 672"/>
        <p:cNvGrpSpPr/>
        <p:nvPr/>
      </p:nvGrpSpPr>
      <p:grpSpPr>
        <a:xfrm>
          <a:off x="0" y="0"/>
          <a:ext cx="0" cy="0"/>
          <a:chOff x="0" y="0"/>
          <a:chExt cx="0" cy="0"/>
        </a:xfrm>
      </p:grpSpPr>
      <p:sp>
        <p:nvSpPr>
          <p:cNvPr id="673" name="Google Shape;673;p39"/>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Light"/>
                <a:ea typeface="Roboto Light"/>
                <a:cs typeface="Roboto Light"/>
                <a:sym typeface="Roboto Light"/>
              </a:rPr>
              <a:t>2.5 |</a:t>
            </a:r>
            <a:r>
              <a:rPr b="1" i="0" lang="en" sz="1200" u="none" cap="none" strike="noStrike">
                <a:solidFill>
                  <a:srgbClr val="000000"/>
                </a:solidFill>
                <a:latin typeface="Roboto"/>
                <a:ea typeface="Roboto"/>
                <a:cs typeface="Roboto"/>
                <a:sym typeface="Roboto"/>
              </a:rPr>
              <a:t> Other operations</a:t>
            </a:r>
            <a:endParaRPr b="1" i="0" sz="1200" u="none" cap="none" strike="noStrike">
              <a:solidFill>
                <a:srgbClr val="000000"/>
              </a:solidFill>
              <a:latin typeface="Roboto"/>
              <a:ea typeface="Roboto"/>
              <a:cs typeface="Roboto"/>
              <a:sym typeface="Roboto"/>
            </a:endParaRPr>
          </a:p>
        </p:txBody>
      </p:sp>
      <p:sp>
        <p:nvSpPr>
          <p:cNvPr id="674" name="Google Shape;674;p39"/>
          <p:cNvSpPr/>
          <p:nvPr/>
        </p:nvSpPr>
        <p:spPr>
          <a:xfrm>
            <a:off x="448525" y="472800"/>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Index</a:t>
            </a:r>
            <a:r>
              <a:rPr b="1" i="0" lang="en" sz="4100" u="none" cap="none" strike="noStrike">
                <a:solidFill>
                  <a:srgbClr val="F07A5A"/>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
        <p:nvSpPr>
          <p:cNvPr id="675" name="Google Shape;675;p39"/>
          <p:cNvSpPr txBox="1"/>
          <p:nvPr/>
        </p:nvSpPr>
        <p:spPr>
          <a:xfrm>
            <a:off x="566100" y="1910100"/>
            <a:ext cx="5268900" cy="669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100"/>
              <a:buFont typeface="Arial"/>
              <a:buNone/>
            </a:pPr>
            <a:r>
              <a:rPr b="0" i="0" lang="en" sz="1050" u="none" cap="none" strike="noStrike">
                <a:solidFill>
                  <a:srgbClr val="000000"/>
                </a:solidFill>
                <a:latin typeface="Roboto Light"/>
                <a:ea typeface="Roboto Light"/>
                <a:cs typeface="Roboto Light"/>
                <a:sym typeface="Roboto Light"/>
              </a:rPr>
              <a:t>Index digunakan untuk </a:t>
            </a:r>
            <a:r>
              <a:rPr b="1" i="0" lang="en" sz="1050" u="none" cap="none" strike="noStrike">
                <a:solidFill>
                  <a:srgbClr val="000000"/>
                </a:solidFill>
                <a:latin typeface="Roboto"/>
                <a:ea typeface="Roboto"/>
                <a:cs typeface="Roboto"/>
                <a:sym typeface="Roboto"/>
              </a:rPr>
              <a:t>mengetahui index dari item tertentu</a:t>
            </a:r>
            <a:r>
              <a:rPr b="0" i="0" lang="en" sz="1050" u="none" cap="none" strike="noStrike">
                <a:solidFill>
                  <a:srgbClr val="000000"/>
                </a:solidFill>
                <a:latin typeface="Roboto Light"/>
                <a:ea typeface="Roboto Light"/>
                <a:cs typeface="Roboto Light"/>
                <a:sym typeface="Roboto Light"/>
              </a:rPr>
              <a:t>. Apabila terdapat lebih dari satu item dengan value yang sama, maka index </a:t>
            </a:r>
            <a:r>
              <a:rPr b="1" i="0" lang="en" sz="1050" u="none" cap="none" strike="noStrike">
                <a:solidFill>
                  <a:srgbClr val="000000"/>
                </a:solidFill>
                <a:latin typeface="Roboto"/>
                <a:ea typeface="Roboto"/>
                <a:cs typeface="Roboto"/>
                <a:sym typeface="Roboto"/>
              </a:rPr>
              <a:t>hanya mengembalikan index dari item pertama</a:t>
            </a:r>
            <a:r>
              <a:rPr b="0" i="0" lang="en" sz="1050" u="none" cap="none" strike="noStrike">
                <a:solidFill>
                  <a:srgbClr val="000000"/>
                </a:solidFill>
                <a:latin typeface="Roboto Light"/>
                <a:ea typeface="Roboto Light"/>
                <a:cs typeface="Roboto Light"/>
                <a:sym typeface="Roboto Light"/>
              </a:rPr>
              <a:t>.</a:t>
            </a:r>
            <a:endParaRPr b="0" i="0" sz="1050" u="none" cap="none" strike="noStrike">
              <a:solidFill>
                <a:srgbClr val="000000"/>
              </a:solidFill>
              <a:latin typeface="Roboto Light"/>
              <a:ea typeface="Roboto Light"/>
              <a:cs typeface="Roboto Light"/>
              <a:sym typeface="Roboto Light"/>
            </a:endParaRPr>
          </a:p>
        </p:txBody>
      </p:sp>
      <p:sp>
        <p:nvSpPr>
          <p:cNvPr id="676" name="Google Shape;676;p39"/>
          <p:cNvSpPr/>
          <p:nvPr/>
        </p:nvSpPr>
        <p:spPr>
          <a:xfrm>
            <a:off x="448525" y="2687625"/>
            <a:ext cx="5301900" cy="15231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39"/>
          <p:cNvSpPr/>
          <p:nvPr/>
        </p:nvSpPr>
        <p:spPr>
          <a:xfrm>
            <a:off x="557675" y="2846450"/>
            <a:ext cx="4167600" cy="4935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1600" u="none" cap="none" strike="noStrike">
                <a:solidFill>
                  <a:srgbClr val="2C1A32"/>
                </a:solidFill>
                <a:latin typeface="Poppins"/>
                <a:ea typeface="Poppins"/>
                <a:cs typeface="Poppins"/>
                <a:sym typeface="Poppins"/>
              </a:rPr>
              <a:t>Contoh</a:t>
            </a:r>
            <a:endParaRPr b="1" i="0" sz="1600" u="none" cap="none" strike="noStrike">
              <a:solidFill>
                <a:srgbClr val="F07A5A"/>
              </a:solidFill>
              <a:latin typeface="Poppins"/>
              <a:ea typeface="Poppins"/>
              <a:cs typeface="Poppins"/>
              <a:sym typeface="Poppins"/>
            </a:endParaRPr>
          </a:p>
        </p:txBody>
      </p:sp>
      <p:sp>
        <p:nvSpPr>
          <p:cNvPr id="678" name="Google Shape;678;p39"/>
          <p:cNvSpPr txBox="1"/>
          <p:nvPr/>
        </p:nvSpPr>
        <p:spPr>
          <a:xfrm>
            <a:off x="639775" y="3806600"/>
            <a:ext cx="4563600" cy="34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2C1A32"/>
                </a:solidFill>
                <a:latin typeface="Roboto Light"/>
                <a:ea typeface="Roboto Light"/>
                <a:cs typeface="Roboto Light"/>
                <a:sym typeface="Roboto Light"/>
              </a:rPr>
              <a:t>Hasilnya adalah 0 (kangkung berada pada indeks pertama (0))</a:t>
            </a:r>
            <a:endParaRPr b="0" i="0" sz="1400" u="none" cap="none" strike="noStrike">
              <a:solidFill>
                <a:srgbClr val="2C1A32"/>
              </a:solidFill>
              <a:latin typeface="Roboto Light"/>
              <a:ea typeface="Roboto Light"/>
              <a:cs typeface="Roboto Light"/>
              <a:sym typeface="Roboto Light"/>
            </a:endParaRPr>
          </a:p>
        </p:txBody>
      </p:sp>
      <p:sp>
        <p:nvSpPr>
          <p:cNvPr id="679" name="Google Shape;679;p39"/>
          <p:cNvSpPr txBox="1"/>
          <p:nvPr/>
        </p:nvSpPr>
        <p:spPr>
          <a:xfrm>
            <a:off x="639775" y="3218025"/>
            <a:ext cx="4563600" cy="6696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9CDCFE"/>
                </a:solidFill>
                <a:highlight>
                  <a:srgbClr val="000000"/>
                </a:highlight>
                <a:latin typeface="Courier New"/>
                <a:ea typeface="Courier New"/>
                <a:cs typeface="Courier New"/>
                <a:sym typeface="Courier New"/>
              </a:rPr>
              <a:t>sayuran</a:t>
            </a:r>
            <a:r>
              <a:rPr b="0" i="0" lang="en" sz="1050" u="none" cap="none" strike="noStrike">
                <a:solidFill>
                  <a:srgbClr val="D4D4D4"/>
                </a:solidFill>
                <a:highlight>
                  <a:srgbClr val="000000"/>
                </a:highlight>
                <a:latin typeface="Courier New"/>
                <a:ea typeface="Courier New"/>
                <a:cs typeface="Courier New"/>
                <a:sym typeface="Courier New"/>
              </a:rPr>
              <a:t> = [</a:t>
            </a:r>
            <a:r>
              <a:rPr b="0" i="0" lang="en" sz="1050" u="none" cap="none" strike="noStrike">
                <a:solidFill>
                  <a:srgbClr val="CE9178"/>
                </a:solidFill>
                <a:highlight>
                  <a:srgbClr val="000000"/>
                </a:highlight>
                <a:latin typeface="Courier New"/>
                <a:ea typeface="Courier New"/>
                <a:cs typeface="Courier New"/>
                <a:sym typeface="Courier New"/>
              </a:rPr>
              <a:t>"kangkung"</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E9178"/>
                </a:solidFill>
                <a:highlight>
                  <a:srgbClr val="000000"/>
                </a:highlight>
                <a:latin typeface="Courier New"/>
                <a:ea typeface="Courier New"/>
                <a:cs typeface="Courier New"/>
                <a:sym typeface="Courier New"/>
              </a:rPr>
              <a:t>"buncis"</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E9178"/>
                </a:solidFill>
                <a:highlight>
                  <a:srgbClr val="000000"/>
                </a:highlight>
                <a:latin typeface="Courier New"/>
                <a:ea typeface="Courier New"/>
                <a:cs typeface="Courier New"/>
                <a:sym typeface="Courier New"/>
              </a:rPr>
              <a:t>"bayam"</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E9178"/>
                </a:solidFill>
                <a:highlight>
                  <a:srgbClr val="000000"/>
                </a:highlight>
                <a:latin typeface="Courier New"/>
                <a:ea typeface="Courier New"/>
                <a:cs typeface="Courier New"/>
                <a:sym typeface="Courier New"/>
              </a:rPr>
              <a:t>"kangkung"</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9CDCFE"/>
                </a:solidFill>
                <a:highlight>
                  <a:srgbClr val="000000"/>
                </a:highlight>
                <a:latin typeface="Courier New"/>
                <a:ea typeface="Courier New"/>
                <a:cs typeface="Courier New"/>
                <a:sym typeface="Courier New"/>
              </a:rPr>
              <a:t>kangkung</a:t>
            </a:r>
            <a:r>
              <a:rPr b="0" i="0" lang="en" sz="1050" u="none" cap="none" strike="noStrike">
                <a:solidFill>
                  <a:srgbClr val="D4D4D4"/>
                </a:solidFill>
                <a:highlight>
                  <a:srgbClr val="000000"/>
                </a:highlight>
                <a:latin typeface="Courier New"/>
                <a:ea typeface="Courier New"/>
                <a:cs typeface="Courier New"/>
                <a:sym typeface="Courier New"/>
              </a:rPr>
              <a:t> = </a:t>
            </a:r>
            <a:r>
              <a:rPr b="0" i="0" lang="en" sz="1050" u="none" cap="none" strike="noStrike">
                <a:solidFill>
                  <a:srgbClr val="9CDCFE"/>
                </a:solidFill>
                <a:highlight>
                  <a:srgbClr val="000000"/>
                </a:highlight>
                <a:latin typeface="Courier New"/>
                <a:ea typeface="Courier New"/>
                <a:cs typeface="Courier New"/>
                <a:sym typeface="Courier New"/>
              </a:rPr>
              <a:t>sayuran</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DCDCAA"/>
                </a:solidFill>
                <a:highlight>
                  <a:srgbClr val="000000"/>
                </a:highlight>
                <a:latin typeface="Courier New"/>
                <a:ea typeface="Courier New"/>
                <a:cs typeface="Courier New"/>
                <a:sym typeface="Courier New"/>
              </a:rPr>
              <a:t>index</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CE9178"/>
                </a:solidFill>
                <a:highlight>
                  <a:srgbClr val="000000"/>
                </a:highlight>
                <a:latin typeface="Courier New"/>
                <a:ea typeface="Courier New"/>
                <a:cs typeface="Courier New"/>
                <a:sym typeface="Courier New"/>
              </a:rPr>
              <a:t>"kangkung"</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CDCAA"/>
                </a:solidFill>
                <a:highlight>
                  <a:srgbClr val="000000"/>
                </a:highlight>
                <a:latin typeface="Courier New"/>
                <a:ea typeface="Courier New"/>
                <a:cs typeface="Courier New"/>
                <a:sym typeface="Courier New"/>
              </a:rPr>
              <a:t>print</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9CDCFE"/>
                </a:solidFill>
                <a:highlight>
                  <a:srgbClr val="000000"/>
                </a:highlight>
                <a:latin typeface="Courier New"/>
                <a:ea typeface="Courier New"/>
                <a:cs typeface="Courier New"/>
                <a:sym typeface="Courier New"/>
              </a:rPr>
              <a:t>kangkung</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6" name="Shape 386"/>
        <p:cNvGrpSpPr/>
        <p:nvPr/>
      </p:nvGrpSpPr>
      <p:grpSpPr>
        <a:xfrm>
          <a:off x="0" y="0"/>
          <a:ext cx="0" cy="0"/>
          <a:chOff x="0" y="0"/>
          <a:chExt cx="0" cy="0"/>
        </a:xfrm>
      </p:grpSpPr>
      <p:sp>
        <p:nvSpPr>
          <p:cNvPr id="387" name="Google Shape;387;p4"/>
          <p:cNvSpPr txBox="1"/>
          <p:nvPr/>
        </p:nvSpPr>
        <p:spPr>
          <a:xfrm>
            <a:off x="419225" y="1843313"/>
            <a:ext cx="10989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dk1"/>
                </a:solidFill>
                <a:latin typeface="Poppins ExtraBold"/>
                <a:ea typeface="Poppins ExtraBold"/>
                <a:cs typeface="Poppins ExtraBold"/>
                <a:sym typeface="Poppins ExtraBold"/>
              </a:rPr>
              <a:t>01</a:t>
            </a:r>
            <a:endParaRPr b="0" i="0" sz="5000" u="none" cap="none" strike="noStrike">
              <a:solidFill>
                <a:schemeClr val="dk1"/>
              </a:solidFill>
              <a:latin typeface="Poppins ExtraBold"/>
              <a:ea typeface="Poppins ExtraBold"/>
              <a:cs typeface="Poppins ExtraBold"/>
              <a:sym typeface="Poppins ExtraBold"/>
            </a:endParaRPr>
          </a:p>
        </p:txBody>
      </p:sp>
      <p:sp>
        <p:nvSpPr>
          <p:cNvPr id="388" name="Google Shape;388;p4"/>
          <p:cNvSpPr/>
          <p:nvPr/>
        </p:nvSpPr>
        <p:spPr>
          <a:xfrm>
            <a:off x="1570625" y="2078750"/>
            <a:ext cx="23700" cy="1102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4"/>
          <p:cNvSpPr/>
          <p:nvPr/>
        </p:nvSpPr>
        <p:spPr>
          <a:xfrm>
            <a:off x="1763700" y="2039275"/>
            <a:ext cx="7075500" cy="113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0" lang="en" sz="4500" u="none" cap="none" strike="noStrike">
                <a:solidFill>
                  <a:schemeClr val="dk1"/>
                </a:solidFill>
                <a:latin typeface="Poppins"/>
                <a:ea typeface="Poppins"/>
                <a:cs typeface="Poppins"/>
                <a:sym typeface="Poppins"/>
              </a:rPr>
              <a:t>Variables, Data Types, &amp; Operation </a:t>
            </a:r>
            <a:endParaRPr b="0" i="0" sz="4500" u="none" cap="none" strike="noStrike">
              <a:solidFill>
                <a:schemeClr val="dk1"/>
              </a:solidFill>
              <a:latin typeface="Poppins ExtraBold"/>
              <a:ea typeface="Poppins ExtraBold"/>
              <a:cs typeface="Poppins ExtraBold"/>
              <a:sym typeface="Poppins ExtraBold"/>
            </a:endParaRPr>
          </a:p>
        </p:txBody>
      </p:sp>
      <p:sp>
        <p:nvSpPr>
          <p:cNvPr id="390" name="Google Shape;390;p4"/>
          <p:cNvSpPr/>
          <p:nvPr/>
        </p:nvSpPr>
        <p:spPr>
          <a:xfrm>
            <a:off x="77650" y="4427875"/>
            <a:ext cx="1498800" cy="632700"/>
          </a:xfrm>
          <a:prstGeom prst="rect">
            <a:avLst/>
          </a:prstGeom>
          <a:solidFill>
            <a:srgbClr val="FDC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91" name="Google Shape;391;p4"/>
          <p:cNvPicPr preferRelativeResize="0"/>
          <p:nvPr/>
        </p:nvPicPr>
        <p:blipFill rotWithShape="1">
          <a:blip r:embed="rId4">
            <a:alphaModFix/>
          </a:blip>
          <a:srcRect b="0" l="0" r="0" t="0"/>
          <a:stretch/>
        </p:blipFill>
        <p:spPr>
          <a:xfrm>
            <a:off x="6484150" y="0"/>
            <a:ext cx="2659849" cy="76995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3" name="Shape 683"/>
        <p:cNvGrpSpPr/>
        <p:nvPr/>
      </p:nvGrpSpPr>
      <p:grpSpPr>
        <a:xfrm>
          <a:off x="0" y="0"/>
          <a:ext cx="0" cy="0"/>
          <a:chOff x="0" y="0"/>
          <a:chExt cx="0" cy="0"/>
        </a:xfrm>
      </p:grpSpPr>
      <p:sp>
        <p:nvSpPr>
          <p:cNvPr id="684" name="Google Shape;684;p40"/>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Light"/>
                <a:ea typeface="Roboto Light"/>
                <a:cs typeface="Roboto Light"/>
                <a:sym typeface="Roboto Light"/>
              </a:rPr>
              <a:t>2.5 |</a:t>
            </a:r>
            <a:r>
              <a:rPr b="1" i="0" lang="en" sz="1200" u="none" cap="none" strike="noStrike">
                <a:solidFill>
                  <a:srgbClr val="000000"/>
                </a:solidFill>
                <a:latin typeface="Roboto"/>
                <a:ea typeface="Roboto"/>
                <a:cs typeface="Roboto"/>
                <a:sym typeface="Roboto"/>
              </a:rPr>
              <a:t> Other operations</a:t>
            </a:r>
            <a:endParaRPr b="1" i="0" sz="1200" u="none" cap="none" strike="noStrike">
              <a:solidFill>
                <a:srgbClr val="000000"/>
              </a:solidFill>
              <a:latin typeface="Roboto"/>
              <a:ea typeface="Roboto"/>
              <a:cs typeface="Roboto"/>
              <a:sym typeface="Roboto"/>
            </a:endParaRPr>
          </a:p>
        </p:txBody>
      </p:sp>
      <p:sp>
        <p:nvSpPr>
          <p:cNvPr id="685" name="Google Shape;685;p40"/>
          <p:cNvSpPr/>
          <p:nvPr/>
        </p:nvSpPr>
        <p:spPr>
          <a:xfrm>
            <a:off x="448525" y="472800"/>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Reverse</a:t>
            </a:r>
            <a:r>
              <a:rPr b="1" i="0" lang="en" sz="4100" u="none" cap="none" strike="noStrike">
                <a:solidFill>
                  <a:srgbClr val="F07A5A"/>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
        <p:nvSpPr>
          <p:cNvPr id="686" name="Google Shape;686;p40"/>
          <p:cNvSpPr txBox="1"/>
          <p:nvPr/>
        </p:nvSpPr>
        <p:spPr>
          <a:xfrm>
            <a:off x="566100" y="1910100"/>
            <a:ext cx="5268900" cy="346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100"/>
              <a:buFont typeface="Arial"/>
              <a:buNone/>
            </a:pPr>
            <a:r>
              <a:rPr b="0" i="0" lang="en" sz="1050" u="none" cap="none" strike="noStrike">
                <a:solidFill>
                  <a:srgbClr val="000000"/>
                </a:solidFill>
                <a:latin typeface="Roboto Light"/>
                <a:ea typeface="Roboto Light"/>
                <a:cs typeface="Roboto Light"/>
                <a:sym typeface="Roboto Light"/>
              </a:rPr>
              <a:t>Reverse digunakan untuk </a:t>
            </a:r>
            <a:r>
              <a:rPr b="1" i="0" lang="en" sz="1050" u="none" cap="none" strike="noStrike">
                <a:solidFill>
                  <a:srgbClr val="000000"/>
                </a:solidFill>
                <a:latin typeface="Roboto"/>
                <a:ea typeface="Roboto"/>
                <a:cs typeface="Roboto"/>
                <a:sym typeface="Roboto"/>
              </a:rPr>
              <a:t>membalik</a:t>
            </a:r>
            <a:r>
              <a:rPr b="0" i="0" lang="en" sz="1050" u="none" cap="none" strike="noStrike">
                <a:solidFill>
                  <a:srgbClr val="000000"/>
                </a:solidFill>
                <a:latin typeface="Roboto Light"/>
                <a:ea typeface="Roboto Light"/>
                <a:cs typeface="Roboto Light"/>
                <a:sym typeface="Roboto Light"/>
              </a:rPr>
              <a:t> urutan dari list.</a:t>
            </a:r>
            <a:endParaRPr b="0" i="0" sz="1050" u="none" cap="none" strike="noStrike">
              <a:solidFill>
                <a:srgbClr val="000000"/>
              </a:solidFill>
              <a:latin typeface="Roboto Light"/>
              <a:ea typeface="Roboto Light"/>
              <a:cs typeface="Roboto Light"/>
              <a:sym typeface="Roboto Light"/>
            </a:endParaRPr>
          </a:p>
        </p:txBody>
      </p:sp>
      <p:sp>
        <p:nvSpPr>
          <p:cNvPr id="687" name="Google Shape;687;p40"/>
          <p:cNvSpPr/>
          <p:nvPr/>
        </p:nvSpPr>
        <p:spPr>
          <a:xfrm>
            <a:off x="448525" y="2687625"/>
            <a:ext cx="5301900" cy="15231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40"/>
          <p:cNvSpPr/>
          <p:nvPr/>
        </p:nvSpPr>
        <p:spPr>
          <a:xfrm>
            <a:off x="557675" y="2846450"/>
            <a:ext cx="4167600" cy="4935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1600" u="none" cap="none" strike="noStrike">
                <a:solidFill>
                  <a:srgbClr val="2C1A32"/>
                </a:solidFill>
                <a:latin typeface="Poppins"/>
                <a:ea typeface="Poppins"/>
                <a:cs typeface="Poppins"/>
                <a:sym typeface="Poppins"/>
              </a:rPr>
              <a:t>Contoh</a:t>
            </a:r>
            <a:endParaRPr b="1" i="0" sz="1600" u="none" cap="none" strike="noStrike">
              <a:solidFill>
                <a:srgbClr val="F07A5A"/>
              </a:solidFill>
              <a:latin typeface="Poppins"/>
              <a:ea typeface="Poppins"/>
              <a:cs typeface="Poppins"/>
              <a:sym typeface="Poppins"/>
            </a:endParaRPr>
          </a:p>
        </p:txBody>
      </p:sp>
      <p:sp>
        <p:nvSpPr>
          <p:cNvPr id="689" name="Google Shape;689;p40"/>
          <p:cNvSpPr txBox="1"/>
          <p:nvPr/>
        </p:nvSpPr>
        <p:spPr>
          <a:xfrm>
            <a:off x="639775" y="3806600"/>
            <a:ext cx="4563600" cy="34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2C1A32"/>
                </a:solidFill>
                <a:latin typeface="Roboto Light"/>
                <a:ea typeface="Roboto Light"/>
                <a:cs typeface="Roboto Light"/>
                <a:sym typeface="Roboto Light"/>
              </a:rPr>
              <a:t>Hasilnya adalah ["bayam", "buncis", "kangkung"]</a:t>
            </a:r>
            <a:endParaRPr b="0" i="0" sz="1400" u="none" cap="none" strike="noStrike">
              <a:solidFill>
                <a:srgbClr val="2C1A32"/>
              </a:solidFill>
              <a:latin typeface="Roboto Light"/>
              <a:ea typeface="Roboto Light"/>
              <a:cs typeface="Roboto Light"/>
              <a:sym typeface="Roboto Light"/>
            </a:endParaRPr>
          </a:p>
        </p:txBody>
      </p:sp>
      <p:sp>
        <p:nvSpPr>
          <p:cNvPr id="690" name="Google Shape;690;p40"/>
          <p:cNvSpPr txBox="1"/>
          <p:nvPr/>
        </p:nvSpPr>
        <p:spPr>
          <a:xfrm>
            <a:off x="639775" y="3218025"/>
            <a:ext cx="4563600" cy="6696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9CDCFE"/>
                </a:solidFill>
                <a:highlight>
                  <a:srgbClr val="000000"/>
                </a:highlight>
                <a:latin typeface="Courier New"/>
                <a:ea typeface="Courier New"/>
                <a:cs typeface="Courier New"/>
                <a:sym typeface="Courier New"/>
              </a:rPr>
              <a:t>sayuran</a:t>
            </a:r>
            <a:r>
              <a:rPr b="0" i="0" lang="en" sz="1050" u="none" cap="none" strike="noStrike">
                <a:solidFill>
                  <a:srgbClr val="D4D4D4"/>
                </a:solidFill>
                <a:highlight>
                  <a:srgbClr val="000000"/>
                </a:highlight>
                <a:latin typeface="Courier New"/>
                <a:ea typeface="Courier New"/>
                <a:cs typeface="Courier New"/>
                <a:sym typeface="Courier New"/>
              </a:rPr>
              <a:t> = [</a:t>
            </a:r>
            <a:r>
              <a:rPr b="0" i="0" lang="en" sz="1050" u="none" cap="none" strike="noStrike">
                <a:solidFill>
                  <a:srgbClr val="CE9178"/>
                </a:solidFill>
                <a:highlight>
                  <a:srgbClr val="000000"/>
                </a:highlight>
                <a:latin typeface="Courier New"/>
                <a:ea typeface="Courier New"/>
                <a:cs typeface="Courier New"/>
                <a:sym typeface="Courier New"/>
              </a:rPr>
              <a:t>"kangkung"</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E9178"/>
                </a:solidFill>
                <a:highlight>
                  <a:srgbClr val="000000"/>
                </a:highlight>
                <a:latin typeface="Courier New"/>
                <a:ea typeface="Courier New"/>
                <a:cs typeface="Courier New"/>
                <a:sym typeface="Courier New"/>
              </a:rPr>
              <a:t>"buncis"</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E9178"/>
                </a:solidFill>
                <a:highlight>
                  <a:srgbClr val="000000"/>
                </a:highlight>
                <a:latin typeface="Courier New"/>
                <a:ea typeface="Courier New"/>
                <a:cs typeface="Courier New"/>
                <a:sym typeface="Courier New"/>
              </a:rPr>
              <a:t>"bayam"</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9CDCFE"/>
                </a:solidFill>
                <a:highlight>
                  <a:srgbClr val="000000"/>
                </a:highlight>
                <a:latin typeface="Courier New"/>
                <a:ea typeface="Courier New"/>
                <a:cs typeface="Courier New"/>
                <a:sym typeface="Courier New"/>
              </a:rPr>
              <a:t>sayuran</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DCDCAA"/>
                </a:solidFill>
                <a:highlight>
                  <a:srgbClr val="000000"/>
                </a:highlight>
                <a:latin typeface="Courier New"/>
                <a:ea typeface="Courier New"/>
                <a:cs typeface="Courier New"/>
                <a:sym typeface="Courier New"/>
              </a:rPr>
              <a:t>reverse</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CDCAA"/>
                </a:solidFill>
                <a:highlight>
                  <a:srgbClr val="000000"/>
                </a:highlight>
                <a:latin typeface="Courier New"/>
                <a:ea typeface="Courier New"/>
                <a:cs typeface="Courier New"/>
                <a:sym typeface="Courier New"/>
              </a:rPr>
              <a:t>print</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9CDCFE"/>
                </a:solidFill>
                <a:highlight>
                  <a:srgbClr val="000000"/>
                </a:highlight>
                <a:latin typeface="Courier New"/>
                <a:ea typeface="Courier New"/>
                <a:cs typeface="Courier New"/>
                <a:sym typeface="Courier New"/>
              </a:rPr>
              <a:t>sayuran</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4" name="Shape 694"/>
        <p:cNvGrpSpPr/>
        <p:nvPr/>
      </p:nvGrpSpPr>
      <p:grpSpPr>
        <a:xfrm>
          <a:off x="0" y="0"/>
          <a:ext cx="0" cy="0"/>
          <a:chOff x="0" y="0"/>
          <a:chExt cx="0" cy="0"/>
        </a:xfrm>
      </p:grpSpPr>
      <p:sp>
        <p:nvSpPr>
          <p:cNvPr id="695" name="Google Shape;695;p41"/>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Light"/>
                <a:ea typeface="Roboto Light"/>
                <a:cs typeface="Roboto Light"/>
                <a:sym typeface="Roboto Light"/>
              </a:rPr>
              <a:t>2.5 |</a:t>
            </a:r>
            <a:r>
              <a:rPr b="1" i="0" lang="en" sz="1200" u="none" cap="none" strike="noStrike">
                <a:solidFill>
                  <a:srgbClr val="000000"/>
                </a:solidFill>
                <a:latin typeface="Roboto"/>
                <a:ea typeface="Roboto"/>
                <a:cs typeface="Roboto"/>
                <a:sym typeface="Roboto"/>
              </a:rPr>
              <a:t> Other operations</a:t>
            </a:r>
            <a:endParaRPr b="1" i="0" sz="1200" u="none" cap="none" strike="noStrike">
              <a:solidFill>
                <a:srgbClr val="000000"/>
              </a:solidFill>
              <a:latin typeface="Roboto"/>
              <a:ea typeface="Roboto"/>
              <a:cs typeface="Roboto"/>
              <a:sym typeface="Roboto"/>
            </a:endParaRPr>
          </a:p>
        </p:txBody>
      </p:sp>
      <p:sp>
        <p:nvSpPr>
          <p:cNvPr id="696" name="Google Shape;696;p41"/>
          <p:cNvSpPr/>
          <p:nvPr/>
        </p:nvSpPr>
        <p:spPr>
          <a:xfrm>
            <a:off x="448525" y="472800"/>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Sort</a:t>
            </a:r>
            <a:r>
              <a:rPr b="1" i="0" lang="en" sz="4100" u="none" cap="none" strike="noStrike">
                <a:solidFill>
                  <a:srgbClr val="F07A5A"/>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
        <p:nvSpPr>
          <p:cNvPr id="697" name="Google Shape;697;p41"/>
          <p:cNvSpPr txBox="1"/>
          <p:nvPr/>
        </p:nvSpPr>
        <p:spPr>
          <a:xfrm>
            <a:off x="566100" y="1910100"/>
            <a:ext cx="5268900" cy="346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100"/>
              <a:buFont typeface="Arial"/>
              <a:buNone/>
            </a:pPr>
            <a:r>
              <a:rPr b="0" i="0" lang="en" sz="1050" u="none" cap="none" strike="noStrike">
                <a:solidFill>
                  <a:srgbClr val="000000"/>
                </a:solidFill>
                <a:latin typeface="Roboto Light"/>
                <a:ea typeface="Roboto Light"/>
                <a:cs typeface="Roboto Light"/>
                <a:sym typeface="Roboto Light"/>
              </a:rPr>
              <a:t>Sort digunakan untuk </a:t>
            </a:r>
            <a:r>
              <a:rPr b="1" i="0" lang="en" sz="1050" u="none" cap="none" strike="noStrike">
                <a:solidFill>
                  <a:srgbClr val="000000"/>
                </a:solidFill>
                <a:latin typeface="Roboto"/>
                <a:ea typeface="Roboto"/>
                <a:cs typeface="Roboto"/>
                <a:sym typeface="Roboto"/>
              </a:rPr>
              <a:t>mengurutkan</a:t>
            </a:r>
            <a:r>
              <a:rPr b="0" i="0" lang="en" sz="1050" u="none" cap="none" strike="noStrike">
                <a:solidFill>
                  <a:srgbClr val="000000"/>
                </a:solidFill>
                <a:latin typeface="Roboto Light"/>
                <a:ea typeface="Roboto Light"/>
                <a:cs typeface="Roboto Light"/>
                <a:sym typeface="Roboto Light"/>
              </a:rPr>
              <a:t> list</a:t>
            </a:r>
            <a:endParaRPr b="0" i="0" sz="1050" u="none" cap="none" strike="noStrike">
              <a:solidFill>
                <a:srgbClr val="000000"/>
              </a:solidFill>
              <a:latin typeface="Roboto Light"/>
              <a:ea typeface="Roboto Light"/>
              <a:cs typeface="Roboto Light"/>
              <a:sym typeface="Roboto Light"/>
            </a:endParaRPr>
          </a:p>
        </p:txBody>
      </p:sp>
      <p:sp>
        <p:nvSpPr>
          <p:cNvPr id="698" name="Google Shape;698;p41"/>
          <p:cNvSpPr/>
          <p:nvPr/>
        </p:nvSpPr>
        <p:spPr>
          <a:xfrm>
            <a:off x="448525" y="2687625"/>
            <a:ext cx="5301900" cy="15231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41"/>
          <p:cNvSpPr/>
          <p:nvPr/>
        </p:nvSpPr>
        <p:spPr>
          <a:xfrm>
            <a:off x="557675" y="2846450"/>
            <a:ext cx="4167600" cy="4935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1600" u="none" cap="none" strike="noStrike">
                <a:solidFill>
                  <a:srgbClr val="2C1A32"/>
                </a:solidFill>
                <a:latin typeface="Poppins"/>
                <a:ea typeface="Poppins"/>
                <a:cs typeface="Poppins"/>
                <a:sym typeface="Poppins"/>
              </a:rPr>
              <a:t>Contoh</a:t>
            </a:r>
            <a:endParaRPr b="1" i="0" sz="1600" u="none" cap="none" strike="noStrike">
              <a:solidFill>
                <a:srgbClr val="F07A5A"/>
              </a:solidFill>
              <a:latin typeface="Poppins"/>
              <a:ea typeface="Poppins"/>
              <a:cs typeface="Poppins"/>
              <a:sym typeface="Poppins"/>
            </a:endParaRPr>
          </a:p>
        </p:txBody>
      </p:sp>
      <p:sp>
        <p:nvSpPr>
          <p:cNvPr id="700" name="Google Shape;700;p41"/>
          <p:cNvSpPr txBox="1"/>
          <p:nvPr/>
        </p:nvSpPr>
        <p:spPr>
          <a:xfrm>
            <a:off x="639775" y="3806600"/>
            <a:ext cx="4563600" cy="34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2C1A32"/>
                </a:solidFill>
                <a:latin typeface="Roboto Light"/>
                <a:ea typeface="Roboto Light"/>
                <a:cs typeface="Roboto Light"/>
                <a:sym typeface="Roboto Light"/>
              </a:rPr>
              <a:t>Hasilnya adalah ["bayam", "buncis", "kangkung"]</a:t>
            </a:r>
            <a:endParaRPr b="0" i="0" sz="1400" u="none" cap="none" strike="noStrike">
              <a:solidFill>
                <a:srgbClr val="2C1A32"/>
              </a:solidFill>
              <a:latin typeface="Roboto Light"/>
              <a:ea typeface="Roboto Light"/>
              <a:cs typeface="Roboto Light"/>
              <a:sym typeface="Roboto Light"/>
            </a:endParaRPr>
          </a:p>
        </p:txBody>
      </p:sp>
      <p:sp>
        <p:nvSpPr>
          <p:cNvPr id="701" name="Google Shape;701;p41"/>
          <p:cNvSpPr txBox="1"/>
          <p:nvPr/>
        </p:nvSpPr>
        <p:spPr>
          <a:xfrm>
            <a:off x="639775" y="3241000"/>
            <a:ext cx="4782300" cy="6696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9CDCFE"/>
                </a:solidFill>
                <a:highlight>
                  <a:srgbClr val="000000"/>
                </a:highlight>
                <a:latin typeface="Courier New"/>
                <a:ea typeface="Courier New"/>
                <a:cs typeface="Courier New"/>
                <a:sym typeface="Courier New"/>
              </a:rPr>
              <a:t>sayuran</a:t>
            </a:r>
            <a:r>
              <a:rPr b="0" i="0" lang="en" sz="1050" u="none" cap="none" strike="noStrike">
                <a:solidFill>
                  <a:srgbClr val="D4D4D4"/>
                </a:solidFill>
                <a:highlight>
                  <a:srgbClr val="000000"/>
                </a:highlight>
                <a:latin typeface="Courier New"/>
                <a:ea typeface="Courier New"/>
                <a:cs typeface="Courier New"/>
                <a:sym typeface="Courier New"/>
              </a:rPr>
              <a:t> = [</a:t>
            </a:r>
            <a:r>
              <a:rPr b="0" i="0" lang="en" sz="1050" u="none" cap="none" strike="noStrike">
                <a:solidFill>
                  <a:srgbClr val="CE9178"/>
                </a:solidFill>
                <a:highlight>
                  <a:srgbClr val="000000"/>
                </a:highlight>
                <a:latin typeface="Courier New"/>
                <a:ea typeface="Courier New"/>
                <a:cs typeface="Courier New"/>
                <a:sym typeface="Courier New"/>
              </a:rPr>
              <a:t>"kangkung"</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E9178"/>
                </a:solidFill>
                <a:highlight>
                  <a:srgbClr val="000000"/>
                </a:highlight>
                <a:latin typeface="Courier New"/>
                <a:ea typeface="Courier New"/>
                <a:cs typeface="Courier New"/>
                <a:sym typeface="Courier New"/>
              </a:rPr>
              <a:t>"buncis"</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E9178"/>
                </a:solidFill>
                <a:highlight>
                  <a:srgbClr val="000000"/>
                </a:highlight>
                <a:latin typeface="Courier New"/>
                <a:ea typeface="Courier New"/>
                <a:cs typeface="Courier New"/>
                <a:sym typeface="Courier New"/>
              </a:rPr>
              <a:t>"bayam"</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9CDCFE"/>
                </a:solidFill>
                <a:highlight>
                  <a:srgbClr val="000000"/>
                </a:highlight>
                <a:latin typeface="Courier New"/>
                <a:ea typeface="Courier New"/>
                <a:cs typeface="Courier New"/>
                <a:sym typeface="Courier New"/>
              </a:rPr>
              <a:t>sayuran</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DCDCAA"/>
                </a:solidFill>
                <a:highlight>
                  <a:srgbClr val="000000"/>
                </a:highlight>
                <a:latin typeface="Courier New"/>
                <a:ea typeface="Courier New"/>
                <a:cs typeface="Courier New"/>
                <a:sym typeface="Courier New"/>
              </a:rPr>
              <a:t>sort</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CDCAA"/>
                </a:solidFill>
                <a:highlight>
                  <a:srgbClr val="000000"/>
                </a:highlight>
                <a:latin typeface="Courier New"/>
                <a:ea typeface="Courier New"/>
                <a:cs typeface="Courier New"/>
                <a:sym typeface="Courier New"/>
              </a:rPr>
              <a:t>print</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9CDCFE"/>
                </a:solidFill>
                <a:highlight>
                  <a:srgbClr val="000000"/>
                </a:highlight>
                <a:latin typeface="Courier New"/>
                <a:ea typeface="Courier New"/>
                <a:cs typeface="Courier New"/>
                <a:sym typeface="Courier New"/>
              </a:rPr>
              <a:t>sayuran</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5" name="Shape 705"/>
        <p:cNvGrpSpPr/>
        <p:nvPr/>
      </p:nvGrpSpPr>
      <p:grpSpPr>
        <a:xfrm>
          <a:off x="0" y="0"/>
          <a:ext cx="0" cy="0"/>
          <a:chOff x="0" y="0"/>
          <a:chExt cx="0" cy="0"/>
        </a:xfrm>
      </p:grpSpPr>
      <p:sp>
        <p:nvSpPr>
          <p:cNvPr id="706" name="Google Shape;706;p42"/>
          <p:cNvSpPr txBox="1"/>
          <p:nvPr/>
        </p:nvSpPr>
        <p:spPr>
          <a:xfrm>
            <a:off x="640600" y="2148125"/>
            <a:ext cx="11823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rgbClr val="000000"/>
                </a:solidFill>
                <a:latin typeface="Poppins ExtraBold"/>
                <a:ea typeface="Poppins ExtraBold"/>
                <a:cs typeface="Poppins ExtraBold"/>
                <a:sym typeface="Poppins ExtraBold"/>
              </a:rPr>
              <a:t>2.6</a:t>
            </a:r>
            <a:endParaRPr b="0" i="0" sz="5000" u="none" cap="none" strike="noStrike">
              <a:solidFill>
                <a:srgbClr val="000000"/>
              </a:solidFill>
              <a:latin typeface="Poppins ExtraBold"/>
              <a:ea typeface="Poppins ExtraBold"/>
              <a:cs typeface="Poppins ExtraBold"/>
              <a:sym typeface="Poppins ExtraBold"/>
            </a:endParaRPr>
          </a:p>
        </p:txBody>
      </p:sp>
      <p:sp>
        <p:nvSpPr>
          <p:cNvPr id="707" name="Google Shape;707;p42"/>
          <p:cNvSpPr/>
          <p:nvPr/>
        </p:nvSpPr>
        <p:spPr>
          <a:xfrm>
            <a:off x="1875425" y="2078750"/>
            <a:ext cx="23700" cy="1102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42"/>
          <p:cNvSpPr/>
          <p:nvPr/>
        </p:nvSpPr>
        <p:spPr>
          <a:xfrm>
            <a:off x="2068500" y="2039275"/>
            <a:ext cx="6544200" cy="113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0" lang="en" sz="4500" u="none" cap="none" strike="noStrike">
                <a:solidFill>
                  <a:srgbClr val="000000"/>
                </a:solidFill>
                <a:latin typeface="Poppins"/>
                <a:ea typeface="Poppins"/>
                <a:cs typeface="Poppins"/>
                <a:sym typeface="Poppins"/>
              </a:rPr>
              <a:t>Accessing Dictionary</a:t>
            </a:r>
            <a:endParaRPr b="0" i="0" sz="4500" u="none" cap="none" strike="noStrike">
              <a:solidFill>
                <a:srgbClr val="000000"/>
              </a:solidFill>
              <a:latin typeface="Poppins ExtraBold"/>
              <a:ea typeface="Poppins ExtraBold"/>
              <a:cs typeface="Poppins ExtraBold"/>
              <a:sym typeface="Poppins ExtraBo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2" name="Shape 712"/>
        <p:cNvGrpSpPr/>
        <p:nvPr/>
      </p:nvGrpSpPr>
      <p:grpSpPr>
        <a:xfrm>
          <a:off x="0" y="0"/>
          <a:ext cx="0" cy="0"/>
          <a:chOff x="0" y="0"/>
          <a:chExt cx="0" cy="0"/>
        </a:xfrm>
      </p:grpSpPr>
      <p:sp>
        <p:nvSpPr>
          <p:cNvPr id="713" name="Google Shape;713;p43"/>
          <p:cNvSpPr txBox="1"/>
          <p:nvPr/>
        </p:nvSpPr>
        <p:spPr>
          <a:xfrm>
            <a:off x="448525" y="1634150"/>
            <a:ext cx="5268900" cy="1154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100"/>
              <a:buFont typeface="Arial"/>
              <a:buNone/>
            </a:pPr>
            <a:r>
              <a:rPr b="0" i="0" lang="en" sz="1050" u="none" cap="none" strike="noStrike">
                <a:solidFill>
                  <a:srgbClr val="000000"/>
                </a:solidFill>
                <a:latin typeface="Roboto Light"/>
                <a:ea typeface="Roboto Light"/>
                <a:cs typeface="Roboto Light"/>
                <a:sym typeface="Roboto Light"/>
              </a:rPr>
              <a:t>Dictionary adalah salah satu tipe data kolektif pada Python yang dapat menyimpan kumpulan data dengan pendekatan </a:t>
            </a:r>
            <a:r>
              <a:rPr b="1" i="0" lang="en" sz="1050" u="none" cap="none" strike="noStrike">
                <a:solidFill>
                  <a:srgbClr val="000000"/>
                </a:solidFill>
                <a:latin typeface="Roboto"/>
                <a:ea typeface="Roboto"/>
                <a:cs typeface="Roboto"/>
                <a:sym typeface="Roboto"/>
              </a:rPr>
              <a:t>key-value</a:t>
            </a:r>
            <a:r>
              <a:rPr b="0" i="0" lang="en" sz="1050" u="none" cap="none" strike="noStrike">
                <a:solidFill>
                  <a:srgbClr val="000000"/>
                </a:solidFill>
                <a:latin typeface="Roboto Light"/>
                <a:ea typeface="Roboto Light"/>
                <a:cs typeface="Roboto Light"/>
                <a:sym typeface="Roboto Light"/>
              </a:rPr>
              <a:t>. Key adalah nama atau label yang digunakan untuk mengidentifikasi suatu nilai dalam dictionary, sedangkan value adalah data yang disimpan dan dapat berupa tipe apa pun, bahkan dictionary itu sendiri. Dictionary </a:t>
            </a:r>
            <a:r>
              <a:rPr b="1" i="0" lang="en" sz="1050" u="none" cap="none" strike="noStrike">
                <a:solidFill>
                  <a:srgbClr val="000000"/>
                </a:solidFill>
                <a:latin typeface="Roboto"/>
                <a:ea typeface="Roboto"/>
                <a:cs typeface="Roboto"/>
                <a:sym typeface="Roboto"/>
              </a:rPr>
              <a:t>dibuat dengan menggunakan kurung kurawal {}</a:t>
            </a:r>
            <a:r>
              <a:rPr b="0" i="0" lang="en" sz="1050" u="none" cap="none" strike="noStrike">
                <a:solidFill>
                  <a:srgbClr val="000000"/>
                </a:solidFill>
                <a:latin typeface="Roboto Light"/>
                <a:ea typeface="Roboto Light"/>
                <a:cs typeface="Roboto Light"/>
                <a:sym typeface="Roboto Light"/>
              </a:rPr>
              <a:t> dan memisahkan setiap pasangan key-value dengan tanda koma. Dictionary harus memiliki </a:t>
            </a:r>
            <a:r>
              <a:rPr b="1" i="0" lang="en" sz="1050" u="none" cap="none" strike="noStrike">
                <a:solidFill>
                  <a:srgbClr val="000000"/>
                </a:solidFill>
                <a:latin typeface="Roboto"/>
                <a:ea typeface="Roboto"/>
                <a:cs typeface="Roboto"/>
                <a:sym typeface="Roboto"/>
              </a:rPr>
              <a:t>key yang unik</a:t>
            </a:r>
            <a:endParaRPr b="1" i="0" sz="1050" u="none" cap="none" strike="noStrike">
              <a:solidFill>
                <a:srgbClr val="2C1A32"/>
              </a:solidFill>
              <a:latin typeface="Roboto"/>
              <a:ea typeface="Roboto"/>
              <a:cs typeface="Roboto"/>
              <a:sym typeface="Roboto"/>
            </a:endParaRPr>
          </a:p>
        </p:txBody>
      </p:sp>
      <p:sp>
        <p:nvSpPr>
          <p:cNvPr id="714" name="Google Shape;714;p43"/>
          <p:cNvSpPr/>
          <p:nvPr/>
        </p:nvSpPr>
        <p:spPr>
          <a:xfrm>
            <a:off x="121975" y="63700"/>
            <a:ext cx="32199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Light"/>
                <a:ea typeface="Roboto Light"/>
                <a:cs typeface="Roboto Light"/>
                <a:sym typeface="Roboto Light"/>
              </a:rPr>
              <a:t>2.6 |</a:t>
            </a:r>
            <a:r>
              <a:rPr b="1" i="0" lang="en" sz="1200" u="none" cap="none" strike="noStrike">
                <a:solidFill>
                  <a:srgbClr val="000000"/>
                </a:solidFill>
                <a:latin typeface="Roboto"/>
                <a:ea typeface="Roboto"/>
                <a:cs typeface="Roboto"/>
                <a:sym typeface="Roboto"/>
              </a:rPr>
              <a:t> Accessing Dictionary</a:t>
            </a:r>
            <a:endParaRPr b="1" i="0" sz="1200" u="none" cap="none" strike="noStrike">
              <a:solidFill>
                <a:srgbClr val="000000"/>
              </a:solidFill>
              <a:latin typeface="Roboto"/>
              <a:ea typeface="Roboto"/>
              <a:cs typeface="Roboto"/>
              <a:sym typeface="Roboto"/>
            </a:endParaRPr>
          </a:p>
        </p:txBody>
      </p:sp>
      <p:sp>
        <p:nvSpPr>
          <p:cNvPr id="715" name="Google Shape;715;p43"/>
          <p:cNvSpPr/>
          <p:nvPr/>
        </p:nvSpPr>
        <p:spPr>
          <a:xfrm>
            <a:off x="448525" y="472800"/>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Apa itu Dictionary</a:t>
            </a:r>
            <a:r>
              <a:rPr b="1" i="0" lang="en" sz="4100" u="none" cap="none" strike="noStrike">
                <a:solidFill>
                  <a:srgbClr val="F07A5A"/>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9" name="Shape 719"/>
        <p:cNvGrpSpPr/>
        <p:nvPr/>
      </p:nvGrpSpPr>
      <p:grpSpPr>
        <a:xfrm>
          <a:off x="0" y="0"/>
          <a:ext cx="0" cy="0"/>
          <a:chOff x="0" y="0"/>
          <a:chExt cx="0" cy="0"/>
        </a:xfrm>
      </p:grpSpPr>
      <p:sp>
        <p:nvSpPr>
          <p:cNvPr id="720" name="Google Shape;720;p44"/>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Light"/>
                <a:ea typeface="Roboto Light"/>
                <a:cs typeface="Roboto Light"/>
                <a:sym typeface="Roboto Light"/>
              </a:rPr>
              <a:t>2.6 |</a:t>
            </a:r>
            <a:r>
              <a:rPr b="1" i="0" lang="en" sz="1200" u="none" cap="none" strike="noStrike">
                <a:solidFill>
                  <a:srgbClr val="000000"/>
                </a:solidFill>
                <a:latin typeface="Roboto"/>
                <a:ea typeface="Roboto"/>
                <a:cs typeface="Roboto"/>
                <a:sym typeface="Roboto"/>
              </a:rPr>
              <a:t> Accessing dictionary</a:t>
            </a:r>
            <a:endParaRPr b="1" i="0" sz="1200" u="none" cap="none" strike="noStrike">
              <a:solidFill>
                <a:srgbClr val="000000"/>
              </a:solidFill>
              <a:latin typeface="Roboto"/>
              <a:ea typeface="Roboto"/>
              <a:cs typeface="Roboto"/>
              <a:sym typeface="Roboto"/>
            </a:endParaRPr>
          </a:p>
        </p:txBody>
      </p:sp>
      <p:sp>
        <p:nvSpPr>
          <p:cNvPr id="721" name="Google Shape;721;p44"/>
          <p:cNvSpPr/>
          <p:nvPr/>
        </p:nvSpPr>
        <p:spPr>
          <a:xfrm>
            <a:off x="448525" y="472800"/>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Cara mengakses dictionary</a:t>
            </a:r>
            <a:r>
              <a:rPr b="1" i="0" lang="en" sz="4100" u="none" cap="none" strike="noStrike">
                <a:solidFill>
                  <a:srgbClr val="F07A5A"/>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
        <p:nvSpPr>
          <p:cNvPr id="722" name="Google Shape;722;p44"/>
          <p:cNvSpPr txBox="1"/>
          <p:nvPr/>
        </p:nvSpPr>
        <p:spPr>
          <a:xfrm>
            <a:off x="566100" y="1910100"/>
            <a:ext cx="5268900" cy="50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100"/>
              <a:buFont typeface="Arial"/>
              <a:buNone/>
            </a:pPr>
            <a:r>
              <a:rPr b="0" i="0" lang="en" sz="1050" u="none" cap="none" strike="noStrike">
                <a:solidFill>
                  <a:srgbClr val="000000"/>
                </a:solidFill>
                <a:latin typeface="Roboto Light"/>
                <a:ea typeface="Roboto Light"/>
                <a:cs typeface="Roboto Light"/>
                <a:sym typeface="Roboto Light"/>
              </a:rPr>
              <a:t>Untuk melakukan akses ke dictionary, kita dapat </a:t>
            </a:r>
            <a:r>
              <a:rPr b="1" i="0" lang="en" sz="1050" u="none" cap="none" strike="noStrike">
                <a:solidFill>
                  <a:srgbClr val="000000"/>
                </a:solidFill>
                <a:latin typeface="Roboto"/>
                <a:ea typeface="Roboto"/>
                <a:cs typeface="Roboto"/>
                <a:sym typeface="Roboto"/>
              </a:rPr>
              <a:t>menggunakan kurung siku [ ]</a:t>
            </a:r>
            <a:r>
              <a:rPr b="0" i="0" lang="en" sz="1050" u="none" cap="none" strike="noStrike">
                <a:solidFill>
                  <a:srgbClr val="000000"/>
                </a:solidFill>
                <a:latin typeface="Roboto Light"/>
                <a:ea typeface="Roboto Light"/>
                <a:cs typeface="Roboto Light"/>
                <a:sym typeface="Roboto Light"/>
              </a:rPr>
              <a:t> dengan key didalamnya, atau menggunakan </a:t>
            </a:r>
            <a:r>
              <a:rPr b="1" i="0" lang="en" sz="1050" u="none" cap="none" strike="noStrike">
                <a:solidFill>
                  <a:srgbClr val="000000"/>
                </a:solidFill>
                <a:latin typeface="Roboto"/>
                <a:ea typeface="Roboto"/>
                <a:cs typeface="Roboto"/>
                <a:sym typeface="Roboto"/>
              </a:rPr>
              <a:t>get()</a:t>
            </a:r>
            <a:r>
              <a:rPr b="0" i="0" lang="en" sz="1050" u="none" cap="none" strike="noStrike">
                <a:solidFill>
                  <a:srgbClr val="000000"/>
                </a:solidFill>
                <a:latin typeface="Roboto Light"/>
                <a:ea typeface="Roboto Light"/>
                <a:cs typeface="Roboto Light"/>
                <a:sym typeface="Roboto Light"/>
              </a:rPr>
              <a:t>.</a:t>
            </a:r>
            <a:endParaRPr b="0" i="0" sz="1050" u="none" cap="none" strike="noStrike">
              <a:solidFill>
                <a:srgbClr val="000000"/>
              </a:solidFill>
              <a:latin typeface="Roboto Light"/>
              <a:ea typeface="Roboto Light"/>
              <a:cs typeface="Roboto Light"/>
              <a:sym typeface="Roboto Light"/>
            </a:endParaRPr>
          </a:p>
        </p:txBody>
      </p:sp>
      <p:sp>
        <p:nvSpPr>
          <p:cNvPr id="723" name="Google Shape;723;p44"/>
          <p:cNvSpPr/>
          <p:nvPr/>
        </p:nvSpPr>
        <p:spPr>
          <a:xfrm>
            <a:off x="448525" y="2687625"/>
            <a:ext cx="5301900" cy="15231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44"/>
          <p:cNvSpPr/>
          <p:nvPr/>
        </p:nvSpPr>
        <p:spPr>
          <a:xfrm>
            <a:off x="557675" y="2846450"/>
            <a:ext cx="4167600" cy="4935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1600" u="none" cap="none" strike="noStrike">
                <a:solidFill>
                  <a:srgbClr val="2C1A32"/>
                </a:solidFill>
                <a:latin typeface="Poppins"/>
                <a:ea typeface="Poppins"/>
                <a:cs typeface="Poppins"/>
                <a:sym typeface="Poppins"/>
              </a:rPr>
              <a:t>Contoh</a:t>
            </a:r>
            <a:endParaRPr b="1" i="0" sz="1600" u="none" cap="none" strike="noStrike">
              <a:solidFill>
                <a:srgbClr val="F07A5A"/>
              </a:solidFill>
              <a:latin typeface="Poppins"/>
              <a:ea typeface="Poppins"/>
              <a:cs typeface="Poppins"/>
              <a:sym typeface="Poppins"/>
            </a:endParaRPr>
          </a:p>
        </p:txBody>
      </p:sp>
      <p:sp>
        <p:nvSpPr>
          <p:cNvPr id="725" name="Google Shape;725;p44"/>
          <p:cNvSpPr txBox="1"/>
          <p:nvPr/>
        </p:nvSpPr>
        <p:spPr>
          <a:xfrm>
            <a:off x="639775" y="3173650"/>
            <a:ext cx="4883400" cy="8313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9CDCFE"/>
                </a:solidFill>
                <a:highlight>
                  <a:srgbClr val="000000"/>
                </a:highlight>
                <a:latin typeface="Courier New"/>
                <a:ea typeface="Courier New"/>
                <a:cs typeface="Courier New"/>
                <a:sym typeface="Courier New"/>
              </a:rPr>
              <a:t>dict_harga</a:t>
            </a:r>
            <a:r>
              <a:rPr b="0" i="0" lang="en" sz="1050" u="none" cap="none" strike="noStrike">
                <a:solidFill>
                  <a:srgbClr val="D4D4D4"/>
                </a:solidFill>
                <a:highlight>
                  <a:srgbClr val="000000"/>
                </a:highlight>
                <a:latin typeface="Courier New"/>
                <a:ea typeface="Courier New"/>
                <a:cs typeface="Courier New"/>
                <a:sym typeface="Courier New"/>
              </a:rPr>
              <a:t> = { </a:t>
            </a:r>
            <a:r>
              <a:rPr b="0" i="0" lang="en" sz="1050" u="none" cap="none" strike="noStrike">
                <a:solidFill>
                  <a:srgbClr val="CE9178"/>
                </a:solidFill>
                <a:highlight>
                  <a:srgbClr val="000000"/>
                </a:highlight>
                <a:latin typeface="Courier New"/>
                <a:ea typeface="Courier New"/>
                <a:cs typeface="Courier New"/>
                <a:sym typeface="Courier New"/>
              </a:rPr>
              <a:t>"pensil"</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B5CEA8"/>
                </a:solidFill>
                <a:highlight>
                  <a:srgbClr val="000000"/>
                </a:highlight>
                <a:latin typeface="Courier New"/>
                <a:ea typeface="Courier New"/>
                <a:cs typeface="Courier New"/>
                <a:sym typeface="Courier New"/>
              </a:rPr>
              <a:t>1000</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E9178"/>
                </a:solidFill>
                <a:highlight>
                  <a:srgbClr val="000000"/>
                </a:highlight>
                <a:latin typeface="Courier New"/>
                <a:ea typeface="Courier New"/>
                <a:cs typeface="Courier New"/>
                <a:sym typeface="Courier New"/>
              </a:rPr>
              <a:t>"pena"</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B5CEA8"/>
                </a:solidFill>
                <a:highlight>
                  <a:srgbClr val="000000"/>
                </a:highlight>
                <a:latin typeface="Courier New"/>
                <a:ea typeface="Courier New"/>
                <a:cs typeface="Courier New"/>
                <a:sym typeface="Courier New"/>
              </a:rPr>
              <a:t>2000</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E9178"/>
                </a:solidFill>
                <a:highlight>
                  <a:srgbClr val="000000"/>
                </a:highlight>
                <a:latin typeface="Courier New"/>
                <a:ea typeface="Courier New"/>
                <a:cs typeface="Courier New"/>
                <a:sym typeface="Courier New"/>
              </a:rPr>
              <a:t>"penghapus"</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B5CEA8"/>
                </a:solidFill>
                <a:highlight>
                  <a:srgbClr val="000000"/>
                </a:highlight>
                <a:latin typeface="Courier New"/>
                <a:ea typeface="Courier New"/>
                <a:cs typeface="Courier New"/>
                <a:sym typeface="Courier New"/>
              </a:rPr>
              <a:t>1500</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E9178"/>
                </a:solidFill>
                <a:highlight>
                  <a:srgbClr val="000000"/>
                </a:highlight>
                <a:latin typeface="Courier New"/>
                <a:ea typeface="Courier New"/>
                <a:cs typeface="Courier New"/>
                <a:sym typeface="Courier New"/>
              </a:rPr>
              <a:t>"penggaris"</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B5CEA8"/>
                </a:solidFill>
                <a:highlight>
                  <a:srgbClr val="000000"/>
                </a:highlight>
                <a:latin typeface="Courier New"/>
                <a:ea typeface="Courier New"/>
                <a:cs typeface="Courier New"/>
                <a:sym typeface="Courier New"/>
              </a:rPr>
              <a:t>10000</a:t>
            </a:r>
            <a:r>
              <a:rPr b="0" i="0" lang="en" sz="1050" u="none" cap="none" strike="noStrike">
                <a:solidFill>
                  <a:srgbClr val="D4D4D4"/>
                </a:solidFill>
                <a:highlight>
                  <a:srgbClr val="000000"/>
                </a:highlight>
                <a:latin typeface="Courier New"/>
                <a:ea typeface="Courier New"/>
                <a:cs typeface="Courier New"/>
                <a:sym typeface="Courier New"/>
              </a:rPr>
              <a:t> }</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CDCAA"/>
                </a:solidFill>
                <a:highlight>
                  <a:srgbClr val="000000"/>
                </a:highlight>
                <a:latin typeface="Courier New"/>
                <a:ea typeface="Courier New"/>
                <a:cs typeface="Courier New"/>
                <a:sym typeface="Courier New"/>
              </a:rPr>
              <a:t>print</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9CDCFE"/>
                </a:solidFill>
                <a:highlight>
                  <a:srgbClr val="000000"/>
                </a:highlight>
                <a:latin typeface="Courier New"/>
                <a:ea typeface="Courier New"/>
                <a:cs typeface="Courier New"/>
                <a:sym typeface="Courier New"/>
              </a:rPr>
              <a:t>dict_harga</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CE9178"/>
                </a:solidFill>
                <a:highlight>
                  <a:srgbClr val="000000"/>
                </a:highlight>
                <a:latin typeface="Courier New"/>
                <a:ea typeface="Courier New"/>
                <a:cs typeface="Courier New"/>
                <a:sym typeface="Courier New"/>
              </a:rPr>
              <a:t>"pensil"</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6A9955"/>
                </a:solidFill>
                <a:highlight>
                  <a:srgbClr val="000000"/>
                </a:highlight>
                <a:latin typeface="Courier New"/>
                <a:ea typeface="Courier New"/>
                <a:cs typeface="Courier New"/>
                <a:sym typeface="Courier New"/>
              </a:rPr>
              <a:t># mencetak 1000</a:t>
            </a:r>
            <a:endParaRPr b="0" i="0" sz="1050" u="none" cap="none" strike="noStrike">
              <a:solidFill>
                <a:srgbClr val="6A9955"/>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CDCAA"/>
                </a:solidFill>
                <a:highlight>
                  <a:srgbClr val="000000"/>
                </a:highlight>
                <a:latin typeface="Courier New"/>
                <a:ea typeface="Courier New"/>
                <a:cs typeface="Courier New"/>
                <a:sym typeface="Courier New"/>
              </a:rPr>
              <a:t>print</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9CDCFE"/>
                </a:solidFill>
                <a:highlight>
                  <a:srgbClr val="000000"/>
                </a:highlight>
                <a:latin typeface="Courier New"/>
                <a:ea typeface="Courier New"/>
                <a:cs typeface="Courier New"/>
                <a:sym typeface="Courier New"/>
              </a:rPr>
              <a:t>dict_harga</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DCDCAA"/>
                </a:solidFill>
                <a:highlight>
                  <a:srgbClr val="000000"/>
                </a:highlight>
                <a:latin typeface="Courier New"/>
                <a:ea typeface="Courier New"/>
                <a:cs typeface="Courier New"/>
                <a:sym typeface="Courier New"/>
              </a:rPr>
              <a:t>get</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CE9178"/>
                </a:solidFill>
                <a:highlight>
                  <a:srgbClr val="000000"/>
                </a:highlight>
                <a:latin typeface="Courier New"/>
                <a:ea typeface="Courier New"/>
                <a:cs typeface="Courier New"/>
                <a:sym typeface="Courier New"/>
              </a:rPr>
              <a:t>"pensil"</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6A9955"/>
                </a:solidFill>
                <a:highlight>
                  <a:srgbClr val="000000"/>
                </a:highlight>
                <a:latin typeface="Courier New"/>
                <a:ea typeface="Courier New"/>
                <a:cs typeface="Courier New"/>
                <a:sym typeface="Courier New"/>
              </a:rPr>
              <a:t># mencetak 1000</a:t>
            </a:r>
            <a:endParaRPr b="0" i="0" sz="1050" u="none" cap="none" strike="noStrike">
              <a:solidFill>
                <a:srgbClr val="6A9955"/>
              </a:solidFill>
              <a:highlight>
                <a:srgbClr val="000000"/>
              </a:highlight>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9" name="Shape 729"/>
        <p:cNvGrpSpPr/>
        <p:nvPr/>
      </p:nvGrpSpPr>
      <p:grpSpPr>
        <a:xfrm>
          <a:off x="0" y="0"/>
          <a:ext cx="0" cy="0"/>
          <a:chOff x="0" y="0"/>
          <a:chExt cx="0" cy="0"/>
        </a:xfrm>
      </p:grpSpPr>
      <p:sp>
        <p:nvSpPr>
          <p:cNvPr id="730" name="Google Shape;730;p45"/>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Light"/>
                <a:ea typeface="Roboto Light"/>
                <a:cs typeface="Roboto Light"/>
                <a:sym typeface="Roboto Light"/>
              </a:rPr>
              <a:t>2.6 |</a:t>
            </a:r>
            <a:r>
              <a:rPr b="1" i="0" lang="en" sz="1200" u="none" cap="none" strike="noStrike">
                <a:solidFill>
                  <a:srgbClr val="000000"/>
                </a:solidFill>
                <a:latin typeface="Roboto"/>
                <a:ea typeface="Roboto"/>
                <a:cs typeface="Roboto"/>
                <a:sym typeface="Roboto"/>
              </a:rPr>
              <a:t> Accessing dictionary</a:t>
            </a:r>
            <a:endParaRPr b="1" i="0" sz="1200" u="none" cap="none" strike="noStrike">
              <a:solidFill>
                <a:srgbClr val="000000"/>
              </a:solidFill>
              <a:latin typeface="Roboto"/>
              <a:ea typeface="Roboto"/>
              <a:cs typeface="Roboto"/>
              <a:sym typeface="Roboto"/>
            </a:endParaRPr>
          </a:p>
        </p:txBody>
      </p:sp>
      <p:sp>
        <p:nvSpPr>
          <p:cNvPr id="731" name="Google Shape;731;p45"/>
          <p:cNvSpPr/>
          <p:nvPr/>
        </p:nvSpPr>
        <p:spPr>
          <a:xfrm>
            <a:off x="448525" y="472800"/>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Cara mengakses dictionary (2)</a:t>
            </a:r>
            <a:r>
              <a:rPr b="1" i="0" lang="en" sz="4100" u="none" cap="none" strike="noStrike">
                <a:solidFill>
                  <a:srgbClr val="F07A5A"/>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
        <p:nvSpPr>
          <p:cNvPr id="732" name="Google Shape;732;p45"/>
          <p:cNvSpPr txBox="1"/>
          <p:nvPr/>
        </p:nvSpPr>
        <p:spPr>
          <a:xfrm>
            <a:off x="566100" y="1910100"/>
            <a:ext cx="5268900" cy="50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100"/>
              <a:buFont typeface="Arial"/>
              <a:buNone/>
            </a:pPr>
            <a:r>
              <a:rPr b="0" i="0" lang="en" sz="1050" u="none" cap="none" strike="noStrike">
                <a:solidFill>
                  <a:srgbClr val="000000"/>
                </a:solidFill>
                <a:latin typeface="Roboto Light"/>
                <a:ea typeface="Roboto Light"/>
                <a:cs typeface="Roboto Light"/>
                <a:sym typeface="Roboto Light"/>
              </a:rPr>
              <a:t>Kita dapat mendapatkan semua list key atau value dari sebuah dictionary menggunakan </a:t>
            </a:r>
            <a:r>
              <a:rPr b="1" i="0" lang="en" sz="1050" u="none" cap="none" strike="noStrike">
                <a:solidFill>
                  <a:srgbClr val="000000"/>
                </a:solidFill>
                <a:latin typeface="Roboto"/>
                <a:ea typeface="Roboto"/>
                <a:cs typeface="Roboto"/>
                <a:sym typeface="Roboto"/>
              </a:rPr>
              <a:t>keys()</a:t>
            </a:r>
            <a:r>
              <a:rPr b="0" i="0" lang="en" sz="1050" u="none" cap="none" strike="noStrike">
                <a:solidFill>
                  <a:srgbClr val="000000"/>
                </a:solidFill>
                <a:latin typeface="Roboto Light"/>
                <a:ea typeface="Roboto Light"/>
                <a:cs typeface="Roboto Light"/>
                <a:sym typeface="Roboto Light"/>
              </a:rPr>
              <a:t> dan </a:t>
            </a:r>
            <a:r>
              <a:rPr b="1" i="0" lang="en" sz="1050" u="none" cap="none" strike="noStrike">
                <a:solidFill>
                  <a:srgbClr val="000000"/>
                </a:solidFill>
                <a:latin typeface="Roboto"/>
                <a:ea typeface="Roboto"/>
                <a:cs typeface="Roboto"/>
                <a:sym typeface="Roboto"/>
              </a:rPr>
              <a:t>values()</a:t>
            </a:r>
            <a:endParaRPr b="1" i="0" sz="1050" u="none" cap="none" strike="noStrike">
              <a:solidFill>
                <a:srgbClr val="000000"/>
              </a:solidFill>
              <a:latin typeface="Roboto"/>
              <a:ea typeface="Roboto"/>
              <a:cs typeface="Roboto"/>
              <a:sym typeface="Roboto"/>
            </a:endParaRPr>
          </a:p>
        </p:txBody>
      </p:sp>
      <p:sp>
        <p:nvSpPr>
          <p:cNvPr id="733" name="Google Shape;733;p45"/>
          <p:cNvSpPr/>
          <p:nvPr/>
        </p:nvSpPr>
        <p:spPr>
          <a:xfrm>
            <a:off x="448525" y="2687625"/>
            <a:ext cx="5301900" cy="16374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45"/>
          <p:cNvSpPr/>
          <p:nvPr/>
        </p:nvSpPr>
        <p:spPr>
          <a:xfrm>
            <a:off x="557675" y="2846450"/>
            <a:ext cx="4167600" cy="4935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1600" u="none" cap="none" strike="noStrike">
                <a:solidFill>
                  <a:srgbClr val="2C1A32"/>
                </a:solidFill>
                <a:latin typeface="Poppins"/>
                <a:ea typeface="Poppins"/>
                <a:cs typeface="Poppins"/>
                <a:sym typeface="Poppins"/>
              </a:rPr>
              <a:t>Contoh</a:t>
            </a:r>
            <a:endParaRPr b="1" i="0" sz="1600" u="none" cap="none" strike="noStrike">
              <a:solidFill>
                <a:srgbClr val="F07A5A"/>
              </a:solidFill>
              <a:latin typeface="Poppins"/>
              <a:ea typeface="Poppins"/>
              <a:cs typeface="Poppins"/>
              <a:sym typeface="Poppins"/>
            </a:endParaRPr>
          </a:p>
        </p:txBody>
      </p:sp>
      <p:sp>
        <p:nvSpPr>
          <p:cNvPr id="735" name="Google Shape;735;p45"/>
          <p:cNvSpPr txBox="1"/>
          <p:nvPr/>
        </p:nvSpPr>
        <p:spPr>
          <a:xfrm>
            <a:off x="647275" y="3282600"/>
            <a:ext cx="4994400" cy="9927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9CDCFE"/>
                </a:solidFill>
                <a:highlight>
                  <a:srgbClr val="000000"/>
                </a:highlight>
                <a:latin typeface="Courier New"/>
                <a:ea typeface="Courier New"/>
                <a:cs typeface="Courier New"/>
                <a:sym typeface="Courier New"/>
              </a:rPr>
              <a:t>key_list</a:t>
            </a:r>
            <a:r>
              <a:rPr b="0" i="0" lang="en" sz="1050" u="none" cap="none" strike="noStrike">
                <a:solidFill>
                  <a:srgbClr val="D4D4D4"/>
                </a:solidFill>
                <a:highlight>
                  <a:srgbClr val="000000"/>
                </a:highlight>
                <a:latin typeface="Courier New"/>
                <a:ea typeface="Courier New"/>
                <a:cs typeface="Courier New"/>
                <a:sym typeface="Courier New"/>
              </a:rPr>
              <a:t> = </a:t>
            </a:r>
            <a:r>
              <a:rPr b="0" i="0" lang="en" sz="1050" u="none" cap="none" strike="noStrike">
                <a:solidFill>
                  <a:srgbClr val="9CDCFE"/>
                </a:solidFill>
                <a:highlight>
                  <a:srgbClr val="000000"/>
                </a:highlight>
                <a:latin typeface="Courier New"/>
                <a:ea typeface="Courier New"/>
                <a:cs typeface="Courier New"/>
                <a:sym typeface="Courier New"/>
              </a:rPr>
              <a:t>dict_harga</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DCDCAA"/>
                </a:solidFill>
                <a:highlight>
                  <a:srgbClr val="000000"/>
                </a:highlight>
                <a:latin typeface="Courier New"/>
                <a:ea typeface="Courier New"/>
                <a:cs typeface="Courier New"/>
                <a:sym typeface="Courier New"/>
              </a:rPr>
              <a:t>keys</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9CDCFE"/>
                </a:solidFill>
                <a:highlight>
                  <a:srgbClr val="000000"/>
                </a:highlight>
                <a:latin typeface="Courier New"/>
                <a:ea typeface="Courier New"/>
                <a:cs typeface="Courier New"/>
                <a:sym typeface="Courier New"/>
              </a:rPr>
              <a:t>value_list</a:t>
            </a:r>
            <a:r>
              <a:rPr b="0" i="0" lang="en" sz="1050" u="none" cap="none" strike="noStrike">
                <a:solidFill>
                  <a:srgbClr val="D4D4D4"/>
                </a:solidFill>
                <a:highlight>
                  <a:srgbClr val="000000"/>
                </a:highlight>
                <a:latin typeface="Courier New"/>
                <a:ea typeface="Courier New"/>
                <a:cs typeface="Courier New"/>
                <a:sym typeface="Courier New"/>
              </a:rPr>
              <a:t> = </a:t>
            </a:r>
            <a:r>
              <a:rPr b="0" i="0" lang="en" sz="1050" u="none" cap="none" strike="noStrike">
                <a:solidFill>
                  <a:srgbClr val="9CDCFE"/>
                </a:solidFill>
                <a:highlight>
                  <a:srgbClr val="000000"/>
                </a:highlight>
                <a:latin typeface="Courier New"/>
                <a:ea typeface="Courier New"/>
                <a:cs typeface="Courier New"/>
                <a:sym typeface="Courier New"/>
              </a:rPr>
              <a:t>dict_harga</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DCDCAA"/>
                </a:solidFill>
                <a:highlight>
                  <a:srgbClr val="000000"/>
                </a:highlight>
                <a:latin typeface="Courier New"/>
                <a:ea typeface="Courier New"/>
                <a:cs typeface="Courier New"/>
                <a:sym typeface="Courier New"/>
              </a:rPr>
              <a:t>values</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CDCAA"/>
                </a:solidFill>
                <a:highlight>
                  <a:srgbClr val="000000"/>
                </a:highlight>
                <a:latin typeface="Courier New"/>
                <a:ea typeface="Courier New"/>
                <a:cs typeface="Courier New"/>
                <a:sym typeface="Courier New"/>
              </a:rPr>
              <a:t>print</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9CDCFE"/>
                </a:solidFill>
                <a:highlight>
                  <a:srgbClr val="000000"/>
                </a:highlight>
                <a:latin typeface="Courier New"/>
                <a:ea typeface="Courier New"/>
                <a:cs typeface="Courier New"/>
                <a:sym typeface="Courier New"/>
              </a:rPr>
              <a:t>key_list</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6A9955"/>
                </a:solidFill>
                <a:highlight>
                  <a:srgbClr val="000000"/>
                </a:highlight>
                <a:latin typeface="Courier New"/>
                <a:ea typeface="Courier New"/>
                <a:cs typeface="Courier New"/>
                <a:sym typeface="Courier New"/>
              </a:rPr>
              <a:t># mencetak pensil, pena, penghapus, penggaris</a:t>
            </a:r>
            <a:endParaRPr b="0" i="0" sz="1050" u="none" cap="none" strike="noStrike">
              <a:solidFill>
                <a:srgbClr val="6A9955"/>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CDCAA"/>
                </a:solidFill>
                <a:highlight>
                  <a:srgbClr val="000000"/>
                </a:highlight>
                <a:latin typeface="Courier New"/>
                <a:ea typeface="Courier New"/>
                <a:cs typeface="Courier New"/>
                <a:sym typeface="Courier New"/>
              </a:rPr>
              <a:t>print</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9CDCFE"/>
                </a:solidFill>
                <a:highlight>
                  <a:srgbClr val="000000"/>
                </a:highlight>
                <a:latin typeface="Courier New"/>
                <a:ea typeface="Courier New"/>
                <a:cs typeface="Courier New"/>
                <a:sym typeface="Courier New"/>
              </a:rPr>
              <a:t>value_list</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6A9955"/>
                </a:solidFill>
                <a:highlight>
                  <a:srgbClr val="000000"/>
                </a:highlight>
                <a:latin typeface="Courier New"/>
                <a:ea typeface="Courier New"/>
                <a:cs typeface="Courier New"/>
                <a:sym typeface="Courier New"/>
              </a:rPr>
              <a:t># mencetak 1000, 2000, 1500, 10000</a:t>
            </a:r>
            <a:endParaRPr b="0" i="0" sz="1050" u="none" cap="none" strike="noStrike">
              <a:solidFill>
                <a:srgbClr val="6A9955"/>
              </a:solidFill>
              <a:highlight>
                <a:srgbClr val="000000"/>
              </a:highlight>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9" name="Shape 739"/>
        <p:cNvGrpSpPr/>
        <p:nvPr/>
      </p:nvGrpSpPr>
      <p:grpSpPr>
        <a:xfrm>
          <a:off x="0" y="0"/>
          <a:ext cx="0" cy="0"/>
          <a:chOff x="0" y="0"/>
          <a:chExt cx="0" cy="0"/>
        </a:xfrm>
      </p:grpSpPr>
      <p:sp>
        <p:nvSpPr>
          <p:cNvPr id="740" name="Google Shape;740;p46"/>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Light"/>
                <a:ea typeface="Roboto Light"/>
                <a:cs typeface="Roboto Light"/>
                <a:sym typeface="Roboto Light"/>
              </a:rPr>
              <a:t>2.6 |</a:t>
            </a:r>
            <a:r>
              <a:rPr b="1" i="0" lang="en" sz="1200" u="none" cap="none" strike="noStrike">
                <a:solidFill>
                  <a:srgbClr val="000000"/>
                </a:solidFill>
                <a:latin typeface="Roboto"/>
                <a:ea typeface="Roboto"/>
                <a:cs typeface="Roboto"/>
                <a:sym typeface="Roboto"/>
              </a:rPr>
              <a:t> Accessing dictionary</a:t>
            </a:r>
            <a:endParaRPr b="1" i="0" sz="1200" u="none" cap="none" strike="noStrike">
              <a:solidFill>
                <a:srgbClr val="000000"/>
              </a:solidFill>
              <a:latin typeface="Roboto"/>
              <a:ea typeface="Roboto"/>
              <a:cs typeface="Roboto"/>
              <a:sym typeface="Roboto"/>
            </a:endParaRPr>
          </a:p>
        </p:txBody>
      </p:sp>
      <p:sp>
        <p:nvSpPr>
          <p:cNvPr id="741" name="Google Shape;741;p46"/>
          <p:cNvSpPr/>
          <p:nvPr/>
        </p:nvSpPr>
        <p:spPr>
          <a:xfrm>
            <a:off x="448525" y="472800"/>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Cara mengakses dictionary (3)</a:t>
            </a:r>
            <a:r>
              <a:rPr b="1" i="0" lang="en" sz="4100" u="none" cap="none" strike="noStrike">
                <a:solidFill>
                  <a:srgbClr val="F07A5A"/>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
        <p:nvSpPr>
          <p:cNvPr id="742" name="Google Shape;742;p46"/>
          <p:cNvSpPr txBox="1"/>
          <p:nvPr/>
        </p:nvSpPr>
        <p:spPr>
          <a:xfrm>
            <a:off x="557675" y="1910100"/>
            <a:ext cx="5268900" cy="50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100"/>
              <a:buFont typeface="Arial"/>
              <a:buNone/>
            </a:pPr>
            <a:r>
              <a:rPr b="0" i="0" lang="en" sz="1050" u="none" cap="none" strike="noStrike">
                <a:solidFill>
                  <a:srgbClr val="000000"/>
                </a:solidFill>
                <a:latin typeface="Roboto Light"/>
                <a:ea typeface="Roboto Light"/>
                <a:cs typeface="Roboto Light"/>
                <a:sym typeface="Roboto Light"/>
              </a:rPr>
              <a:t>Kita juga dapat menggunakan </a:t>
            </a:r>
            <a:r>
              <a:rPr b="1" i="0" lang="en" sz="1050" u="none" cap="none" strike="noStrike">
                <a:solidFill>
                  <a:srgbClr val="000000"/>
                </a:solidFill>
                <a:latin typeface="Roboto"/>
                <a:ea typeface="Roboto"/>
                <a:cs typeface="Roboto"/>
                <a:sym typeface="Roboto"/>
              </a:rPr>
              <a:t>items() </a:t>
            </a:r>
            <a:r>
              <a:rPr b="0" i="0" lang="en" sz="1050" u="none" cap="none" strike="noStrike">
                <a:solidFill>
                  <a:srgbClr val="000000"/>
                </a:solidFill>
                <a:latin typeface="Roboto Light"/>
                <a:ea typeface="Roboto Light"/>
                <a:cs typeface="Roboto Light"/>
                <a:sym typeface="Roboto Light"/>
              </a:rPr>
              <a:t>untuk mendapat pasangan key value dari sebuah dictionary dalam bentuk list berisikan sebuah tuple.</a:t>
            </a:r>
            <a:endParaRPr b="0" i="0" sz="1050" u="none" cap="none" strike="noStrike">
              <a:solidFill>
                <a:srgbClr val="000000"/>
              </a:solidFill>
              <a:latin typeface="Roboto Light"/>
              <a:ea typeface="Roboto Light"/>
              <a:cs typeface="Roboto Light"/>
              <a:sym typeface="Roboto Light"/>
            </a:endParaRPr>
          </a:p>
        </p:txBody>
      </p:sp>
      <p:sp>
        <p:nvSpPr>
          <p:cNvPr id="743" name="Google Shape;743;p46"/>
          <p:cNvSpPr/>
          <p:nvPr/>
        </p:nvSpPr>
        <p:spPr>
          <a:xfrm>
            <a:off x="448525" y="2687625"/>
            <a:ext cx="5301900" cy="16374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46"/>
          <p:cNvSpPr/>
          <p:nvPr/>
        </p:nvSpPr>
        <p:spPr>
          <a:xfrm>
            <a:off x="557675" y="2846450"/>
            <a:ext cx="4167600" cy="4935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1600" u="none" cap="none" strike="noStrike">
                <a:solidFill>
                  <a:srgbClr val="2C1A32"/>
                </a:solidFill>
                <a:latin typeface="Poppins"/>
                <a:ea typeface="Poppins"/>
                <a:cs typeface="Poppins"/>
                <a:sym typeface="Poppins"/>
              </a:rPr>
              <a:t>Contoh</a:t>
            </a:r>
            <a:endParaRPr b="1" i="0" sz="1600" u="none" cap="none" strike="noStrike">
              <a:solidFill>
                <a:srgbClr val="F07A5A"/>
              </a:solidFill>
              <a:latin typeface="Poppins"/>
              <a:ea typeface="Poppins"/>
              <a:cs typeface="Poppins"/>
              <a:sym typeface="Poppins"/>
            </a:endParaRPr>
          </a:p>
        </p:txBody>
      </p:sp>
      <p:sp>
        <p:nvSpPr>
          <p:cNvPr id="745" name="Google Shape;745;p46"/>
          <p:cNvSpPr txBox="1"/>
          <p:nvPr/>
        </p:nvSpPr>
        <p:spPr>
          <a:xfrm>
            <a:off x="652925" y="3247925"/>
            <a:ext cx="4399200" cy="8313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9CDCFE"/>
                </a:solidFill>
                <a:highlight>
                  <a:srgbClr val="000000"/>
                </a:highlight>
                <a:latin typeface="Courier New"/>
                <a:ea typeface="Courier New"/>
                <a:cs typeface="Courier New"/>
                <a:sym typeface="Courier New"/>
              </a:rPr>
              <a:t>item_list</a:t>
            </a:r>
            <a:r>
              <a:rPr b="0" i="0" lang="en" sz="1050" u="none" cap="none" strike="noStrike">
                <a:solidFill>
                  <a:srgbClr val="D4D4D4"/>
                </a:solidFill>
                <a:highlight>
                  <a:srgbClr val="000000"/>
                </a:highlight>
                <a:latin typeface="Courier New"/>
                <a:ea typeface="Courier New"/>
                <a:cs typeface="Courier New"/>
                <a:sym typeface="Courier New"/>
              </a:rPr>
              <a:t> = </a:t>
            </a:r>
            <a:r>
              <a:rPr b="0" i="0" lang="en" sz="1050" u="none" cap="none" strike="noStrike">
                <a:solidFill>
                  <a:srgbClr val="9CDCFE"/>
                </a:solidFill>
                <a:highlight>
                  <a:srgbClr val="000000"/>
                </a:highlight>
                <a:latin typeface="Courier New"/>
                <a:ea typeface="Courier New"/>
                <a:cs typeface="Courier New"/>
                <a:sym typeface="Courier New"/>
              </a:rPr>
              <a:t>dict_harga</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DCDCAA"/>
                </a:solidFill>
                <a:highlight>
                  <a:srgbClr val="000000"/>
                </a:highlight>
                <a:latin typeface="Courier New"/>
                <a:ea typeface="Courier New"/>
                <a:cs typeface="Courier New"/>
                <a:sym typeface="Courier New"/>
              </a:rPr>
              <a:t>items</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C586C0"/>
                </a:solidFill>
                <a:highlight>
                  <a:srgbClr val="000000"/>
                </a:highlight>
                <a:latin typeface="Courier New"/>
                <a:ea typeface="Courier New"/>
                <a:cs typeface="Courier New"/>
                <a:sym typeface="Courier New"/>
              </a:rPr>
              <a:t>for</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9CDCFE"/>
                </a:solidFill>
                <a:highlight>
                  <a:srgbClr val="000000"/>
                </a:highlight>
                <a:latin typeface="Courier New"/>
                <a:ea typeface="Courier New"/>
                <a:cs typeface="Courier New"/>
                <a:sym typeface="Courier New"/>
              </a:rPr>
              <a:t>key</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9CDCFE"/>
                </a:solidFill>
                <a:highlight>
                  <a:srgbClr val="000000"/>
                </a:highlight>
                <a:latin typeface="Courier New"/>
                <a:ea typeface="Courier New"/>
                <a:cs typeface="Courier New"/>
                <a:sym typeface="Courier New"/>
              </a:rPr>
              <a:t>value</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586C0"/>
                </a:solidFill>
                <a:highlight>
                  <a:srgbClr val="000000"/>
                </a:highlight>
                <a:latin typeface="Courier New"/>
                <a:ea typeface="Courier New"/>
                <a:cs typeface="Courier New"/>
                <a:sym typeface="Courier New"/>
              </a:rPr>
              <a:t>in</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9CDCFE"/>
                </a:solidFill>
                <a:highlight>
                  <a:srgbClr val="000000"/>
                </a:highlight>
                <a:latin typeface="Courier New"/>
                <a:ea typeface="Courier New"/>
                <a:cs typeface="Courier New"/>
                <a:sym typeface="Courier New"/>
              </a:rPr>
              <a:t>item_list</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D4D4D4"/>
              </a:solidFill>
              <a:highlight>
                <a:srgbClr val="000000"/>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DCDCAA"/>
                </a:solidFill>
                <a:highlight>
                  <a:srgbClr val="000000"/>
                </a:highlight>
                <a:latin typeface="Courier New"/>
                <a:ea typeface="Courier New"/>
                <a:cs typeface="Courier New"/>
                <a:sym typeface="Courier New"/>
              </a:rPr>
              <a:t>print</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9CDCFE"/>
                </a:solidFill>
                <a:highlight>
                  <a:srgbClr val="000000"/>
                </a:highlight>
                <a:latin typeface="Courier New"/>
                <a:ea typeface="Courier New"/>
                <a:cs typeface="Courier New"/>
                <a:sym typeface="Courier New"/>
              </a:rPr>
              <a:t>key</a:t>
            </a:r>
            <a:r>
              <a:rPr b="0" i="0" lang="en" sz="1050" u="none" cap="none" strike="noStrike">
                <a:solidFill>
                  <a:srgbClr val="D4D4D4"/>
                </a:solidFill>
                <a:highlight>
                  <a:srgbClr val="000000"/>
                </a:highlight>
                <a:latin typeface="Courier New"/>
                <a:ea typeface="Courier New"/>
                <a:cs typeface="Courier New"/>
                <a:sym typeface="Courier New"/>
              </a:rPr>
              <a:t> + </a:t>
            </a:r>
            <a:r>
              <a:rPr b="0" i="0" lang="en" sz="1050" u="none" cap="none" strike="noStrike">
                <a:solidFill>
                  <a:srgbClr val="CE9178"/>
                </a:solidFill>
                <a:highlight>
                  <a:srgbClr val="000000"/>
                </a:highlight>
                <a:latin typeface="Courier New"/>
                <a:ea typeface="Courier New"/>
                <a:cs typeface="Courier New"/>
                <a:sym typeface="Courier New"/>
              </a:rPr>
              <a:t>": "</a:t>
            </a:r>
            <a:r>
              <a:rPr b="0" i="0" lang="en" sz="1050" u="none" cap="none" strike="noStrike">
                <a:solidFill>
                  <a:srgbClr val="D4D4D4"/>
                </a:solidFill>
                <a:highlight>
                  <a:srgbClr val="000000"/>
                </a:highlight>
                <a:latin typeface="Courier New"/>
                <a:ea typeface="Courier New"/>
                <a:cs typeface="Courier New"/>
                <a:sym typeface="Courier New"/>
              </a:rPr>
              <a:t> + </a:t>
            </a:r>
            <a:r>
              <a:rPr b="0" i="0" lang="en" sz="1050" u="none" cap="none" strike="noStrike">
                <a:solidFill>
                  <a:srgbClr val="4EC9B0"/>
                </a:solidFill>
                <a:highlight>
                  <a:srgbClr val="000000"/>
                </a:highlight>
                <a:latin typeface="Courier New"/>
                <a:ea typeface="Courier New"/>
                <a:cs typeface="Courier New"/>
                <a:sym typeface="Courier New"/>
              </a:rPr>
              <a:t>str</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9CDCFE"/>
                </a:solidFill>
                <a:highlight>
                  <a:srgbClr val="000000"/>
                </a:highlight>
                <a:latin typeface="Courier New"/>
                <a:ea typeface="Courier New"/>
                <a:cs typeface="Courier New"/>
                <a:sym typeface="Courier New"/>
              </a:rPr>
              <a:t>value</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6A9955"/>
                </a:solidFill>
                <a:highlight>
                  <a:srgbClr val="000000"/>
                </a:highlight>
                <a:latin typeface="Courier New"/>
                <a:ea typeface="Courier New"/>
                <a:cs typeface="Courier New"/>
                <a:sym typeface="Courier New"/>
              </a:rPr>
              <a:t># mencetak pensil: 1000, pena: 2000, dst</a:t>
            </a:r>
            <a:endParaRPr b="0" i="0" sz="1050" u="none" cap="none" strike="noStrike">
              <a:solidFill>
                <a:srgbClr val="6A9955"/>
              </a:solidFill>
              <a:highlight>
                <a:srgbClr val="000000"/>
              </a:highlight>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9" name="Shape 749"/>
        <p:cNvGrpSpPr/>
        <p:nvPr/>
      </p:nvGrpSpPr>
      <p:grpSpPr>
        <a:xfrm>
          <a:off x="0" y="0"/>
          <a:ext cx="0" cy="0"/>
          <a:chOff x="0" y="0"/>
          <a:chExt cx="0" cy="0"/>
        </a:xfrm>
      </p:grpSpPr>
      <p:sp>
        <p:nvSpPr>
          <p:cNvPr id="750" name="Google Shape;750;p47"/>
          <p:cNvSpPr txBox="1"/>
          <p:nvPr/>
        </p:nvSpPr>
        <p:spPr>
          <a:xfrm>
            <a:off x="636825" y="2148125"/>
            <a:ext cx="11862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rgbClr val="000000"/>
                </a:solidFill>
                <a:latin typeface="Poppins ExtraBold"/>
                <a:ea typeface="Poppins ExtraBold"/>
                <a:cs typeface="Poppins ExtraBold"/>
                <a:sym typeface="Poppins ExtraBold"/>
              </a:rPr>
              <a:t>2.7</a:t>
            </a:r>
            <a:endParaRPr b="0" i="0" sz="5000" u="none" cap="none" strike="noStrike">
              <a:solidFill>
                <a:srgbClr val="000000"/>
              </a:solidFill>
              <a:latin typeface="Poppins ExtraBold"/>
              <a:ea typeface="Poppins ExtraBold"/>
              <a:cs typeface="Poppins ExtraBold"/>
              <a:sym typeface="Poppins ExtraBold"/>
            </a:endParaRPr>
          </a:p>
        </p:txBody>
      </p:sp>
      <p:sp>
        <p:nvSpPr>
          <p:cNvPr id="751" name="Google Shape;751;p47"/>
          <p:cNvSpPr/>
          <p:nvPr/>
        </p:nvSpPr>
        <p:spPr>
          <a:xfrm>
            <a:off x="1875425" y="2078750"/>
            <a:ext cx="23700" cy="1102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47"/>
          <p:cNvSpPr/>
          <p:nvPr/>
        </p:nvSpPr>
        <p:spPr>
          <a:xfrm>
            <a:off x="2068500" y="2039275"/>
            <a:ext cx="6544200" cy="113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0" lang="en" sz="4500" u="none" cap="none" strike="noStrike">
                <a:solidFill>
                  <a:srgbClr val="000000"/>
                </a:solidFill>
                <a:latin typeface="Poppins"/>
                <a:ea typeface="Poppins"/>
                <a:cs typeface="Poppins"/>
                <a:sym typeface="Poppins"/>
              </a:rPr>
              <a:t>Modifying items in dictionary</a:t>
            </a:r>
            <a:endParaRPr b="0" i="0" sz="4500" u="none" cap="none" strike="noStrike">
              <a:solidFill>
                <a:srgbClr val="000000"/>
              </a:solidFill>
              <a:latin typeface="Poppins ExtraBold"/>
              <a:ea typeface="Poppins ExtraBold"/>
              <a:cs typeface="Poppins ExtraBold"/>
              <a:sym typeface="Poppins ExtraBo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6" name="Shape 756"/>
        <p:cNvGrpSpPr/>
        <p:nvPr/>
      </p:nvGrpSpPr>
      <p:grpSpPr>
        <a:xfrm>
          <a:off x="0" y="0"/>
          <a:ext cx="0" cy="0"/>
          <a:chOff x="0" y="0"/>
          <a:chExt cx="0" cy="0"/>
        </a:xfrm>
      </p:grpSpPr>
      <p:sp>
        <p:nvSpPr>
          <p:cNvPr id="757" name="Google Shape;757;p48"/>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Light"/>
                <a:ea typeface="Roboto Light"/>
                <a:cs typeface="Roboto Light"/>
                <a:sym typeface="Roboto Light"/>
              </a:rPr>
              <a:t>2.7 |</a:t>
            </a:r>
            <a:r>
              <a:rPr b="1" i="0" lang="en" sz="1200" u="none" cap="none" strike="noStrike">
                <a:solidFill>
                  <a:srgbClr val="000000"/>
                </a:solidFill>
                <a:latin typeface="Roboto"/>
                <a:ea typeface="Roboto"/>
                <a:cs typeface="Roboto"/>
                <a:sym typeface="Roboto"/>
              </a:rPr>
              <a:t> Modifying items in dictionary</a:t>
            </a:r>
            <a:endParaRPr b="1" i="0" sz="1200" u="none" cap="none" strike="noStrike">
              <a:solidFill>
                <a:srgbClr val="000000"/>
              </a:solidFill>
              <a:latin typeface="Roboto"/>
              <a:ea typeface="Roboto"/>
              <a:cs typeface="Roboto"/>
              <a:sym typeface="Roboto"/>
            </a:endParaRPr>
          </a:p>
        </p:txBody>
      </p:sp>
      <p:sp>
        <p:nvSpPr>
          <p:cNvPr id="758" name="Google Shape;758;p48"/>
          <p:cNvSpPr/>
          <p:nvPr/>
        </p:nvSpPr>
        <p:spPr>
          <a:xfrm>
            <a:off x="448525" y="472800"/>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Menambah item</a:t>
            </a:r>
            <a:r>
              <a:rPr b="1" i="0" lang="en" sz="4100" u="none" cap="none" strike="noStrike">
                <a:solidFill>
                  <a:srgbClr val="F07A5A"/>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
        <p:nvSpPr>
          <p:cNvPr id="759" name="Google Shape;759;p48"/>
          <p:cNvSpPr txBox="1"/>
          <p:nvPr/>
        </p:nvSpPr>
        <p:spPr>
          <a:xfrm>
            <a:off x="566100" y="1910100"/>
            <a:ext cx="5268900" cy="50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100"/>
              <a:buFont typeface="Arial"/>
              <a:buNone/>
            </a:pPr>
            <a:r>
              <a:rPr b="0" i="0" lang="en" sz="1050" u="none" cap="none" strike="noStrike">
                <a:solidFill>
                  <a:srgbClr val="000000"/>
                </a:solidFill>
                <a:latin typeface="Roboto Light"/>
                <a:ea typeface="Roboto Light"/>
                <a:cs typeface="Roboto Light"/>
                <a:sym typeface="Roboto Light"/>
              </a:rPr>
              <a:t>Untuk menambah item, kita cukup melakukan penambahan key dan value seperti di bawah.</a:t>
            </a:r>
            <a:endParaRPr b="0" i="0" sz="1050" u="none" cap="none" strike="noStrike">
              <a:solidFill>
                <a:srgbClr val="000000"/>
              </a:solidFill>
              <a:latin typeface="Roboto Light"/>
              <a:ea typeface="Roboto Light"/>
              <a:cs typeface="Roboto Light"/>
              <a:sym typeface="Roboto Light"/>
            </a:endParaRPr>
          </a:p>
        </p:txBody>
      </p:sp>
      <p:sp>
        <p:nvSpPr>
          <p:cNvPr id="760" name="Google Shape;760;p48"/>
          <p:cNvSpPr/>
          <p:nvPr/>
        </p:nvSpPr>
        <p:spPr>
          <a:xfrm>
            <a:off x="448525" y="2687625"/>
            <a:ext cx="5301900" cy="10131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48"/>
          <p:cNvSpPr/>
          <p:nvPr/>
        </p:nvSpPr>
        <p:spPr>
          <a:xfrm>
            <a:off x="557675" y="2846450"/>
            <a:ext cx="4167600" cy="4935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1600" u="none" cap="none" strike="noStrike">
                <a:solidFill>
                  <a:srgbClr val="2C1A32"/>
                </a:solidFill>
                <a:latin typeface="Poppins"/>
                <a:ea typeface="Poppins"/>
                <a:cs typeface="Poppins"/>
                <a:sym typeface="Poppins"/>
              </a:rPr>
              <a:t>Contoh</a:t>
            </a:r>
            <a:endParaRPr b="1" i="0" sz="1600" u="none" cap="none" strike="noStrike">
              <a:solidFill>
                <a:srgbClr val="F07A5A"/>
              </a:solidFill>
              <a:latin typeface="Poppins"/>
              <a:ea typeface="Poppins"/>
              <a:cs typeface="Poppins"/>
              <a:sym typeface="Poppins"/>
            </a:endParaRPr>
          </a:p>
        </p:txBody>
      </p:sp>
      <p:sp>
        <p:nvSpPr>
          <p:cNvPr id="762" name="Google Shape;762;p48"/>
          <p:cNvSpPr txBox="1"/>
          <p:nvPr/>
        </p:nvSpPr>
        <p:spPr>
          <a:xfrm>
            <a:off x="639775" y="3173650"/>
            <a:ext cx="4883400" cy="3462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050"/>
              <a:buFont typeface="Arial"/>
              <a:buNone/>
            </a:pPr>
            <a:r>
              <a:rPr b="0" i="0" lang="en" sz="1050" u="none" cap="none" strike="noStrike">
                <a:solidFill>
                  <a:srgbClr val="9CDCFE"/>
                </a:solidFill>
                <a:highlight>
                  <a:srgbClr val="000000"/>
                </a:highlight>
                <a:latin typeface="Courier New"/>
                <a:ea typeface="Courier New"/>
                <a:cs typeface="Courier New"/>
                <a:sym typeface="Courier New"/>
              </a:rPr>
              <a:t>dict_harga</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CE9178"/>
                </a:solidFill>
                <a:highlight>
                  <a:srgbClr val="000000"/>
                </a:highlight>
                <a:latin typeface="Courier New"/>
                <a:ea typeface="Courier New"/>
                <a:cs typeface="Courier New"/>
                <a:sym typeface="Courier New"/>
              </a:rPr>
              <a:t>"bolpen"</a:t>
            </a:r>
            <a:r>
              <a:rPr b="0" i="0" lang="en" sz="1050" u="none" cap="none" strike="noStrike">
                <a:solidFill>
                  <a:srgbClr val="D4D4D4"/>
                </a:solidFill>
                <a:highlight>
                  <a:srgbClr val="000000"/>
                </a:highlight>
                <a:latin typeface="Courier New"/>
                <a:ea typeface="Courier New"/>
                <a:cs typeface="Courier New"/>
                <a:sym typeface="Courier New"/>
              </a:rPr>
              <a:t>] = </a:t>
            </a:r>
            <a:r>
              <a:rPr b="0" i="0" lang="en" sz="1050" u="none" cap="none" strike="noStrike">
                <a:solidFill>
                  <a:srgbClr val="B5CEA8"/>
                </a:solidFill>
                <a:highlight>
                  <a:srgbClr val="000000"/>
                </a:highlight>
                <a:latin typeface="Courier New"/>
                <a:ea typeface="Courier New"/>
                <a:cs typeface="Courier New"/>
                <a:sym typeface="Courier New"/>
              </a:rPr>
              <a:t>5000</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6A9955"/>
                </a:solidFill>
                <a:highlight>
                  <a:srgbClr val="000000"/>
                </a:highlight>
                <a:latin typeface="Courier New"/>
                <a:ea typeface="Courier New"/>
                <a:cs typeface="Courier New"/>
                <a:sym typeface="Courier New"/>
              </a:rPr>
              <a:t># menambah item "bolpen": 5000</a:t>
            </a:r>
            <a:endParaRPr b="0" i="0" sz="1050" u="none" cap="none" strike="noStrike">
              <a:solidFill>
                <a:srgbClr val="9CDCFE"/>
              </a:solidFill>
              <a:highlight>
                <a:srgbClr val="000000"/>
              </a:highlight>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6" name="Shape 766"/>
        <p:cNvGrpSpPr/>
        <p:nvPr/>
      </p:nvGrpSpPr>
      <p:grpSpPr>
        <a:xfrm>
          <a:off x="0" y="0"/>
          <a:ext cx="0" cy="0"/>
          <a:chOff x="0" y="0"/>
          <a:chExt cx="0" cy="0"/>
        </a:xfrm>
      </p:grpSpPr>
      <p:sp>
        <p:nvSpPr>
          <p:cNvPr id="767" name="Google Shape;767;p49"/>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Light"/>
                <a:ea typeface="Roboto Light"/>
                <a:cs typeface="Roboto Light"/>
                <a:sym typeface="Roboto Light"/>
              </a:rPr>
              <a:t>2.7 |</a:t>
            </a:r>
            <a:r>
              <a:rPr b="1" i="0" lang="en" sz="1200" u="none" cap="none" strike="noStrike">
                <a:solidFill>
                  <a:srgbClr val="000000"/>
                </a:solidFill>
                <a:latin typeface="Roboto"/>
                <a:ea typeface="Roboto"/>
                <a:cs typeface="Roboto"/>
                <a:sym typeface="Roboto"/>
              </a:rPr>
              <a:t> Modifying items in dictionary</a:t>
            </a:r>
            <a:endParaRPr b="1" i="0" sz="1200" u="none" cap="none" strike="noStrike">
              <a:solidFill>
                <a:srgbClr val="000000"/>
              </a:solidFill>
              <a:latin typeface="Roboto"/>
              <a:ea typeface="Roboto"/>
              <a:cs typeface="Roboto"/>
              <a:sym typeface="Roboto"/>
            </a:endParaRPr>
          </a:p>
        </p:txBody>
      </p:sp>
      <p:sp>
        <p:nvSpPr>
          <p:cNvPr id="768" name="Google Shape;768;p49"/>
          <p:cNvSpPr/>
          <p:nvPr/>
        </p:nvSpPr>
        <p:spPr>
          <a:xfrm>
            <a:off x="448525" y="472800"/>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Mengubah value sebuah item</a:t>
            </a:r>
            <a:r>
              <a:rPr b="1" i="0" lang="en" sz="4100" u="none" cap="none" strike="noStrike">
                <a:solidFill>
                  <a:srgbClr val="F07A5A"/>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
        <p:nvSpPr>
          <p:cNvPr id="769" name="Google Shape;769;p49"/>
          <p:cNvSpPr txBox="1"/>
          <p:nvPr/>
        </p:nvSpPr>
        <p:spPr>
          <a:xfrm>
            <a:off x="566100" y="1910100"/>
            <a:ext cx="5268900" cy="50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100"/>
              <a:buFont typeface="Arial"/>
              <a:buNone/>
            </a:pPr>
            <a:r>
              <a:rPr b="0" i="0" lang="en" sz="1050" u="none" cap="none" strike="noStrike">
                <a:solidFill>
                  <a:srgbClr val="000000"/>
                </a:solidFill>
                <a:latin typeface="Roboto Light"/>
                <a:ea typeface="Roboto Light"/>
                <a:cs typeface="Roboto Light"/>
                <a:sym typeface="Roboto Light"/>
              </a:rPr>
              <a:t>Untuk mengubah value item, kita menggunakan cara yang sama seperti penambahan item</a:t>
            </a:r>
            <a:endParaRPr b="0" i="0" sz="1050" u="none" cap="none" strike="noStrike">
              <a:solidFill>
                <a:srgbClr val="000000"/>
              </a:solidFill>
              <a:latin typeface="Roboto Light"/>
              <a:ea typeface="Roboto Light"/>
              <a:cs typeface="Roboto Light"/>
              <a:sym typeface="Roboto Light"/>
            </a:endParaRPr>
          </a:p>
        </p:txBody>
      </p:sp>
      <p:sp>
        <p:nvSpPr>
          <p:cNvPr id="770" name="Google Shape;770;p49"/>
          <p:cNvSpPr/>
          <p:nvPr/>
        </p:nvSpPr>
        <p:spPr>
          <a:xfrm>
            <a:off x="448525" y="2687625"/>
            <a:ext cx="5301900" cy="11982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49"/>
          <p:cNvSpPr/>
          <p:nvPr/>
        </p:nvSpPr>
        <p:spPr>
          <a:xfrm>
            <a:off x="557675" y="2846450"/>
            <a:ext cx="4167600" cy="4935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1600" u="none" cap="none" strike="noStrike">
                <a:solidFill>
                  <a:srgbClr val="2C1A32"/>
                </a:solidFill>
                <a:latin typeface="Poppins"/>
                <a:ea typeface="Poppins"/>
                <a:cs typeface="Poppins"/>
                <a:sym typeface="Poppins"/>
              </a:rPr>
              <a:t>Contoh</a:t>
            </a:r>
            <a:endParaRPr b="1" i="0" sz="1600" u="none" cap="none" strike="noStrike">
              <a:solidFill>
                <a:srgbClr val="F07A5A"/>
              </a:solidFill>
              <a:latin typeface="Poppins"/>
              <a:ea typeface="Poppins"/>
              <a:cs typeface="Poppins"/>
              <a:sym typeface="Poppins"/>
            </a:endParaRPr>
          </a:p>
        </p:txBody>
      </p:sp>
      <p:sp>
        <p:nvSpPr>
          <p:cNvPr id="772" name="Google Shape;772;p49"/>
          <p:cNvSpPr txBox="1"/>
          <p:nvPr/>
        </p:nvSpPr>
        <p:spPr>
          <a:xfrm>
            <a:off x="639775" y="3173650"/>
            <a:ext cx="4883400" cy="5079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9CDCFE"/>
                </a:solidFill>
                <a:highlight>
                  <a:srgbClr val="000000"/>
                </a:highlight>
                <a:latin typeface="Courier New"/>
                <a:ea typeface="Courier New"/>
                <a:cs typeface="Courier New"/>
                <a:sym typeface="Courier New"/>
              </a:rPr>
              <a:t>dict_harga</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CE9178"/>
                </a:solidFill>
                <a:highlight>
                  <a:srgbClr val="000000"/>
                </a:highlight>
                <a:latin typeface="Courier New"/>
                <a:ea typeface="Courier New"/>
                <a:cs typeface="Courier New"/>
                <a:sym typeface="Courier New"/>
              </a:rPr>
              <a:t>"bolpen"</a:t>
            </a:r>
            <a:r>
              <a:rPr b="0" i="0" lang="en" sz="1050" u="none" cap="none" strike="noStrike">
                <a:solidFill>
                  <a:srgbClr val="D4D4D4"/>
                </a:solidFill>
                <a:highlight>
                  <a:srgbClr val="000000"/>
                </a:highlight>
                <a:latin typeface="Courier New"/>
                <a:ea typeface="Courier New"/>
                <a:cs typeface="Courier New"/>
                <a:sym typeface="Courier New"/>
              </a:rPr>
              <a:t>] = </a:t>
            </a:r>
            <a:r>
              <a:rPr b="0" i="0" lang="en" sz="1050" u="none" cap="none" strike="noStrike">
                <a:solidFill>
                  <a:srgbClr val="B5CEA8"/>
                </a:solidFill>
                <a:highlight>
                  <a:srgbClr val="000000"/>
                </a:highlight>
                <a:latin typeface="Courier New"/>
                <a:ea typeface="Courier New"/>
                <a:cs typeface="Courier New"/>
                <a:sym typeface="Courier New"/>
              </a:rPr>
              <a:t>1000</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6A9955"/>
                </a:solidFill>
                <a:highlight>
                  <a:srgbClr val="000000"/>
                </a:highlight>
                <a:latin typeface="Courier New"/>
                <a:ea typeface="Courier New"/>
                <a:cs typeface="Courier New"/>
                <a:sym typeface="Courier New"/>
              </a:rPr>
              <a:t># merubah value item "bolpen": 1000</a:t>
            </a:r>
            <a:endParaRPr b="0" i="0" sz="1050" u="none" cap="none" strike="noStrike">
              <a:solidFill>
                <a:srgbClr val="9CDCFE"/>
              </a:solidFill>
              <a:highlight>
                <a:srgbClr val="000000"/>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blipFill>
          <a:blip r:embed="rId3">
            <a:alphaModFix/>
          </a:blip>
          <a:stretch>
            <a:fillRect/>
          </a:stretch>
        </a:blipFill>
      </p:bgPr>
    </p:bg>
    <p:spTree>
      <p:nvGrpSpPr>
        <p:cNvPr id="395" name="Shape 395"/>
        <p:cNvGrpSpPr/>
        <p:nvPr/>
      </p:nvGrpSpPr>
      <p:grpSpPr>
        <a:xfrm>
          <a:off x="0" y="0"/>
          <a:ext cx="0" cy="0"/>
          <a:chOff x="0" y="0"/>
          <a:chExt cx="0" cy="0"/>
        </a:xfrm>
      </p:grpSpPr>
      <p:sp>
        <p:nvSpPr>
          <p:cNvPr id="396" name="Google Shape;396;p5"/>
          <p:cNvSpPr txBox="1"/>
          <p:nvPr/>
        </p:nvSpPr>
        <p:spPr>
          <a:xfrm>
            <a:off x="481475" y="1516300"/>
            <a:ext cx="5268900" cy="66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2C1A32"/>
                </a:solidFill>
                <a:latin typeface="Roboto Light"/>
                <a:ea typeface="Roboto Light"/>
                <a:cs typeface="Roboto Light"/>
                <a:sym typeface="Roboto Light"/>
              </a:rPr>
              <a:t>Contoh kode program dapat di akses melalui:</a:t>
            </a:r>
            <a:endParaRPr b="0" i="0" sz="1050" u="none" cap="none" strike="noStrike">
              <a:solidFill>
                <a:srgbClr val="2C1A32"/>
              </a:solidFill>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050"/>
              <a:buFont typeface="Arial"/>
              <a:buNone/>
            </a:pPr>
            <a:r>
              <a:rPr b="0" i="0" lang="en" sz="1050" u="sng" cap="none" strike="noStrike">
                <a:solidFill>
                  <a:schemeClr val="hlink"/>
                </a:solidFill>
                <a:latin typeface="Roboto Light"/>
                <a:ea typeface="Roboto Light"/>
                <a:cs typeface="Roboto Light"/>
                <a:sym typeface="Roboto Light"/>
                <a:hlinkClick r:id="rId4"/>
              </a:rPr>
              <a:t>https://colab.research.google.com/drive/17H1xnch_2ISDRU97vYT7WyYZWgCSaSB1#scrollTo=U-yvwtvcT_uS</a:t>
            </a:r>
            <a:r>
              <a:rPr b="0" i="0" lang="en" sz="1050" u="none" cap="none" strike="noStrike">
                <a:solidFill>
                  <a:srgbClr val="2C1A32"/>
                </a:solidFill>
                <a:latin typeface="Roboto Light"/>
                <a:ea typeface="Roboto Light"/>
                <a:cs typeface="Roboto Light"/>
                <a:sym typeface="Roboto Light"/>
              </a:rPr>
              <a:t> </a:t>
            </a:r>
            <a:endParaRPr b="0" i="0" sz="1050" u="none" cap="none" strike="noStrike">
              <a:solidFill>
                <a:srgbClr val="2C1A32"/>
              </a:solidFill>
              <a:latin typeface="Roboto Light"/>
              <a:ea typeface="Roboto Light"/>
              <a:cs typeface="Roboto Light"/>
              <a:sym typeface="Roboto Light"/>
            </a:endParaRPr>
          </a:p>
        </p:txBody>
      </p:sp>
      <p:sp>
        <p:nvSpPr>
          <p:cNvPr id="397" name="Google Shape;397;p5"/>
          <p:cNvSpPr/>
          <p:nvPr/>
        </p:nvSpPr>
        <p:spPr>
          <a:xfrm>
            <a:off x="121975" y="63700"/>
            <a:ext cx="32199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Light"/>
                <a:ea typeface="Roboto Light"/>
                <a:cs typeface="Roboto Light"/>
                <a:sym typeface="Roboto Light"/>
              </a:rPr>
              <a:t>04 |</a:t>
            </a:r>
            <a:r>
              <a:rPr b="1" i="0" lang="en" sz="1200" u="none" cap="none" strike="noStrike">
                <a:solidFill>
                  <a:schemeClr val="dk1"/>
                </a:solidFill>
                <a:latin typeface="Roboto"/>
                <a:ea typeface="Roboto"/>
                <a:cs typeface="Roboto"/>
                <a:sym typeface="Roboto"/>
              </a:rPr>
              <a:t> Dasar Pemrograman Python</a:t>
            </a:r>
            <a:endParaRPr b="1" i="0" sz="1200" u="none" cap="none" strike="noStrike">
              <a:solidFill>
                <a:schemeClr val="dk1"/>
              </a:solidFill>
              <a:latin typeface="Roboto"/>
              <a:ea typeface="Roboto"/>
              <a:cs typeface="Roboto"/>
              <a:sym typeface="Roboto"/>
            </a:endParaRPr>
          </a:p>
        </p:txBody>
      </p:sp>
      <p:sp>
        <p:nvSpPr>
          <p:cNvPr id="398" name="Google Shape;398;p5"/>
          <p:cNvSpPr/>
          <p:nvPr/>
        </p:nvSpPr>
        <p:spPr>
          <a:xfrm>
            <a:off x="448525" y="472800"/>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Resource</a:t>
            </a:r>
            <a:r>
              <a:rPr b="1" i="0" lang="en" sz="4100" u="none" cap="none" strike="noStrike">
                <a:solidFill>
                  <a:srgbClr val="F07A5A"/>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6" name="Shape 776"/>
        <p:cNvGrpSpPr/>
        <p:nvPr/>
      </p:nvGrpSpPr>
      <p:grpSpPr>
        <a:xfrm>
          <a:off x="0" y="0"/>
          <a:ext cx="0" cy="0"/>
          <a:chOff x="0" y="0"/>
          <a:chExt cx="0" cy="0"/>
        </a:xfrm>
      </p:grpSpPr>
      <p:sp>
        <p:nvSpPr>
          <p:cNvPr id="777" name="Google Shape;777;p50"/>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Light"/>
                <a:ea typeface="Roboto Light"/>
                <a:cs typeface="Roboto Light"/>
                <a:sym typeface="Roboto Light"/>
              </a:rPr>
              <a:t>2.7 |</a:t>
            </a:r>
            <a:r>
              <a:rPr b="1" i="0" lang="en" sz="1200" u="none" cap="none" strike="noStrike">
                <a:solidFill>
                  <a:srgbClr val="000000"/>
                </a:solidFill>
                <a:latin typeface="Roboto"/>
                <a:ea typeface="Roboto"/>
                <a:cs typeface="Roboto"/>
                <a:sym typeface="Roboto"/>
              </a:rPr>
              <a:t> Modifying items in dictionary</a:t>
            </a:r>
            <a:endParaRPr b="1" i="0" sz="1200" u="none" cap="none" strike="noStrike">
              <a:solidFill>
                <a:srgbClr val="000000"/>
              </a:solidFill>
              <a:latin typeface="Roboto"/>
              <a:ea typeface="Roboto"/>
              <a:cs typeface="Roboto"/>
              <a:sym typeface="Roboto"/>
            </a:endParaRPr>
          </a:p>
        </p:txBody>
      </p:sp>
      <p:sp>
        <p:nvSpPr>
          <p:cNvPr id="778" name="Google Shape;778;p50"/>
          <p:cNvSpPr/>
          <p:nvPr/>
        </p:nvSpPr>
        <p:spPr>
          <a:xfrm>
            <a:off x="448525" y="472800"/>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Menghapus item</a:t>
            </a:r>
            <a:r>
              <a:rPr b="1" i="0" lang="en" sz="4100" u="none" cap="none" strike="noStrike">
                <a:solidFill>
                  <a:srgbClr val="F07A5A"/>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
        <p:nvSpPr>
          <p:cNvPr id="779" name="Google Shape;779;p50"/>
          <p:cNvSpPr txBox="1"/>
          <p:nvPr/>
        </p:nvSpPr>
        <p:spPr>
          <a:xfrm>
            <a:off x="566100" y="1910100"/>
            <a:ext cx="5268900" cy="346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100"/>
              <a:buFont typeface="Arial"/>
              <a:buNone/>
            </a:pPr>
            <a:r>
              <a:rPr b="0" i="0" lang="en" sz="1050" u="none" cap="none" strike="noStrike">
                <a:solidFill>
                  <a:srgbClr val="000000"/>
                </a:solidFill>
                <a:latin typeface="Roboto Light"/>
                <a:ea typeface="Roboto Light"/>
                <a:cs typeface="Roboto Light"/>
                <a:sym typeface="Roboto Light"/>
              </a:rPr>
              <a:t>Untuk menghapus sebuah item, kita menggunakan fungsi </a:t>
            </a:r>
            <a:r>
              <a:rPr b="1" i="0" lang="en" sz="1050" u="none" cap="none" strike="noStrike">
                <a:solidFill>
                  <a:srgbClr val="000000"/>
                </a:solidFill>
                <a:latin typeface="Roboto"/>
                <a:ea typeface="Roboto"/>
                <a:cs typeface="Roboto"/>
                <a:sym typeface="Roboto"/>
              </a:rPr>
              <a:t>pop()</a:t>
            </a:r>
            <a:endParaRPr b="1" i="0" sz="1050" u="none" cap="none" strike="noStrike">
              <a:solidFill>
                <a:srgbClr val="000000"/>
              </a:solidFill>
              <a:latin typeface="Roboto"/>
              <a:ea typeface="Roboto"/>
              <a:cs typeface="Roboto"/>
              <a:sym typeface="Roboto"/>
            </a:endParaRPr>
          </a:p>
        </p:txBody>
      </p:sp>
      <p:sp>
        <p:nvSpPr>
          <p:cNvPr id="780" name="Google Shape;780;p50"/>
          <p:cNvSpPr/>
          <p:nvPr/>
        </p:nvSpPr>
        <p:spPr>
          <a:xfrm>
            <a:off x="448525" y="2687625"/>
            <a:ext cx="5301900" cy="11982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50"/>
          <p:cNvSpPr/>
          <p:nvPr/>
        </p:nvSpPr>
        <p:spPr>
          <a:xfrm>
            <a:off x="557675" y="2846450"/>
            <a:ext cx="4167600" cy="4935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1600" u="none" cap="none" strike="noStrike">
                <a:solidFill>
                  <a:srgbClr val="2C1A32"/>
                </a:solidFill>
                <a:latin typeface="Poppins"/>
                <a:ea typeface="Poppins"/>
                <a:cs typeface="Poppins"/>
                <a:sym typeface="Poppins"/>
              </a:rPr>
              <a:t>Contoh</a:t>
            </a:r>
            <a:endParaRPr b="1" i="0" sz="1600" u="none" cap="none" strike="noStrike">
              <a:solidFill>
                <a:srgbClr val="F07A5A"/>
              </a:solidFill>
              <a:latin typeface="Poppins"/>
              <a:ea typeface="Poppins"/>
              <a:cs typeface="Poppins"/>
              <a:sym typeface="Poppins"/>
            </a:endParaRPr>
          </a:p>
        </p:txBody>
      </p:sp>
      <p:sp>
        <p:nvSpPr>
          <p:cNvPr id="782" name="Google Shape;782;p50"/>
          <p:cNvSpPr txBox="1"/>
          <p:nvPr/>
        </p:nvSpPr>
        <p:spPr>
          <a:xfrm>
            <a:off x="639775" y="3173650"/>
            <a:ext cx="4883400" cy="3462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050"/>
              <a:buFont typeface="Arial"/>
              <a:buNone/>
            </a:pPr>
            <a:r>
              <a:rPr b="0" i="0" lang="en" sz="1050" u="none" cap="none" strike="noStrike">
                <a:solidFill>
                  <a:srgbClr val="9CDCFE"/>
                </a:solidFill>
                <a:highlight>
                  <a:srgbClr val="000000"/>
                </a:highlight>
                <a:latin typeface="Courier New"/>
                <a:ea typeface="Courier New"/>
                <a:cs typeface="Courier New"/>
                <a:sym typeface="Courier New"/>
              </a:rPr>
              <a:t>dict_harga</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DCDCAA"/>
                </a:solidFill>
                <a:highlight>
                  <a:srgbClr val="000000"/>
                </a:highlight>
                <a:latin typeface="Courier New"/>
                <a:ea typeface="Courier New"/>
                <a:cs typeface="Courier New"/>
                <a:sym typeface="Courier New"/>
              </a:rPr>
              <a:t>pop</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CE9178"/>
                </a:solidFill>
                <a:highlight>
                  <a:srgbClr val="000000"/>
                </a:highlight>
                <a:latin typeface="Courier New"/>
                <a:ea typeface="Courier New"/>
                <a:cs typeface="Courier New"/>
                <a:sym typeface="Courier New"/>
              </a:rPr>
              <a:t>"penggaris"</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6A9955"/>
                </a:solidFill>
                <a:highlight>
                  <a:srgbClr val="000000"/>
                </a:highlight>
                <a:latin typeface="Courier New"/>
                <a:ea typeface="Courier New"/>
                <a:cs typeface="Courier New"/>
                <a:sym typeface="Courier New"/>
              </a:rPr>
              <a:t># menghapus item "penggaris"</a:t>
            </a:r>
            <a:endParaRPr b="0" i="0" sz="1050" u="none" cap="none" strike="noStrike">
              <a:solidFill>
                <a:srgbClr val="9CDCFE"/>
              </a:solidFill>
              <a:highlight>
                <a:srgbClr val="000000"/>
              </a:highlight>
              <a:latin typeface="Courier New"/>
              <a:ea typeface="Courier New"/>
              <a:cs typeface="Courier New"/>
              <a:sym typeface="Courier New"/>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6" name="Shape 786"/>
        <p:cNvGrpSpPr/>
        <p:nvPr/>
      </p:nvGrpSpPr>
      <p:grpSpPr>
        <a:xfrm>
          <a:off x="0" y="0"/>
          <a:ext cx="0" cy="0"/>
          <a:chOff x="0" y="0"/>
          <a:chExt cx="0" cy="0"/>
        </a:xfrm>
      </p:grpSpPr>
      <p:sp>
        <p:nvSpPr>
          <p:cNvPr id="787" name="Google Shape;787;p51"/>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Light"/>
                <a:ea typeface="Roboto Light"/>
                <a:cs typeface="Roboto Light"/>
                <a:sym typeface="Roboto Light"/>
              </a:rPr>
              <a:t>2.7 |</a:t>
            </a:r>
            <a:r>
              <a:rPr b="1" i="0" lang="en" sz="1200" u="none" cap="none" strike="noStrike">
                <a:solidFill>
                  <a:srgbClr val="000000"/>
                </a:solidFill>
                <a:latin typeface="Roboto"/>
                <a:ea typeface="Roboto"/>
                <a:cs typeface="Roboto"/>
                <a:sym typeface="Roboto"/>
              </a:rPr>
              <a:t> Modifying items in dictionary</a:t>
            </a:r>
            <a:endParaRPr b="1" i="0" sz="1200" u="none" cap="none" strike="noStrike">
              <a:solidFill>
                <a:srgbClr val="000000"/>
              </a:solidFill>
              <a:latin typeface="Roboto"/>
              <a:ea typeface="Roboto"/>
              <a:cs typeface="Roboto"/>
              <a:sym typeface="Roboto"/>
            </a:endParaRPr>
          </a:p>
        </p:txBody>
      </p:sp>
      <p:sp>
        <p:nvSpPr>
          <p:cNvPr id="788" name="Google Shape;788;p51"/>
          <p:cNvSpPr/>
          <p:nvPr/>
        </p:nvSpPr>
        <p:spPr>
          <a:xfrm>
            <a:off x="448525" y="472800"/>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Menambah item dan mengubah value</a:t>
            </a:r>
            <a:r>
              <a:rPr b="1" i="0" lang="en" sz="4100" u="none" cap="none" strike="noStrike">
                <a:solidFill>
                  <a:srgbClr val="F07A5A"/>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
        <p:nvSpPr>
          <p:cNvPr id="789" name="Google Shape;789;p51"/>
          <p:cNvSpPr txBox="1"/>
          <p:nvPr/>
        </p:nvSpPr>
        <p:spPr>
          <a:xfrm>
            <a:off x="566100" y="1910100"/>
            <a:ext cx="5268900" cy="50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100"/>
              <a:buFont typeface="Arial"/>
              <a:buNone/>
            </a:pPr>
            <a:r>
              <a:rPr b="0" i="0" lang="en" sz="1050" u="none" cap="none" strike="noStrike">
                <a:solidFill>
                  <a:srgbClr val="000000"/>
                </a:solidFill>
                <a:latin typeface="Roboto Light"/>
                <a:ea typeface="Roboto Light"/>
                <a:cs typeface="Roboto Light"/>
                <a:sym typeface="Roboto Light"/>
              </a:rPr>
              <a:t>Kita dapat melakukan penambahan item dan mengubah value secara langsung dengan menggunakan </a:t>
            </a:r>
            <a:r>
              <a:rPr b="1" i="0" lang="en" sz="1050" u="none" cap="none" strike="noStrike">
                <a:solidFill>
                  <a:srgbClr val="000000"/>
                </a:solidFill>
                <a:latin typeface="Roboto"/>
                <a:ea typeface="Roboto"/>
                <a:cs typeface="Roboto"/>
                <a:sym typeface="Roboto"/>
              </a:rPr>
              <a:t>update()</a:t>
            </a:r>
            <a:endParaRPr b="1" i="0" sz="1050" u="none" cap="none" strike="noStrike">
              <a:solidFill>
                <a:srgbClr val="000000"/>
              </a:solidFill>
              <a:latin typeface="Roboto"/>
              <a:ea typeface="Roboto"/>
              <a:cs typeface="Roboto"/>
              <a:sym typeface="Roboto"/>
            </a:endParaRPr>
          </a:p>
        </p:txBody>
      </p:sp>
      <p:sp>
        <p:nvSpPr>
          <p:cNvPr id="790" name="Google Shape;790;p51"/>
          <p:cNvSpPr/>
          <p:nvPr/>
        </p:nvSpPr>
        <p:spPr>
          <a:xfrm>
            <a:off x="448525" y="2687625"/>
            <a:ext cx="5301900" cy="11982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51"/>
          <p:cNvSpPr/>
          <p:nvPr/>
        </p:nvSpPr>
        <p:spPr>
          <a:xfrm>
            <a:off x="557675" y="2846450"/>
            <a:ext cx="4167600" cy="4935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1600" u="none" cap="none" strike="noStrike">
                <a:solidFill>
                  <a:srgbClr val="2C1A32"/>
                </a:solidFill>
                <a:latin typeface="Poppins"/>
                <a:ea typeface="Poppins"/>
                <a:cs typeface="Poppins"/>
                <a:sym typeface="Poppins"/>
              </a:rPr>
              <a:t>Contoh</a:t>
            </a:r>
            <a:endParaRPr b="1" i="0" sz="1600" u="none" cap="none" strike="noStrike">
              <a:solidFill>
                <a:srgbClr val="F07A5A"/>
              </a:solidFill>
              <a:latin typeface="Poppins"/>
              <a:ea typeface="Poppins"/>
              <a:cs typeface="Poppins"/>
              <a:sym typeface="Poppins"/>
            </a:endParaRPr>
          </a:p>
        </p:txBody>
      </p:sp>
      <p:sp>
        <p:nvSpPr>
          <p:cNvPr id="792" name="Google Shape;792;p51"/>
          <p:cNvSpPr txBox="1"/>
          <p:nvPr/>
        </p:nvSpPr>
        <p:spPr>
          <a:xfrm>
            <a:off x="639775" y="3173650"/>
            <a:ext cx="4883400" cy="3462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050"/>
              <a:buFont typeface="Arial"/>
              <a:buNone/>
            </a:pPr>
            <a:r>
              <a:rPr b="0" i="0" lang="en" sz="1050" u="none" cap="none" strike="noStrike">
                <a:solidFill>
                  <a:srgbClr val="9CDCFE"/>
                </a:solidFill>
                <a:highlight>
                  <a:srgbClr val="000000"/>
                </a:highlight>
                <a:latin typeface="Courier New"/>
                <a:ea typeface="Courier New"/>
                <a:cs typeface="Courier New"/>
                <a:sym typeface="Courier New"/>
              </a:rPr>
              <a:t>dict_harga</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DCDCAA"/>
                </a:solidFill>
                <a:highlight>
                  <a:srgbClr val="000000"/>
                </a:highlight>
                <a:latin typeface="Courier New"/>
                <a:ea typeface="Courier New"/>
                <a:cs typeface="Courier New"/>
                <a:sym typeface="Courier New"/>
              </a:rPr>
              <a:t>update</a:t>
            </a:r>
            <a:r>
              <a:rPr b="0" i="0" lang="en" sz="1050" u="none" cap="none" strike="noStrike">
                <a:solidFill>
                  <a:srgbClr val="D4D4D4"/>
                </a:solidFill>
                <a:highlight>
                  <a:srgbClr val="000000"/>
                </a:highlight>
                <a:latin typeface="Courier New"/>
                <a:ea typeface="Courier New"/>
                <a:cs typeface="Courier New"/>
                <a:sym typeface="Courier New"/>
              </a:rPr>
              <a:t>({</a:t>
            </a:r>
            <a:r>
              <a:rPr b="0" i="0" lang="en" sz="1050" u="none" cap="none" strike="noStrike">
                <a:solidFill>
                  <a:srgbClr val="CE9178"/>
                </a:solidFill>
                <a:highlight>
                  <a:srgbClr val="000000"/>
                </a:highlight>
                <a:latin typeface="Courier New"/>
                <a:ea typeface="Courier New"/>
                <a:cs typeface="Courier New"/>
                <a:sym typeface="Courier New"/>
              </a:rPr>
              <a:t>"penggaris"</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B5CEA8"/>
                </a:solidFill>
                <a:highlight>
                  <a:srgbClr val="000000"/>
                </a:highlight>
                <a:latin typeface="Courier New"/>
                <a:ea typeface="Courier New"/>
                <a:cs typeface="Courier New"/>
                <a:sym typeface="Courier New"/>
              </a:rPr>
              <a:t>5000</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CE9178"/>
                </a:solidFill>
                <a:highlight>
                  <a:srgbClr val="000000"/>
                </a:highlight>
                <a:latin typeface="Courier New"/>
                <a:ea typeface="Courier New"/>
                <a:cs typeface="Courier New"/>
                <a:sym typeface="Courier New"/>
              </a:rPr>
              <a:t>"penghapus"</a:t>
            </a:r>
            <a:r>
              <a:rPr b="0" i="0" lang="en" sz="1050" u="none" cap="none" strike="noStrike">
                <a:solidFill>
                  <a:srgbClr val="D4D4D4"/>
                </a:solidFill>
                <a:highlight>
                  <a:srgbClr val="000000"/>
                </a:highlight>
                <a:latin typeface="Courier New"/>
                <a:ea typeface="Courier New"/>
                <a:cs typeface="Courier New"/>
                <a:sym typeface="Courier New"/>
              </a:rPr>
              <a:t>: </a:t>
            </a:r>
            <a:r>
              <a:rPr b="0" i="0" lang="en" sz="1050" u="none" cap="none" strike="noStrike">
                <a:solidFill>
                  <a:srgbClr val="B5CEA8"/>
                </a:solidFill>
                <a:highlight>
                  <a:srgbClr val="000000"/>
                </a:highlight>
                <a:latin typeface="Courier New"/>
                <a:ea typeface="Courier New"/>
                <a:cs typeface="Courier New"/>
                <a:sym typeface="Courier New"/>
              </a:rPr>
              <a:t>1700</a:t>
            </a:r>
            <a:r>
              <a:rPr b="0" i="0" lang="en" sz="1050" u="none" cap="none" strike="noStrike">
                <a:solidFill>
                  <a:srgbClr val="D4D4D4"/>
                </a:solidFill>
                <a:highlight>
                  <a:srgbClr val="000000"/>
                </a:highlight>
                <a:latin typeface="Courier New"/>
                <a:ea typeface="Courier New"/>
                <a:cs typeface="Courier New"/>
                <a:sym typeface="Courier New"/>
              </a:rPr>
              <a:t>})</a:t>
            </a:r>
            <a:endParaRPr b="0" i="0" sz="1050" u="none" cap="none" strike="noStrike">
              <a:solidFill>
                <a:srgbClr val="9CDCFE"/>
              </a:solidFill>
              <a:highlight>
                <a:srgbClr val="000000"/>
              </a:highlight>
              <a:latin typeface="Courier New"/>
              <a:ea typeface="Courier New"/>
              <a:cs typeface="Courier New"/>
              <a:sym typeface="Courier New"/>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96" name="Shape 796"/>
        <p:cNvGrpSpPr/>
        <p:nvPr/>
      </p:nvGrpSpPr>
      <p:grpSpPr>
        <a:xfrm>
          <a:off x="0" y="0"/>
          <a:ext cx="0" cy="0"/>
          <a:chOff x="0" y="0"/>
          <a:chExt cx="0" cy="0"/>
        </a:xfrm>
      </p:grpSpPr>
      <p:sp>
        <p:nvSpPr>
          <p:cNvPr id="797" name="Google Shape;797;g2cdc7940d12_1_0"/>
          <p:cNvSpPr/>
          <p:nvPr/>
        </p:nvSpPr>
        <p:spPr>
          <a:xfrm>
            <a:off x="1029350" y="1638525"/>
            <a:ext cx="31800" cy="1999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g2cdc7940d12_1_0"/>
          <p:cNvSpPr/>
          <p:nvPr/>
        </p:nvSpPr>
        <p:spPr>
          <a:xfrm>
            <a:off x="1310150" y="2042925"/>
            <a:ext cx="7596000" cy="113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0" lang="en" sz="4500" u="none" cap="none" strike="noStrike">
                <a:solidFill>
                  <a:schemeClr val="lt1"/>
                </a:solidFill>
                <a:latin typeface="Poppins"/>
                <a:ea typeface="Poppins"/>
                <a:cs typeface="Poppins"/>
                <a:sym typeface="Poppins"/>
              </a:rPr>
              <a:t>Assignment:</a:t>
            </a:r>
            <a:endParaRPr b="0" i="0" sz="4500" u="none" cap="none" strike="noStrike">
              <a:solidFill>
                <a:schemeClr val="lt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4500"/>
              <a:buFont typeface="Arial"/>
              <a:buNone/>
            </a:pPr>
            <a:r>
              <a:rPr b="0" i="0" lang="en" sz="4500" u="none" cap="none" strike="noStrike">
                <a:solidFill>
                  <a:schemeClr val="lt1"/>
                </a:solidFill>
                <a:latin typeface="Poppins ExtraBold"/>
                <a:ea typeface="Poppins ExtraBold"/>
                <a:cs typeface="Poppins ExtraBold"/>
                <a:sym typeface="Poppins ExtraBold"/>
              </a:rPr>
              <a:t>Script Program Python Sederhana</a:t>
            </a:r>
            <a:endParaRPr b="0" i="0" sz="4500" u="none" cap="none" strike="noStrike">
              <a:solidFill>
                <a:schemeClr val="lt1"/>
              </a:solidFill>
              <a:latin typeface="Poppins ExtraBold"/>
              <a:ea typeface="Poppins ExtraBold"/>
              <a:cs typeface="Poppins ExtraBold"/>
              <a:sym typeface="Poppins ExtraBold"/>
            </a:endParaRPr>
          </a:p>
        </p:txBody>
      </p:sp>
      <p:pic>
        <p:nvPicPr>
          <p:cNvPr id="799" name="Google Shape;799;g2cdc7940d12_1_0"/>
          <p:cNvPicPr preferRelativeResize="0"/>
          <p:nvPr/>
        </p:nvPicPr>
        <p:blipFill rotWithShape="1">
          <a:blip r:embed="rId4">
            <a:alphaModFix/>
          </a:blip>
          <a:srcRect b="0" l="0" r="0" t="0"/>
          <a:stretch/>
        </p:blipFill>
        <p:spPr>
          <a:xfrm>
            <a:off x="6484150" y="0"/>
            <a:ext cx="2659849" cy="769956"/>
          </a:xfrm>
          <a:prstGeom prst="rect">
            <a:avLst/>
          </a:prstGeom>
          <a:noFill/>
          <a:ln>
            <a:noFill/>
          </a:ln>
        </p:spPr>
      </p:pic>
      <p:sp>
        <p:nvSpPr>
          <p:cNvPr id="800" name="Google Shape;800;g2cdc7940d12_1_0"/>
          <p:cNvSpPr/>
          <p:nvPr/>
        </p:nvSpPr>
        <p:spPr>
          <a:xfrm>
            <a:off x="63150" y="4322675"/>
            <a:ext cx="1544400" cy="770100"/>
          </a:xfrm>
          <a:prstGeom prst="rect">
            <a:avLst/>
          </a:prstGeom>
          <a:solidFill>
            <a:srgbClr val="2F18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4" name="Shape 804"/>
        <p:cNvGrpSpPr/>
        <p:nvPr/>
      </p:nvGrpSpPr>
      <p:grpSpPr>
        <a:xfrm>
          <a:off x="0" y="0"/>
          <a:ext cx="0" cy="0"/>
          <a:chOff x="0" y="0"/>
          <a:chExt cx="0" cy="0"/>
        </a:xfrm>
      </p:grpSpPr>
      <p:sp>
        <p:nvSpPr>
          <p:cNvPr id="805" name="Google Shape;805;g2cdc7940d12_1_7"/>
          <p:cNvSpPr/>
          <p:nvPr/>
        </p:nvSpPr>
        <p:spPr>
          <a:xfrm>
            <a:off x="121975" y="63700"/>
            <a:ext cx="32199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Light"/>
                <a:ea typeface="Roboto Light"/>
                <a:cs typeface="Roboto Light"/>
                <a:sym typeface="Roboto Light"/>
              </a:rPr>
              <a:t>|</a:t>
            </a:r>
            <a:r>
              <a:rPr b="1" i="0" lang="en" sz="1200" u="none" cap="none" strike="noStrike">
                <a:solidFill>
                  <a:schemeClr val="dk1"/>
                </a:solidFill>
                <a:latin typeface="Roboto"/>
                <a:ea typeface="Roboto"/>
                <a:cs typeface="Roboto"/>
                <a:sym typeface="Roboto"/>
              </a:rPr>
              <a:t> Project</a:t>
            </a:r>
            <a:endParaRPr b="1" i="0" sz="1200" u="none" cap="none" strike="noStrike">
              <a:solidFill>
                <a:schemeClr val="dk1"/>
              </a:solidFill>
              <a:latin typeface="Roboto"/>
              <a:ea typeface="Roboto"/>
              <a:cs typeface="Roboto"/>
              <a:sym typeface="Roboto"/>
            </a:endParaRPr>
          </a:p>
        </p:txBody>
      </p:sp>
      <p:sp>
        <p:nvSpPr>
          <p:cNvPr id="806" name="Google Shape;806;g2cdc7940d12_1_7"/>
          <p:cNvSpPr/>
          <p:nvPr/>
        </p:nvSpPr>
        <p:spPr>
          <a:xfrm>
            <a:off x="829525" y="396600"/>
            <a:ext cx="45312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Deskripsi Project</a:t>
            </a:r>
            <a:r>
              <a:rPr b="1" i="0" lang="en" sz="4100" u="none" cap="none" strike="noStrike">
                <a:solidFill>
                  <a:srgbClr val="F07A5A"/>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
        <p:nvSpPr>
          <p:cNvPr id="807" name="Google Shape;807;g2cdc7940d12_1_7"/>
          <p:cNvSpPr txBox="1"/>
          <p:nvPr/>
        </p:nvSpPr>
        <p:spPr>
          <a:xfrm>
            <a:off x="862475" y="1973500"/>
            <a:ext cx="3631500" cy="2609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2C1A32"/>
                </a:solidFill>
                <a:highlight>
                  <a:srgbClr val="FFFFFF"/>
                </a:highlight>
                <a:latin typeface="Roboto Light"/>
                <a:ea typeface="Roboto Light"/>
                <a:cs typeface="Roboto Light"/>
                <a:sym typeface="Roboto Light"/>
              </a:rPr>
              <a:t>Buatlah program untuk menghitung harga setelah dikurangi diskon.</a:t>
            </a:r>
            <a:endParaRPr b="0" i="0" sz="1050" u="none" cap="none" strike="noStrike">
              <a:solidFill>
                <a:srgbClr val="2C1A32"/>
              </a:solidFill>
              <a:highlight>
                <a:srgbClr val="FFFFFF"/>
              </a:highlight>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2C1A32"/>
                </a:solidFill>
                <a:highlight>
                  <a:srgbClr val="FFFFFF"/>
                </a:highlight>
                <a:latin typeface="Roboto Light"/>
                <a:ea typeface="Roboto Light"/>
                <a:cs typeface="Roboto Light"/>
                <a:sym typeface="Roboto Light"/>
              </a:rPr>
              <a:t>Di dalam program akan ada variable harga asli sebesar 123,000 dan diskon sebesar 23%. </a:t>
            </a:r>
            <a:endParaRPr b="0" i="0" sz="1050" u="none" cap="none" strike="noStrike">
              <a:solidFill>
                <a:srgbClr val="2C1A32"/>
              </a:solidFill>
              <a:highlight>
                <a:srgbClr val="FFFFFF"/>
              </a:highlight>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2C1A32"/>
                </a:solidFill>
                <a:highlight>
                  <a:srgbClr val="FFFFFF"/>
                </a:highlight>
                <a:latin typeface="Roboto Light"/>
                <a:ea typeface="Roboto Light"/>
                <a:cs typeface="Roboto Light"/>
                <a:sym typeface="Roboto Light"/>
              </a:rPr>
              <a:t>Kemudian, lakukan perhitungan sehingga didapatkan harga setelah diskon.</a:t>
            </a:r>
            <a:endParaRPr b="0" i="0" sz="1050" u="none" cap="none" strike="noStrike">
              <a:solidFill>
                <a:srgbClr val="2C1A32"/>
              </a:solidFill>
              <a:highlight>
                <a:srgbClr val="FFFFFF"/>
              </a:highlight>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2C1A32"/>
                </a:solidFill>
                <a:highlight>
                  <a:srgbClr val="FFFFFF"/>
                </a:highlight>
                <a:latin typeface="Roboto Light"/>
                <a:ea typeface="Roboto Light"/>
                <a:cs typeface="Roboto Light"/>
                <a:sym typeface="Roboto Light"/>
              </a:rPr>
              <a:t>Simpan kode program Anda dalam sebuah file script Python sehingga program Anda dapat dijalankan di dalam komputer lokal.</a:t>
            </a:r>
            <a:endParaRPr b="0" i="0" sz="1050" u="none" cap="none" strike="noStrike">
              <a:solidFill>
                <a:srgbClr val="2C1A32"/>
              </a:solidFill>
              <a:highlight>
                <a:srgbClr val="FFFFFF"/>
              </a:highlight>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2C1A32"/>
                </a:solidFill>
                <a:highlight>
                  <a:srgbClr val="FFFFFF"/>
                </a:highlight>
                <a:latin typeface="Roboto Light"/>
                <a:ea typeface="Roboto Light"/>
                <a:cs typeface="Roboto Light"/>
                <a:sym typeface="Roboto Light"/>
              </a:rPr>
              <a:t>Ketika dijalankan, program akan mengeluarkan hasil sebagai berikut: </a:t>
            </a:r>
            <a:endParaRPr b="0" i="0" sz="1050" u="none" cap="none" strike="noStrike">
              <a:solidFill>
                <a:srgbClr val="2C1A32"/>
              </a:solidFill>
              <a:highlight>
                <a:srgbClr val="FFFFFF"/>
              </a:highlight>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050"/>
              <a:buFont typeface="Arial"/>
              <a:buNone/>
            </a:pPr>
            <a:r>
              <a:rPr b="1" i="1" lang="en" sz="1050" u="none" cap="none" strike="noStrike">
                <a:solidFill>
                  <a:srgbClr val="2C1A32"/>
                </a:solidFill>
                <a:highlight>
                  <a:srgbClr val="FFFFFF"/>
                </a:highlight>
                <a:latin typeface="Roboto"/>
                <a:ea typeface="Roboto"/>
                <a:cs typeface="Roboto"/>
                <a:sym typeface="Roboto"/>
              </a:rPr>
              <a:t>Harga asli = Rp.123.000,-</a:t>
            </a:r>
            <a:endParaRPr b="1" i="1" sz="1050" u="none" cap="none" strike="noStrike">
              <a:solidFill>
                <a:srgbClr val="2C1A32"/>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050"/>
              <a:buFont typeface="Arial"/>
              <a:buNone/>
            </a:pPr>
            <a:r>
              <a:rPr b="1" i="1" lang="en" sz="1050" u="none" cap="none" strike="noStrike">
                <a:solidFill>
                  <a:srgbClr val="2C1A32"/>
                </a:solidFill>
                <a:highlight>
                  <a:srgbClr val="FFFFFF"/>
                </a:highlight>
                <a:latin typeface="Roboto"/>
                <a:ea typeface="Roboto"/>
                <a:cs typeface="Roboto"/>
                <a:sym typeface="Roboto"/>
              </a:rPr>
              <a:t>Diskon = 23%</a:t>
            </a:r>
            <a:endParaRPr b="1" i="1" sz="1050" u="none" cap="none" strike="noStrike">
              <a:solidFill>
                <a:srgbClr val="2C1A32"/>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050"/>
              <a:buFont typeface="Arial"/>
              <a:buNone/>
            </a:pPr>
            <a:r>
              <a:rPr b="1" i="1" lang="en" sz="1050" u="none" cap="none" strike="noStrike">
                <a:solidFill>
                  <a:srgbClr val="2C1A32"/>
                </a:solidFill>
                <a:highlight>
                  <a:srgbClr val="FFFFFF"/>
                </a:highlight>
                <a:latin typeface="Roboto"/>
                <a:ea typeface="Roboto"/>
                <a:cs typeface="Roboto"/>
                <a:sym typeface="Roboto"/>
              </a:rPr>
              <a:t>Harga diskon = Rp. 28.290,-</a:t>
            </a:r>
            <a:endParaRPr b="1" i="1" sz="1050" u="none" cap="none" strike="noStrike">
              <a:solidFill>
                <a:srgbClr val="2C1A32"/>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2C1A32"/>
              </a:solidFill>
              <a:highlight>
                <a:srgbClr val="FFFFFF"/>
              </a:highlight>
              <a:latin typeface="Roboto Light"/>
              <a:ea typeface="Roboto Light"/>
              <a:cs typeface="Roboto Light"/>
              <a:sym typeface="Roboto Light"/>
            </a:endParaRPr>
          </a:p>
        </p:txBody>
      </p:sp>
      <p:pic>
        <p:nvPicPr>
          <p:cNvPr id="808" name="Google Shape;808;g2cdc7940d12_1_7"/>
          <p:cNvPicPr preferRelativeResize="0"/>
          <p:nvPr/>
        </p:nvPicPr>
        <p:blipFill rotWithShape="1">
          <a:blip r:embed="rId4">
            <a:alphaModFix/>
          </a:blip>
          <a:srcRect b="0" l="0" r="0" t="0"/>
          <a:stretch/>
        </p:blipFill>
        <p:spPr>
          <a:xfrm>
            <a:off x="4922100" y="2784425"/>
            <a:ext cx="4096075" cy="836375"/>
          </a:xfrm>
          <a:prstGeom prst="rect">
            <a:avLst/>
          </a:prstGeom>
          <a:noFill/>
          <a:ln>
            <a:noFill/>
          </a:ln>
        </p:spPr>
      </p:pic>
      <p:sp>
        <p:nvSpPr>
          <p:cNvPr id="809" name="Google Shape;809;g2cdc7940d12_1_7"/>
          <p:cNvSpPr txBox="1"/>
          <p:nvPr/>
        </p:nvSpPr>
        <p:spPr>
          <a:xfrm>
            <a:off x="4922100" y="2329350"/>
            <a:ext cx="3000000" cy="34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2C1A32"/>
                </a:solidFill>
                <a:highlight>
                  <a:schemeClr val="lt1"/>
                </a:highlight>
                <a:latin typeface="Roboto Light"/>
                <a:ea typeface="Roboto Light"/>
                <a:cs typeface="Roboto Light"/>
                <a:sym typeface="Roboto Light"/>
              </a:rPr>
              <a:t>Contoh program ketika dijalankan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3" name="Shape 813"/>
        <p:cNvGrpSpPr/>
        <p:nvPr/>
      </p:nvGrpSpPr>
      <p:grpSpPr>
        <a:xfrm>
          <a:off x="0" y="0"/>
          <a:ext cx="0" cy="0"/>
          <a:chOff x="0" y="0"/>
          <a:chExt cx="0" cy="0"/>
        </a:xfrm>
      </p:grpSpPr>
      <p:sp>
        <p:nvSpPr>
          <p:cNvPr id="814" name="Google Shape;814;p52"/>
          <p:cNvSpPr/>
          <p:nvPr/>
        </p:nvSpPr>
        <p:spPr>
          <a:xfrm>
            <a:off x="1921350" y="1939038"/>
            <a:ext cx="5301300" cy="1437300"/>
          </a:xfrm>
          <a:prstGeom prst="rect">
            <a:avLst/>
          </a:prstGeom>
          <a:noFill/>
          <a:ln>
            <a:noFill/>
          </a:ln>
        </p:spPr>
        <p:txBody>
          <a:bodyPr anchorCtr="0" anchor="ctr" bIns="91425" lIns="91425" spcFirstLastPara="1" rIns="91425" wrap="square" tIns="91425">
            <a:noAutofit/>
          </a:bodyPr>
          <a:lstStyle/>
          <a:p>
            <a:pPr indent="0" lvl="0" marL="0" marR="0" rtl="0" algn="ctr">
              <a:lnSpc>
                <a:spcPct val="80000"/>
              </a:lnSpc>
              <a:spcBef>
                <a:spcPts val="0"/>
              </a:spcBef>
              <a:spcAft>
                <a:spcPts val="0"/>
              </a:spcAft>
              <a:buClr>
                <a:srgbClr val="000000"/>
              </a:buClr>
              <a:buSzPts val="5600"/>
              <a:buFont typeface="Arial"/>
              <a:buNone/>
            </a:pPr>
            <a:r>
              <a:rPr b="0" i="0" lang="en" sz="5600" u="none" cap="none" strike="noStrike">
                <a:solidFill>
                  <a:schemeClr val="lt1"/>
                </a:solidFill>
                <a:latin typeface="Poppins ExtraBold"/>
                <a:ea typeface="Poppins ExtraBold"/>
                <a:cs typeface="Poppins ExtraBold"/>
                <a:sym typeface="Poppins ExtraBold"/>
              </a:rPr>
              <a:t>THANK YOU</a:t>
            </a:r>
            <a:endParaRPr b="0" i="0" sz="5600" u="none" cap="none" strike="noStrike">
              <a:solidFill>
                <a:schemeClr val="lt1"/>
              </a:solidFill>
              <a:latin typeface="Poppins ExtraBold"/>
              <a:ea typeface="Poppins ExtraBold"/>
              <a:cs typeface="Poppins ExtraBold"/>
              <a:sym typeface="Poppins ExtraBold"/>
            </a:endParaRPr>
          </a:p>
        </p:txBody>
      </p:sp>
      <p:pic>
        <p:nvPicPr>
          <p:cNvPr id="815" name="Google Shape;815;p52"/>
          <p:cNvPicPr preferRelativeResize="0"/>
          <p:nvPr/>
        </p:nvPicPr>
        <p:blipFill rotWithShape="1">
          <a:blip r:embed="rId4">
            <a:alphaModFix/>
          </a:blip>
          <a:srcRect b="0" l="0" r="0" t="0"/>
          <a:stretch/>
        </p:blipFill>
        <p:spPr>
          <a:xfrm>
            <a:off x="3340900" y="1428750"/>
            <a:ext cx="2659849" cy="769956"/>
          </a:xfrm>
          <a:prstGeom prst="rect">
            <a:avLst/>
          </a:prstGeom>
          <a:noFill/>
          <a:ln>
            <a:noFill/>
          </a:ln>
        </p:spPr>
      </p:pic>
      <p:sp>
        <p:nvSpPr>
          <p:cNvPr id="816" name="Google Shape;816;p52"/>
          <p:cNvSpPr/>
          <p:nvPr/>
        </p:nvSpPr>
        <p:spPr>
          <a:xfrm>
            <a:off x="63150" y="4322675"/>
            <a:ext cx="1544400" cy="770100"/>
          </a:xfrm>
          <a:prstGeom prst="rect">
            <a:avLst/>
          </a:prstGeom>
          <a:solidFill>
            <a:srgbClr val="00A5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2" name="Shape 402"/>
        <p:cNvGrpSpPr/>
        <p:nvPr/>
      </p:nvGrpSpPr>
      <p:grpSpPr>
        <a:xfrm>
          <a:off x="0" y="0"/>
          <a:ext cx="0" cy="0"/>
          <a:chOff x="0" y="0"/>
          <a:chExt cx="0" cy="0"/>
        </a:xfrm>
      </p:grpSpPr>
      <p:sp>
        <p:nvSpPr>
          <p:cNvPr id="403" name="Google Shape;403;p6"/>
          <p:cNvSpPr txBox="1"/>
          <p:nvPr/>
        </p:nvSpPr>
        <p:spPr>
          <a:xfrm>
            <a:off x="724025" y="2148113"/>
            <a:ext cx="10989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dk1"/>
                </a:solidFill>
                <a:latin typeface="Poppins ExtraBold"/>
                <a:ea typeface="Poppins ExtraBold"/>
                <a:cs typeface="Poppins ExtraBold"/>
                <a:sym typeface="Poppins ExtraBold"/>
              </a:rPr>
              <a:t>1.1</a:t>
            </a:r>
            <a:endParaRPr b="0" i="0" sz="5000" u="none" cap="none" strike="noStrike">
              <a:solidFill>
                <a:schemeClr val="dk1"/>
              </a:solidFill>
              <a:latin typeface="Poppins ExtraBold"/>
              <a:ea typeface="Poppins ExtraBold"/>
              <a:cs typeface="Poppins ExtraBold"/>
              <a:sym typeface="Poppins ExtraBold"/>
            </a:endParaRPr>
          </a:p>
        </p:txBody>
      </p:sp>
      <p:sp>
        <p:nvSpPr>
          <p:cNvPr id="404" name="Google Shape;404;p6"/>
          <p:cNvSpPr/>
          <p:nvPr/>
        </p:nvSpPr>
        <p:spPr>
          <a:xfrm>
            <a:off x="1875425" y="2078750"/>
            <a:ext cx="23700" cy="1102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6"/>
          <p:cNvSpPr/>
          <p:nvPr/>
        </p:nvSpPr>
        <p:spPr>
          <a:xfrm>
            <a:off x="2068500" y="2039280"/>
            <a:ext cx="5612700" cy="113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0" lang="en" sz="4500" u="none" cap="none" strike="noStrike">
                <a:solidFill>
                  <a:schemeClr val="dk1"/>
                </a:solidFill>
                <a:latin typeface="Poppins"/>
                <a:ea typeface="Poppins"/>
                <a:cs typeface="Poppins"/>
                <a:sym typeface="Poppins"/>
              </a:rPr>
              <a:t>Variable.</a:t>
            </a:r>
            <a:endParaRPr b="0" i="0" sz="4500" u="none" cap="none" strike="noStrike">
              <a:solidFill>
                <a:schemeClr val="dk1"/>
              </a:solidFill>
              <a:latin typeface="Poppins ExtraBold"/>
              <a:ea typeface="Poppins ExtraBold"/>
              <a:cs typeface="Poppins ExtraBold"/>
              <a:sym typeface="Poppins Extra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9" name="Shape 409"/>
        <p:cNvGrpSpPr/>
        <p:nvPr/>
      </p:nvGrpSpPr>
      <p:grpSpPr>
        <a:xfrm>
          <a:off x="0" y="0"/>
          <a:ext cx="0" cy="0"/>
          <a:chOff x="0" y="0"/>
          <a:chExt cx="0" cy="0"/>
        </a:xfrm>
      </p:grpSpPr>
      <p:sp>
        <p:nvSpPr>
          <p:cNvPr id="410" name="Google Shape;410;p7"/>
          <p:cNvSpPr/>
          <p:nvPr/>
        </p:nvSpPr>
        <p:spPr>
          <a:xfrm>
            <a:off x="448525" y="2325650"/>
            <a:ext cx="5301900" cy="18324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7"/>
          <p:cNvSpPr/>
          <p:nvPr/>
        </p:nvSpPr>
        <p:spPr>
          <a:xfrm>
            <a:off x="121975" y="63700"/>
            <a:ext cx="32199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Light"/>
                <a:ea typeface="Roboto Light"/>
                <a:cs typeface="Roboto Light"/>
                <a:sym typeface="Roboto Light"/>
              </a:rPr>
              <a:t>1.1 |</a:t>
            </a:r>
            <a:r>
              <a:rPr b="1" i="0" lang="en" sz="1200" u="none" cap="none" strike="noStrike">
                <a:solidFill>
                  <a:schemeClr val="dk1"/>
                </a:solidFill>
                <a:latin typeface="Roboto"/>
                <a:ea typeface="Roboto"/>
                <a:cs typeface="Roboto"/>
                <a:sym typeface="Roboto"/>
              </a:rPr>
              <a:t> Variabel</a:t>
            </a:r>
            <a:endParaRPr b="1" i="0" sz="1200" u="none" cap="none" strike="noStrike">
              <a:solidFill>
                <a:schemeClr val="dk1"/>
              </a:solidFill>
              <a:latin typeface="Roboto"/>
              <a:ea typeface="Roboto"/>
              <a:cs typeface="Roboto"/>
              <a:sym typeface="Roboto"/>
            </a:endParaRPr>
          </a:p>
        </p:txBody>
      </p:sp>
      <p:sp>
        <p:nvSpPr>
          <p:cNvPr id="412" name="Google Shape;412;p7"/>
          <p:cNvSpPr/>
          <p:nvPr/>
        </p:nvSpPr>
        <p:spPr>
          <a:xfrm>
            <a:off x="448525" y="516392"/>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Apa itu Variabel</a:t>
            </a:r>
            <a:r>
              <a:rPr b="1" i="0" lang="en" sz="4100" u="none" cap="none" strike="noStrike">
                <a:solidFill>
                  <a:srgbClr val="F07A5A"/>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
        <p:nvSpPr>
          <p:cNvPr id="413" name="Google Shape;413;p7"/>
          <p:cNvSpPr txBox="1"/>
          <p:nvPr/>
        </p:nvSpPr>
        <p:spPr>
          <a:xfrm>
            <a:off x="481475" y="1516300"/>
            <a:ext cx="5268900" cy="66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2C1A32"/>
                </a:solidFill>
                <a:latin typeface="Roboto Light"/>
                <a:ea typeface="Roboto Light"/>
                <a:cs typeface="Roboto Light"/>
                <a:sym typeface="Roboto Light"/>
              </a:rPr>
              <a:t>Variabel adalah tempat untuk</a:t>
            </a:r>
            <a:r>
              <a:rPr b="1" i="0" lang="en" sz="1050" u="none" cap="none" strike="noStrike">
                <a:solidFill>
                  <a:srgbClr val="2C1A32"/>
                </a:solidFill>
                <a:latin typeface="Roboto"/>
                <a:ea typeface="Roboto"/>
                <a:cs typeface="Roboto"/>
                <a:sym typeface="Roboto"/>
              </a:rPr>
              <a:t> menyimpan data</a:t>
            </a:r>
            <a:r>
              <a:rPr b="0" i="0" lang="en" sz="1050" u="none" cap="none" strike="noStrike">
                <a:solidFill>
                  <a:srgbClr val="2C1A32"/>
                </a:solidFill>
                <a:latin typeface="Roboto Light"/>
                <a:ea typeface="Roboto Light"/>
                <a:cs typeface="Roboto Light"/>
                <a:sym typeface="Roboto Light"/>
              </a:rPr>
              <a:t>. </a:t>
            </a:r>
            <a:br>
              <a:rPr b="0" i="0" lang="en" sz="1050" u="none" cap="none" strike="noStrike">
                <a:solidFill>
                  <a:srgbClr val="2C1A32"/>
                </a:solidFill>
                <a:latin typeface="Roboto Light"/>
                <a:ea typeface="Roboto Light"/>
                <a:cs typeface="Roboto Light"/>
                <a:sym typeface="Roboto Light"/>
              </a:rPr>
            </a:br>
            <a:r>
              <a:rPr b="0" i="0" lang="en" sz="1050" u="none" cap="none" strike="noStrike">
                <a:solidFill>
                  <a:srgbClr val="2C1A32"/>
                </a:solidFill>
                <a:latin typeface="Roboto Light"/>
                <a:ea typeface="Roboto Light"/>
                <a:cs typeface="Roboto Light"/>
                <a:sym typeface="Roboto Light"/>
              </a:rPr>
              <a:t>Variabel memungkinkan program untuk memproses dan menyimpan data secara dinamis dan memudahkan programmer dalam mengakses data tersebut</a:t>
            </a:r>
            <a:endParaRPr b="0" i="0" sz="1400" u="none" cap="none" strike="noStrike">
              <a:solidFill>
                <a:srgbClr val="2C1A32"/>
              </a:solidFill>
              <a:latin typeface="Roboto Light"/>
              <a:ea typeface="Roboto Light"/>
              <a:cs typeface="Roboto Light"/>
              <a:sym typeface="Roboto Light"/>
            </a:endParaRPr>
          </a:p>
        </p:txBody>
      </p:sp>
      <p:sp>
        <p:nvSpPr>
          <p:cNvPr id="414" name="Google Shape;414;p7"/>
          <p:cNvSpPr txBox="1"/>
          <p:nvPr/>
        </p:nvSpPr>
        <p:spPr>
          <a:xfrm>
            <a:off x="557800" y="2969550"/>
            <a:ext cx="4167600" cy="6696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1"/>
                </a:highlight>
                <a:latin typeface="Courier New"/>
                <a:ea typeface="Courier New"/>
                <a:cs typeface="Courier New"/>
                <a:sym typeface="Courier New"/>
              </a:rPr>
              <a:t>nama = </a:t>
            </a:r>
            <a:r>
              <a:rPr b="0" i="0" lang="en" sz="1050" u="none" cap="none" strike="noStrike">
                <a:solidFill>
                  <a:srgbClr val="00A67D"/>
                </a:solidFill>
                <a:highlight>
                  <a:schemeClr val="dk1"/>
                </a:highlight>
                <a:latin typeface="Courier New"/>
                <a:ea typeface="Courier New"/>
                <a:cs typeface="Courier New"/>
                <a:sym typeface="Courier New"/>
              </a:rPr>
              <a:t>"John"</a:t>
            </a:r>
            <a:endParaRPr b="0" i="0" sz="1050" u="none" cap="none" strike="noStrike">
              <a:solidFill>
                <a:srgbClr val="FFFFFF"/>
              </a:solidFill>
              <a:highlight>
                <a:schemeClr val="dk1"/>
              </a:highlight>
              <a:latin typeface="Courier New"/>
              <a:ea typeface="Courier New"/>
              <a:cs typeface="Courier New"/>
              <a:sym typeface="Courier New"/>
            </a:endParaRPr>
          </a:p>
          <a:p>
            <a:pPr indent="0" lvl="0" marL="0" marR="0" rtl="0" algn="just">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1"/>
                </a:highlight>
                <a:latin typeface="Courier New"/>
                <a:ea typeface="Courier New"/>
                <a:cs typeface="Courier New"/>
                <a:sym typeface="Courier New"/>
              </a:rPr>
              <a:t>umur = </a:t>
            </a:r>
            <a:r>
              <a:rPr b="0" i="0" lang="en" sz="1050" u="none" cap="none" strike="noStrike">
                <a:solidFill>
                  <a:srgbClr val="DF3079"/>
                </a:solidFill>
                <a:highlight>
                  <a:schemeClr val="dk1"/>
                </a:highlight>
                <a:latin typeface="Courier New"/>
                <a:ea typeface="Courier New"/>
                <a:cs typeface="Courier New"/>
                <a:sym typeface="Courier New"/>
              </a:rPr>
              <a:t>25</a:t>
            </a:r>
            <a:endParaRPr b="0" i="0" sz="1050" u="none" cap="none" strike="noStrike">
              <a:solidFill>
                <a:srgbClr val="FFFFFF"/>
              </a:solidFill>
              <a:highlight>
                <a:schemeClr val="dk1"/>
              </a:highlight>
              <a:latin typeface="Courier New"/>
              <a:ea typeface="Courier New"/>
              <a:cs typeface="Courier New"/>
              <a:sym typeface="Courier New"/>
            </a:endParaRPr>
          </a:p>
          <a:p>
            <a:pPr indent="0" lvl="0" marL="0" marR="0" rtl="0" algn="just">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1"/>
                </a:highlight>
                <a:latin typeface="Courier New"/>
                <a:ea typeface="Courier New"/>
                <a:cs typeface="Courier New"/>
                <a:sym typeface="Courier New"/>
              </a:rPr>
              <a:t>berat_badan = </a:t>
            </a:r>
            <a:r>
              <a:rPr b="0" i="0" lang="en" sz="1050" u="none" cap="none" strike="noStrike">
                <a:solidFill>
                  <a:srgbClr val="DF3079"/>
                </a:solidFill>
                <a:highlight>
                  <a:schemeClr val="dk1"/>
                </a:highlight>
                <a:latin typeface="Courier New"/>
                <a:ea typeface="Courier New"/>
                <a:cs typeface="Courier New"/>
                <a:sym typeface="Courier New"/>
              </a:rPr>
              <a:t>70.5</a:t>
            </a:r>
            <a:endParaRPr b="0" i="0" sz="1200" u="none" cap="none" strike="noStrike">
              <a:solidFill>
                <a:schemeClr val="dk1"/>
              </a:solidFill>
              <a:latin typeface="Cambria"/>
              <a:ea typeface="Cambria"/>
              <a:cs typeface="Cambria"/>
              <a:sym typeface="Cambria"/>
            </a:endParaRPr>
          </a:p>
        </p:txBody>
      </p:sp>
      <p:sp>
        <p:nvSpPr>
          <p:cNvPr id="415" name="Google Shape;415;p7"/>
          <p:cNvSpPr/>
          <p:nvPr/>
        </p:nvSpPr>
        <p:spPr>
          <a:xfrm>
            <a:off x="557675" y="2476050"/>
            <a:ext cx="4167600" cy="4935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1600" u="none" cap="none" strike="noStrike">
                <a:solidFill>
                  <a:srgbClr val="2C1A32"/>
                </a:solidFill>
                <a:latin typeface="Poppins"/>
                <a:ea typeface="Poppins"/>
                <a:cs typeface="Poppins"/>
                <a:sym typeface="Poppins"/>
              </a:rPr>
              <a:t>Contoh</a:t>
            </a:r>
            <a:endParaRPr b="1" i="0" sz="1600" u="none" cap="none" strike="noStrike">
              <a:solidFill>
                <a:srgbClr val="F07A5A"/>
              </a:solidFill>
              <a:latin typeface="Poppins"/>
              <a:ea typeface="Poppins"/>
              <a:cs typeface="Poppins"/>
              <a:sym typeface="Poppins"/>
            </a:endParaRPr>
          </a:p>
        </p:txBody>
      </p:sp>
      <p:sp>
        <p:nvSpPr>
          <p:cNvPr id="416" name="Google Shape;416;p7"/>
          <p:cNvSpPr txBox="1"/>
          <p:nvPr/>
        </p:nvSpPr>
        <p:spPr>
          <a:xfrm>
            <a:off x="557675" y="3562258"/>
            <a:ext cx="4167600" cy="34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2C1A32"/>
                </a:solidFill>
                <a:latin typeface="Roboto Light"/>
                <a:ea typeface="Roboto Light"/>
                <a:cs typeface="Roboto Light"/>
                <a:sym typeface="Roboto Light"/>
              </a:rPr>
              <a:t>nama, umur, dan berat_badan merupakan variabel</a:t>
            </a:r>
            <a:endParaRPr b="0" i="0" sz="1400" u="none" cap="none" strike="noStrike">
              <a:solidFill>
                <a:srgbClr val="2C1A32"/>
              </a:solidFill>
              <a:latin typeface="Roboto Light"/>
              <a:ea typeface="Roboto Light"/>
              <a:cs typeface="Roboto Light"/>
              <a:sym typeface="Robot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0" name="Shape 420"/>
        <p:cNvGrpSpPr/>
        <p:nvPr/>
      </p:nvGrpSpPr>
      <p:grpSpPr>
        <a:xfrm>
          <a:off x="0" y="0"/>
          <a:ext cx="0" cy="0"/>
          <a:chOff x="0" y="0"/>
          <a:chExt cx="0" cy="0"/>
        </a:xfrm>
      </p:grpSpPr>
      <p:sp>
        <p:nvSpPr>
          <p:cNvPr id="421" name="Google Shape;421;p8"/>
          <p:cNvSpPr txBox="1"/>
          <p:nvPr/>
        </p:nvSpPr>
        <p:spPr>
          <a:xfrm>
            <a:off x="329075" y="1516300"/>
            <a:ext cx="5268900" cy="2932200"/>
          </a:xfrm>
          <a:prstGeom prst="rect">
            <a:avLst/>
          </a:prstGeom>
          <a:noFill/>
          <a:ln>
            <a:noFill/>
          </a:ln>
        </p:spPr>
        <p:txBody>
          <a:bodyPr anchorCtr="0" anchor="t" bIns="91425" lIns="91425" spcFirstLastPara="1" rIns="91425" wrap="square" tIns="91425">
            <a:spAutoFit/>
          </a:bodyPr>
          <a:lstStyle/>
          <a:p>
            <a:pPr indent="-295275" lvl="0" marL="457200" marR="0" rtl="0" algn="l">
              <a:lnSpc>
                <a:spcPct val="100000"/>
              </a:lnSpc>
              <a:spcBef>
                <a:spcPts val="0"/>
              </a:spcBef>
              <a:spcAft>
                <a:spcPts val="0"/>
              </a:spcAft>
              <a:buClr>
                <a:srgbClr val="2C1A32"/>
              </a:buClr>
              <a:buSzPts val="1050"/>
              <a:buFont typeface="Roboto Light"/>
              <a:buChar char="●"/>
            </a:pPr>
            <a:r>
              <a:rPr b="0" i="0" lang="en" sz="1050" u="none" cap="none" strike="noStrike">
                <a:solidFill>
                  <a:srgbClr val="2C1A32"/>
                </a:solidFill>
                <a:latin typeface="Roboto Light"/>
                <a:ea typeface="Roboto Light"/>
                <a:cs typeface="Roboto Light"/>
                <a:sym typeface="Roboto Light"/>
              </a:rPr>
              <a:t>Nama variabel harus dimulai dengan huruf (a-z, A-Z) atau garis bawah (_). Variabel tidak boleh dimulai dengan angka atau karakter khusus lainnya.</a:t>
            </a:r>
            <a:endParaRPr b="0" i="0" sz="1050" u="none" cap="none" strike="noStrike">
              <a:solidFill>
                <a:srgbClr val="2C1A32"/>
              </a:solidFill>
              <a:latin typeface="Roboto Light"/>
              <a:ea typeface="Roboto Light"/>
              <a:cs typeface="Roboto Light"/>
              <a:sym typeface="Roboto Light"/>
            </a:endParaRPr>
          </a:p>
          <a:p>
            <a:pPr indent="-295275" lvl="0" marL="457200" marR="0" rtl="0" algn="l">
              <a:lnSpc>
                <a:spcPct val="100000"/>
              </a:lnSpc>
              <a:spcBef>
                <a:spcPts val="0"/>
              </a:spcBef>
              <a:spcAft>
                <a:spcPts val="0"/>
              </a:spcAft>
              <a:buClr>
                <a:srgbClr val="2C1A32"/>
              </a:buClr>
              <a:buSzPts val="1050"/>
              <a:buFont typeface="Roboto Light"/>
              <a:buChar char="●"/>
            </a:pPr>
            <a:r>
              <a:rPr b="0" i="0" lang="en" sz="1050" u="none" cap="none" strike="noStrike">
                <a:solidFill>
                  <a:srgbClr val="2C1A32"/>
                </a:solidFill>
                <a:latin typeface="Roboto Light"/>
                <a:ea typeface="Roboto Light"/>
                <a:cs typeface="Roboto Light"/>
                <a:sym typeface="Roboto Light"/>
              </a:rPr>
              <a:t>Nama variabel hanya dapat mengandung huruf, angka, dan garis bawah. Karakter lain seperti spasi, tanda hubung, atau simbol lainnya tidak diperbolehkan.</a:t>
            </a:r>
            <a:endParaRPr b="0" i="0" sz="1050" u="none" cap="none" strike="noStrike">
              <a:solidFill>
                <a:srgbClr val="2C1A32"/>
              </a:solidFill>
              <a:latin typeface="Roboto Light"/>
              <a:ea typeface="Roboto Light"/>
              <a:cs typeface="Roboto Light"/>
              <a:sym typeface="Roboto Light"/>
            </a:endParaRPr>
          </a:p>
          <a:p>
            <a:pPr indent="-295275" lvl="0" marL="457200" marR="0" rtl="0" algn="l">
              <a:lnSpc>
                <a:spcPct val="100000"/>
              </a:lnSpc>
              <a:spcBef>
                <a:spcPts val="0"/>
              </a:spcBef>
              <a:spcAft>
                <a:spcPts val="0"/>
              </a:spcAft>
              <a:buClr>
                <a:srgbClr val="2C1A32"/>
              </a:buClr>
              <a:buSzPts val="1050"/>
              <a:buFont typeface="Roboto Light"/>
              <a:buChar char="●"/>
            </a:pPr>
            <a:r>
              <a:rPr b="0" i="0" lang="en" sz="1050" u="none" cap="none" strike="noStrike">
                <a:solidFill>
                  <a:srgbClr val="2C1A32"/>
                </a:solidFill>
                <a:latin typeface="Roboto Light"/>
                <a:ea typeface="Roboto Light"/>
                <a:cs typeface="Roboto Light"/>
                <a:sym typeface="Roboto Light"/>
              </a:rPr>
              <a:t>Python adalah bahasa pemrograman yang bersifat case-sensitive, sehingga variabel yang menggunakan huruf besar dan kecil dianggap sebagai dua variabel yang berbeda. Sebagai contoh, "nama" dan "Nama" dianggap sebagai dua variabel yang berbeda.</a:t>
            </a:r>
            <a:endParaRPr b="0" i="0" sz="1050" u="none" cap="none" strike="noStrike">
              <a:solidFill>
                <a:srgbClr val="2C1A32"/>
              </a:solidFill>
              <a:latin typeface="Roboto Light"/>
              <a:ea typeface="Roboto Light"/>
              <a:cs typeface="Roboto Light"/>
              <a:sym typeface="Roboto Light"/>
            </a:endParaRPr>
          </a:p>
          <a:p>
            <a:pPr indent="-295275" lvl="0" marL="457200" marR="0" rtl="0" algn="l">
              <a:lnSpc>
                <a:spcPct val="100000"/>
              </a:lnSpc>
              <a:spcBef>
                <a:spcPts val="0"/>
              </a:spcBef>
              <a:spcAft>
                <a:spcPts val="0"/>
              </a:spcAft>
              <a:buClr>
                <a:srgbClr val="2C1A32"/>
              </a:buClr>
              <a:buSzPts val="1050"/>
              <a:buFont typeface="Roboto Light"/>
              <a:buChar char="●"/>
            </a:pPr>
            <a:r>
              <a:rPr b="0" i="0" lang="en" sz="1050" u="none" cap="none" strike="noStrike">
                <a:solidFill>
                  <a:srgbClr val="2C1A32"/>
                </a:solidFill>
                <a:latin typeface="Roboto Light"/>
                <a:ea typeface="Roboto Light"/>
                <a:cs typeface="Roboto Light"/>
                <a:sym typeface="Roboto Light"/>
              </a:rPr>
              <a:t>Nama variabel sebaiknya singkat dan deskriptif agar mudah dipahami oleh programmer lain dan memudahkan dalam memahami fungsinya.</a:t>
            </a:r>
            <a:endParaRPr b="0" i="0" sz="1050" u="none" cap="none" strike="noStrike">
              <a:solidFill>
                <a:srgbClr val="2C1A32"/>
              </a:solidFill>
              <a:latin typeface="Roboto Light"/>
              <a:ea typeface="Roboto Light"/>
              <a:cs typeface="Roboto Light"/>
              <a:sym typeface="Roboto Light"/>
            </a:endParaRPr>
          </a:p>
          <a:p>
            <a:pPr indent="-295275" lvl="0" marL="457200" marR="0" rtl="0" algn="l">
              <a:lnSpc>
                <a:spcPct val="100000"/>
              </a:lnSpc>
              <a:spcBef>
                <a:spcPts val="0"/>
              </a:spcBef>
              <a:spcAft>
                <a:spcPts val="0"/>
              </a:spcAft>
              <a:buClr>
                <a:srgbClr val="2C1A32"/>
              </a:buClr>
              <a:buSzPts val="1050"/>
              <a:buFont typeface="Roboto Light"/>
              <a:buChar char="●"/>
            </a:pPr>
            <a:r>
              <a:rPr b="0" i="0" lang="en" sz="1050" u="none" cap="none" strike="noStrike">
                <a:solidFill>
                  <a:srgbClr val="2C1A32"/>
                </a:solidFill>
                <a:latin typeface="Roboto Light"/>
                <a:ea typeface="Roboto Light"/>
                <a:cs typeface="Roboto Light"/>
                <a:sym typeface="Roboto Light"/>
              </a:rPr>
              <a:t>Sebaiknya menggunakan huruf kecil dalam penamaan variabel, kecuali pada variabel konstanta yang menggunakan huruf besar. Konvensi ini bertujuan untuk membedakan variabel biasa dengan variabel konstanta.</a:t>
            </a:r>
            <a:endParaRPr b="0" i="0" sz="1050" u="none" cap="none" strike="noStrike">
              <a:solidFill>
                <a:srgbClr val="2C1A32"/>
              </a:solidFill>
              <a:latin typeface="Roboto Light"/>
              <a:ea typeface="Roboto Light"/>
              <a:cs typeface="Roboto Light"/>
              <a:sym typeface="Roboto Light"/>
            </a:endParaRPr>
          </a:p>
          <a:p>
            <a:pPr indent="-295275" lvl="0" marL="457200" marR="0" rtl="0" algn="l">
              <a:lnSpc>
                <a:spcPct val="100000"/>
              </a:lnSpc>
              <a:spcBef>
                <a:spcPts val="0"/>
              </a:spcBef>
              <a:spcAft>
                <a:spcPts val="0"/>
              </a:spcAft>
              <a:buClr>
                <a:srgbClr val="2C1A32"/>
              </a:buClr>
              <a:buSzPts val="1050"/>
              <a:buFont typeface="Roboto Light"/>
              <a:buChar char="●"/>
            </a:pPr>
            <a:r>
              <a:rPr b="0" i="0" lang="en" sz="1050" u="none" cap="none" strike="noStrike">
                <a:solidFill>
                  <a:srgbClr val="2C1A32"/>
                </a:solidFill>
                <a:latin typeface="Roboto Light"/>
                <a:ea typeface="Roboto Light"/>
                <a:cs typeface="Roboto Light"/>
                <a:sym typeface="Roboto Light"/>
              </a:rPr>
              <a:t>Sebaiknya menghindari penggunaan kata-kata yang mirip dengan kata-kata bawaan Python, seperti "list", "dict", atau "tuple". Ini bertujuan untuk menghindari konflik dengan kata kunci Python</a:t>
            </a:r>
            <a:endParaRPr b="0" i="0" sz="1050" u="none" cap="none" strike="noStrike">
              <a:solidFill>
                <a:srgbClr val="2C1A32"/>
              </a:solidFill>
              <a:latin typeface="Roboto Light"/>
              <a:ea typeface="Roboto Light"/>
              <a:cs typeface="Roboto Light"/>
              <a:sym typeface="Roboto Light"/>
            </a:endParaRPr>
          </a:p>
        </p:txBody>
      </p:sp>
      <p:sp>
        <p:nvSpPr>
          <p:cNvPr id="422" name="Google Shape;422;p8"/>
          <p:cNvSpPr/>
          <p:nvPr/>
        </p:nvSpPr>
        <p:spPr>
          <a:xfrm>
            <a:off x="121975" y="63700"/>
            <a:ext cx="32199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Light"/>
                <a:ea typeface="Roboto Light"/>
                <a:cs typeface="Roboto Light"/>
                <a:sym typeface="Roboto Light"/>
              </a:rPr>
              <a:t>1.1 |</a:t>
            </a:r>
            <a:r>
              <a:rPr b="1" i="0" lang="en" sz="1200" u="none" cap="none" strike="noStrike">
                <a:solidFill>
                  <a:schemeClr val="dk1"/>
                </a:solidFill>
                <a:latin typeface="Roboto"/>
                <a:ea typeface="Roboto"/>
                <a:cs typeface="Roboto"/>
                <a:sym typeface="Roboto"/>
              </a:rPr>
              <a:t> Variabel</a:t>
            </a:r>
            <a:endParaRPr b="1" i="0" sz="1200" u="none" cap="none" strike="noStrike">
              <a:solidFill>
                <a:schemeClr val="dk1"/>
              </a:solidFill>
              <a:latin typeface="Roboto"/>
              <a:ea typeface="Roboto"/>
              <a:cs typeface="Roboto"/>
              <a:sym typeface="Roboto"/>
            </a:endParaRPr>
          </a:p>
        </p:txBody>
      </p:sp>
      <p:sp>
        <p:nvSpPr>
          <p:cNvPr id="423" name="Google Shape;423;p8"/>
          <p:cNvSpPr/>
          <p:nvPr/>
        </p:nvSpPr>
        <p:spPr>
          <a:xfrm>
            <a:off x="372325" y="244200"/>
            <a:ext cx="77508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Standard penamaan variable</a:t>
            </a:r>
            <a:endParaRPr b="1" i="0" sz="4100" u="none" cap="none" strike="noStrike">
              <a:solidFill>
                <a:srgbClr val="F07A5A"/>
              </a:solidFill>
              <a:latin typeface="Poppins"/>
              <a:ea typeface="Poppins"/>
              <a:cs typeface="Poppins"/>
              <a:sym typeface="Poppins"/>
            </a:endParaRPr>
          </a:p>
        </p:txBody>
      </p:sp>
      <p:sp>
        <p:nvSpPr>
          <p:cNvPr id="424" name="Google Shape;424;p8"/>
          <p:cNvSpPr/>
          <p:nvPr/>
        </p:nvSpPr>
        <p:spPr>
          <a:xfrm>
            <a:off x="5725200" y="1605500"/>
            <a:ext cx="3219900" cy="17970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8"/>
          <p:cNvSpPr txBox="1"/>
          <p:nvPr/>
        </p:nvSpPr>
        <p:spPr>
          <a:xfrm>
            <a:off x="6230975" y="2126050"/>
            <a:ext cx="1950300" cy="3462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1"/>
                </a:highlight>
                <a:latin typeface="Courier New"/>
                <a:ea typeface="Courier New"/>
                <a:cs typeface="Courier New"/>
                <a:sym typeface="Courier New"/>
              </a:rPr>
              <a:t>Var1 = </a:t>
            </a:r>
            <a:r>
              <a:rPr b="0" i="0" lang="en" sz="1050" u="none" cap="none" strike="noStrike">
                <a:solidFill>
                  <a:srgbClr val="00A67D"/>
                </a:solidFill>
                <a:highlight>
                  <a:schemeClr val="dk1"/>
                </a:highlight>
                <a:latin typeface="Courier New"/>
                <a:ea typeface="Courier New"/>
                <a:cs typeface="Courier New"/>
                <a:sym typeface="Courier New"/>
              </a:rPr>
              <a:t>"John"</a:t>
            </a:r>
            <a:endParaRPr b="0" i="0" sz="1200" u="none" cap="none" strike="noStrike">
              <a:solidFill>
                <a:schemeClr val="dk1"/>
              </a:solidFill>
              <a:latin typeface="Cambria"/>
              <a:ea typeface="Cambria"/>
              <a:cs typeface="Cambria"/>
              <a:sym typeface="Cambria"/>
            </a:endParaRPr>
          </a:p>
        </p:txBody>
      </p:sp>
      <p:sp>
        <p:nvSpPr>
          <p:cNvPr id="426" name="Google Shape;426;p8"/>
          <p:cNvSpPr/>
          <p:nvPr/>
        </p:nvSpPr>
        <p:spPr>
          <a:xfrm>
            <a:off x="5700449" y="1594700"/>
            <a:ext cx="3244500" cy="4935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1600" u="none" cap="none" strike="noStrike">
                <a:solidFill>
                  <a:srgbClr val="2C1A32"/>
                </a:solidFill>
                <a:latin typeface="Poppins"/>
                <a:ea typeface="Poppins"/>
                <a:cs typeface="Poppins"/>
                <a:sym typeface="Poppins"/>
              </a:rPr>
              <a:t>Contoh </a:t>
            </a:r>
            <a:endParaRPr b="1" i="0" sz="1600" u="none" cap="none" strike="noStrike">
              <a:solidFill>
                <a:srgbClr val="F07A5A"/>
              </a:solidFill>
              <a:latin typeface="Poppins"/>
              <a:ea typeface="Poppins"/>
              <a:cs typeface="Poppins"/>
              <a:sym typeface="Poppins"/>
            </a:endParaRPr>
          </a:p>
        </p:txBody>
      </p:sp>
      <p:sp>
        <p:nvSpPr>
          <p:cNvPr id="427" name="Google Shape;427;p8"/>
          <p:cNvSpPr txBox="1"/>
          <p:nvPr/>
        </p:nvSpPr>
        <p:spPr>
          <a:xfrm>
            <a:off x="6230975" y="2606550"/>
            <a:ext cx="1950300" cy="3462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1"/>
                </a:highlight>
                <a:latin typeface="Courier New"/>
                <a:ea typeface="Courier New"/>
                <a:cs typeface="Courier New"/>
                <a:sym typeface="Courier New"/>
              </a:rPr>
              <a:t>nama_pegawai = </a:t>
            </a:r>
            <a:r>
              <a:rPr b="0" i="0" lang="en" sz="1050" u="none" cap="none" strike="noStrike">
                <a:solidFill>
                  <a:srgbClr val="00A67D"/>
                </a:solidFill>
                <a:highlight>
                  <a:schemeClr val="dk1"/>
                </a:highlight>
                <a:latin typeface="Courier New"/>
                <a:ea typeface="Courier New"/>
                <a:cs typeface="Courier New"/>
                <a:sym typeface="Courier New"/>
              </a:rPr>
              <a:t>"John"</a:t>
            </a:r>
            <a:endParaRPr b="0" i="0" sz="1200" u="none" cap="none" strike="noStrike">
              <a:solidFill>
                <a:schemeClr val="dk1"/>
              </a:solidFill>
              <a:latin typeface="Cambria"/>
              <a:ea typeface="Cambria"/>
              <a:cs typeface="Cambria"/>
              <a:sym typeface="Cambria"/>
            </a:endParaRPr>
          </a:p>
        </p:txBody>
      </p:sp>
      <p:sp>
        <p:nvSpPr>
          <p:cNvPr id="428" name="Google Shape;428;p8"/>
          <p:cNvSpPr txBox="1"/>
          <p:nvPr/>
        </p:nvSpPr>
        <p:spPr>
          <a:xfrm>
            <a:off x="5840522" y="2059225"/>
            <a:ext cx="3087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Arial"/>
                <a:ea typeface="Arial"/>
                <a:cs typeface="Arial"/>
                <a:sym typeface="Arial"/>
              </a:rPr>
              <a:t>❌</a:t>
            </a:r>
            <a:endParaRPr b="0" i="0" sz="1900" u="none" cap="none" strike="noStrike">
              <a:solidFill>
                <a:srgbClr val="000000"/>
              </a:solidFill>
              <a:latin typeface="Arial"/>
              <a:ea typeface="Arial"/>
              <a:cs typeface="Arial"/>
              <a:sym typeface="Arial"/>
            </a:endParaRPr>
          </a:p>
        </p:txBody>
      </p:sp>
      <p:sp>
        <p:nvSpPr>
          <p:cNvPr id="429" name="Google Shape;429;p8"/>
          <p:cNvSpPr txBox="1"/>
          <p:nvPr/>
        </p:nvSpPr>
        <p:spPr>
          <a:xfrm>
            <a:off x="5840522" y="2542853"/>
            <a:ext cx="3087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Arial"/>
                <a:ea typeface="Arial"/>
                <a:cs typeface="Arial"/>
                <a:sym typeface="Arial"/>
              </a:rPr>
              <a:t>✅</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3" name="Shape 433"/>
        <p:cNvGrpSpPr/>
        <p:nvPr/>
      </p:nvGrpSpPr>
      <p:grpSpPr>
        <a:xfrm>
          <a:off x="0" y="0"/>
          <a:ext cx="0" cy="0"/>
          <a:chOff x="0" y="0"/>
          <a:chExt cx="0" cy="0"/>
        </a:xfrm>
      </p:grpSpPr>
      <p:sp>
        <p:nvSpPr>
          <p:cNvPr id="434" name="Google Shape;434;p9"/>
          <p:cNvSpPr/>
          <p:nvPr/>
        </p:nvSpPr>
        <p:spPr>
          <a:xfrm>
            <a:off x="121975" y="63700"/>
            <a:ext cx="32199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Light"/>
                <a:ea typeface="Roboto Light"/>
                <a:cs typeface="Roboto Light"/>
                <a:sym typeface="Roboto Light"/>
              </a:rPr>
              <a:t>1.1 |</a:t>
            </a:r>
            <a:r>
              <a:rPr b="1" i="0" lang="en" sz="1200" u="none" cap="none" strike="noStrike">
                <a:solidFill>
                  <a:schemeClr val="dk1"/>
                </a:solidFill>
                <a:latin typeface="Roboto"/>
                <a:ea typeface="Roboto"/>
                <a:cs typeface="Roboto"/>
                <a:sym typeface="Roboto"/>
              </a:rPr>
              <a:t> Variabel</a:t>
            </a:r>
            <a:endParaRPr b="1" i="0" sz="1200" u="none" cap="none" strike="noStrike">
              <a:solidFill>
                <a:schemeClr val="dk1"/>
              </a:solidFill>
              <a:latin typeface="Roboto"/>
              <a:ea typeface="Roboto"/>
              <a:cs typeface="Roboto"/>
              <a:sym typeface="Roboto"/>
            </a:endParaRPr>
          </a:p>
        </p:txBody>
      </p:sp>
      <p:sp>
        <p:nvSpPr>
          <p:cNvPr id="435" name="Google Shape;435;p9"/>
          <p:cNvSpPr/>
          <p:nvPr/>
        </p:nvSpPr>
        <p:spPr>
          <a:xfrm>
            <a:off x="829525" y="1234800"/>
            <a:ext cx="73101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chemeClr val="dk1"/>
              </a:buClr>
              <a:buSzPts val="5600"/>
              <a:buFont typeface="Arial"/>
              <a:buNone/>
            </a:pPr>
            <a:r>
              <a:rPr b="1" i="0" lang="en" sz="4100" u="none" cap="none" strike="noStrike">
                <a:solidFill>
                  <a:srgbClr val="F07A5A"/>
                </a:solidFill>
                <a:latin typeface="Poppins"/>
                <a:ea typeface="Poppins"/>
                <a:cs typeface="Poppins"/>
                <a:sym typeface="Poppins"/>
              </a:rPr>
              <a:t>Hands-on:</a:t>
            </a:r>
            <a:endParaRPr b="1" i="0" sz="4100" u="none" cap="none" strike="noStrike">
              <a:solidFill>
                <a:srgbClr val="2C1A32"/>
              </a:solidFill>
              <a:latin typeface="Poppins"/>
              <a:ea typeface="Poppins"/>
              <a:cs typeface="Poppins"/>
              <a:sym typeface="Poppins"/>
            </a:endParaRPr>
          </a:p>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Deklarasi &amp; Update Variabel</a:t>
            </a:r>
            <a:r>
              <a:rPr b="1" i="0" lang="en" sz="4100" u="none" cap="none" strike="noStrike">
                <a:solidFill>
                  <a:srgbClr val="F07A5A"/>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
        <p:nvSpPr>
          <p:cNvPr id="436" name="Google Shape;436;p9"/>
          <p:cNvSpPr txBox="1"/>
          <p:nvPr/>
        </p:nvSpPr>
        <p:spPr>
          <a:xfrm>
            <a:off x="862475" y="2659300"/>
            <a:ext cx="5249100" cy="34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2C1A32"/>
                </a:solidFill>
                <a:highlight>
                  <a:srgbClr val="FFFFFF"/>
                </a:highlight>
                <a:latin typeface="Roboto Light"/>
                <a:ea typeface="Roboto Light"/>
                <a:cs typeface="Roboto Light"/>
                <a:sym typeface="Roboto Light"/>
              </a:rPr>
              <a:t>Link to Google Colabs: Section intro variable</a:t>
            </a:r>
            <a:endParaRPr b="0" i="0" sz="1400" u="none" cap="none" strike="noStrike">
              <a:solidFill>
                <a:srgbClr val="2C1A32"/>
              </a:solidFill>
              <a:latin typeface="Roboto Light"/>
              <a:ea typeface="Roboto Light"/>
              <a:cs typeface="Roboto Light"/>
              <a:sym typeface="Roboto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F79323"/>
      </a:accent3>
      <a:accent4>
        <a:srgbClr val="EA5504"/>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Simple Light">
  <a:themeElements>
    <a:clrScheme name="Simple Light">
      <a:dk1>
        <a:srgbClr val="000000"/>
      </a:dk1>
      <a:lt1>
        <a:srgbClr val="FFFFFF"/>
      </a:lt1>
      <a:dk2>
        <a:srgbClr val="595959"/>
      </a:dk2>
      <a:lt2>
        <a:srgbClr val="EEEEEE"/>
      </a:lt2>
      <a:accent1>
        <a:srgbClr val="4285F4"/>
      </a:accent1>
      <a:accent2>
        <a:srgbClr val="212121"/>
      </a:accent2>
      <a:accent3>
        <a:srgbClr val="F79323"/>
      </a:accent3>
      <a:accent4>
        <a:srgbClr val="EA5504"/>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_Simple Light">
  <a:themeElements>
    <a:clrScheme name="Simple Light">
      <a:dk1>
        <a:srgbClr val="000000"/>
      </a:dk1>
      <a:lt1>
        <a:srgbClr val="FFFFFF"/>
      </a:lt1>
      <a:dk2>
        <a:srgbClr val="595959"/>
      </a:dk2>
      <a:lt2>
        <a:srgbClr val="EEEEEE"/>
      </a:lt2>
      <a:accent1>
        <a:srgbClr val="4285F4"/>
      </a:accent1>
      <a:accent2>
        <a:srgbClr val="212121"/>
      </a:accent2>
      <a:accent3>
        <a:srgbClr val="F79323"/>
      </a:accent3>
      <a:accent4>
        <a:srgbClr val="EA5504"/>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ASUS</dc:creator>
</cp:coreProperties>
</file>