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BEE2FC"/>
            </a:solidFill>
            <a:ln>
              <a:noFill/>
            </a:ln>
            <a:effectLst/>
          </c:spPr>
          <c:cat>
            <c:numRef>
              <c:f>Sheet1!$A$2:$A$8</c:f>
              <c:numCache>
                <c:formatCode>0_);[Red]\(0\)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8</c:v>
                </c:pt>
                <c:pt idx="5">
                  <c:v>15</c:v>
                </c:pt>
                <c:pt idx="6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87-441A-961C-A335282A47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C9BC7"/>
            </a:solidFill>
            <a:ln>
              <a:noFill/>
            </a:ln>
            <a:effectLst/>
          </c:spPr>
          <c:cat>
            <c:numRef>
              <c:f>Sheet1!$A$2:$A$8</c:f>
              <c:numCache>
                <c:formatCode>0_);[Red]\(0\)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11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87-441A-961C-A335282A47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64738896"/>
        <c:axId val="-1964738352"/>
      </c:areaChart>
      <c:catAx>
        <c:axId val="-1964738896"/>
        <c:scaling>
          <c:orientation val="minMax"/>
        </c:scaling>
        <c:delete val="0"/>
        <c:axPos val="b"/>
        <c:numFmt formatCode="0_);[Red]\(0\)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964738352"/>
        <c:crosses val="autoZero"/>
        <c:auto val="1"/>
        <c:lblAlgn val="ctr"/>
        <c:lblOffset val="100"/>
        <c:noMultiLvlLbl val="0"/>
      </c:catAx>
      <c:valAx>
        <c:axId val="-1964738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964738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5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8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2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6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1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6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7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8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3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986803" y="4423244"/>
            <a:ext cx="2218390" cy="1188500"/>
            <a:chOff x="488950" y="4659084"/>
            <a:chExt cx="5448554" cy="2099131"/>
          </a:xfrm>
        </p:grpSpPr>
        <p:sp>
          <p:nvSpPr>
            <p:cNvPr id="5" name="직사각형 4"/>
            <p:cNvSpPr/>
            <p:nvPr/>
          </p:nvSpPr>
          <p:spPr>
            <a:xfrm>
              <a:off x="488950" y="4659084"/>
              <a:ext cx="5448554" cy="1983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3867785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514749" y="4679314"/>
            <a:ext cx="1162498" cy="6106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시스템 개발부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이준호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54695" y="1373214"/>
            <a:ext cx="8682606" cy="1768362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Monitoring &amp; </a:t>
            </a:r>
            <a:r>
              <a:rPr lang="en-US" altLang="ko-KR" sz="4800" b="1" i="1" kern="0" dirty="0" err="1">
                <a:solidFill>
                  <a:prstClr val="white"/>
                </a:solidFill>
              </a:rPr>
              <a:t>Analystics</a:t>
            </a:r>
            <a:r>
              <a:rPr lang="en-US" altLang="ko-KR" sz="4800" b="1" i="1" kern="0" dirty="0">
                <a:solidFill>
                  <a:prstClr val="white"/>
                </a:solidFill>
              </a:rPr>
              <a:t> Web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1390" y="1246256"/>
            <a:ext cx="1332416" cy="253916"/>
          </a:xfrm>
          <a:prstGeom prst="rect">
            <a:avLst/>
          </a:prstGeom>
          <a:solidFill>
            <a:srgbClr val="5C9BC7"/>
          </a:solidFill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050" kern="0" dirty="0">
                <a:solidFill>
                  <a:srgbClr val="BEE2FC"/>
                </a:solidFill>
              </a:rPr>
              <a:t>www.gematek.com</a:t>
            </a:r>
            <a:endParaRPr lang="en-US" altLang="ko-KR" sz="4000" b="1" i="1" kern="0" dirty="0">
              <a:solidFill>
                <a:srgbClr val="BEE2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82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248513"/>
            <a:ext cx="11214100" cy="6422656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10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248513"/>
            <a:ext cx="11214100" cy="6422656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233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248513"/>
            <a:ext cx="11214100" cy="6422656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232806" y="3059418"/>
            <a:ext cx="389086" cy="389086"/>
            <a:chOff x="1073150" y="1506390"/>
            <a:chExt cx="389086" cy="389086"/>
          </a:xfrm>
        </p:grpSpPr>
        <p:sp>
          <p:nvSpPr>
            <p:cNvPr id="6" name="눈물 방울 5"/>
            <p:cNvSpPr/>
            <p:nvPr/>
          </p:nvSpPr>
          <p:spPr>
            <a:xfrm rot="54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>
            <a:off x="1774578" y="3459841"/>
            <a:ext cx="2070630" cy="1199243"/>
          </a:xfrm>
          <a:prstGeom prst="round1Rect">
            <a:avLst/>
          </a:prstGeom>
          <a:noFill/>
          <a:ln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84499" y="1685798"/>
            <a:ext cx="582300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PowerPoint is a computer program created by Microsoft Office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Microsoft Office PowerPoint is the presentation program used the most in the world.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549322" y="4730402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4589064" y="3059418"/>
            <a:ext cx="389086" cy="389086"/>
            <a:chOff x="1073150" y="1506390"/>
            <a:chExt cx="389086" cy="389086"/>
          </a:xfrm>
        </p:grpSpPr>
        <p:sp>
          <p:nvSpPr>
            <p:cNvPr id="24" name="눈물 방울 23"/>
            <p:cNvSpPr/>
            <p:nvPr/>
          </p:nvSpPr>
          <p:spPr>
            <a:xfrm rot="54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6" name="한쪽 모서리가 둥근 사각형 25"/>
          <p:cNvSpPr/>
          <p:nvPr/>
        </p:nvSpPr>
        <p:spPr>
          <a:xfrm>
            <a:off x="5130836" y="3459841"/>
            <a:ext cx="2070630" cy="1199243"/>
          </a:xfrm>
          <a:prstGeom prst="round1Rect">
            <a:avLst/>
          </a:prstGeom>
          <a:noFill/>
          <a:ln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05580" y="4730402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7945322" y="3059418"/>
            <a:ext cx="389086" cy="389086"/>
            <a:chOff x="1073150" y="1506390"/>
            <a:chExt cx="389086" cy="389086"/>
          </a:xfrm>
        </p:grpSpPr>
        <p:sp>
          <p:nvSpPr>
            <p:cNvPr id="29" name="눈물 방울 28"/>
            <p:cNvSpPr/>
            <p:nvPr/>
          </p:nvSpPr>
          <p:spPr>
            <a:xfrm rot="54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1" name="한쪽 모서리가 둥근 사각형 30"/>
          <p:cNvSpPr/>
          <p:nvPr/>
        </p:nvSpPr>
        <p:spPr>
          <a:xfrm>
            <a:off x="8487094" y="3459841"/>
            <a:ext cx="2070630" cy="1199243"/>
          </a:xfrm>
          <a:prstGeom prst="round1Rect">
            <a:avLst/>
          </a:prstGeom>
          <a:noFill/>
          <a:ln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261838" y="4730402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26661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POWER POINT PRESENTATION 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399784" y="79543"/>
            <a:ext cx="1465466" cy="253916"/>
          </a:xfrm>
          <a:prstGeom prst="rect">
            <a:avLst/>
          </a:prstGeom>
          <a:solidFill>
            <a:srgbClr val="5C9BC7"/>
          </a:solidFill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050" kern="0" dirty="0">
                <a:solidFill>
                  <a:srgbClr val="BEE2FC"/>
                </a:solidFill>
              </a:rPr>
              <a:t>www.pptbizcam.co.kr</a:t>
            </a:r>
            <a:endParaRPr lang="en-US" altLang="ko-KR" sz="4000" b="1" i="1" kern="0" dirty="0">
              <a:solidFill>
                <a:srgbClr val="BEE2FC"/>
              </a:solidFill>
            </a:endParaRPr>
          </a:p>
        </p:txBody>
      </p:sp>
      <p:sp>
        <p:nvSpPr>
          <p:cNvPr id="33" name="육각형 32"/>
          <p:cNvSpPr/>
          <p:nvPr/>
        </p:nvSpPr>
        <p:spPr>
          <a:xfrm rot="5400000">
            <a:off x="5142582" y="2920200"/>
            <a:ext cx="1906835" cy="1665299"/>
          </a:xfrm>
          <a:prstGeom prst="hexagon">
            <a:avLst>
              <a:gd name="adj" fmla="val 27857"/>
              <a:gd name="vf" fmla="val 115470"/>
            </a:avLst>
          </a:prstGeom>
          <a:noFill/>
          <a:ln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204605" y="2596088"/>
            <a:ext cx="389086" cy="389086"/>
            <a:chOff x="1073150" y="1506390"/>
            <a:chExt cx="389086" cy="389086"/>
          </a:xfrm>
        </p:grpSpPr>
        <p:sp>
          <p:nvSpPr>
            <p:cNvPr id="35" name="눈물 방울 34"/>
            <p:cNvSpPr/>
            <p:nvPr/>
          </p:nvSpPr>
          <p:spPr>
            <a:xfrm rot="54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1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1515533" y="2427999"/>
            <a:ext cx="2521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3" name="직선 연결선 2"/>
          <p:cNvCxnSpPr/>
          <p:nvPr/>
        </p:nvCxnSpPr>
        <p:spPr>
          <a:xfrm flipH="1" flipV="1">
            <a:off x="4692383" y="2985174"/>
            <a:ext cx="472275" cy="249443"/>
          </a:xfrm>
          <a:prstGeom prst="line">
            <a:avLst/>
          </a:prstGeom>
          <a:ln>
            <a:solidFill>
              <a:srgbClr val="3D9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18000000" flipH="1" flipV="1">
            <a:off x="4702440" y="4314684"/>
            <a:ext cx="472275" cy="249443"/>
          </a:xfrm>
          <a:prstGeom prst="line">
            <a:avLst/>
          </a:prstGeom>
          <a:ln>
            <a:solidFill>
              <a:srgbClr val="3D9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4210687" y="4611008"/>
            <a:ext cx="389086" cy="389086"/>
            <a:chOff x="1073150" y="1506390"/>
            <a:chExt cx="389086" cy="389086"/>
          </a:xfrm>
        </p:grpSpPr>
        <p:sp>
          <p:nvSpPr>
            <p:cNvPr id="40" name="눈물 방울 39"/>
            <p:cNvSpPr/>
            <p:nvPr/>
          </p:nvSpPr>
          <p:spPr>
            <a:xfrm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1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1515533" y="4490544"/>
            <a:ext cx="2521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5787580" y="3410994"/>
            <a:ext cx="616838" cy="683709"/>
            <a:chOff x="-2844800" y="1568450"/>
            <a:chExt cx="2284412" cy="2532063"/>
          </a:xfrm>
        </p:grpSpPr>
        <p:grpSp>
          <p:nvGrpSpPr>
            <p:cNvPr id="44" name="그룹 43"/>
            <p:cNvGrpSpPr/>
            <p:nvPr/>
          </p:nvGrpSpPr>
          <p:grpSpPr>
            <a:xfrm>
              <a:off x="-2640013" y="2590800"/>
              <a:ext cx="1671637" cy="693738"/>
              <a:chOff x="-2640013" y="2590800"/>
              <a:chExt cx="1671637" cy="693738"/>
            </a:xfrm>
            <a:solidFill>
              <a:srgbClr val="FF8A2D"/>
            </a:solidFill>
          </p:grpSpPr>
          <p:sp>
            <p:nvSpPr>
              <p:cNvPr id="53" name="Rectangle 5"/>
              <p:cNvSpPr>
                <a:spLocks noChangeArrowheads="1"/>
              </p:cNvSpPr>
              <p:nvPr/>
            </p:nvSpPr>
            <p:spPr bwMode="auto">
              <a:xfrm>
                <a:off x="-2640013" y="2590800"/>
                <a:ext cx="1671637" cy="82550"/>
              </a:xfrm>
              <a:prstGeom prst="rect">
                <a:avLst/>
              </a:prstGeom>
              <a:solidFill>
                <a:srgbClr val="3D9D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Rectangle 6"/>
              <p:cNvSpPr>
                <a:spLocks noChangeArrowheads="1"/>
              </p:cNvSpPr>
              <p:nvPr/>
            </p:nvSpPr>
            <p:spPr bwMode="auto">
              <a:xfrm>
                <a:off x="-2640013" y="2795588"/>
                <a:ext cx="1671637" cy="80963"/>
              </a:xfrm>
              <a:prstGeom prst="rect">
                <a:avLst/>
              </a:prstGeom>
              <a:solidFill>
                <a:srgbClr val="3D9D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ectangle 7"/>
              <p:cNvSpPr>
                <a:spLocks noChangeArrowheads="1"/>
              </p:cNvSpPr>
              <p:nvPr/>
            </p:nvSpPr>
            <p:spPr bwMode="auto">
              <a:xfrm>
                <a:off x="-2640013" y="2998788"/>
                <a:ext cx="1671637" cy="82550"/>
              </a:xfrm>
              <a:prstGeom prst="rect">
                <a:avLst/>
              </a:prstGeom>
              <a:solidFill>
                <a:srgbClr val="3D9D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Rectangle 8"/>
              <p:cNvSpPr>
                <a:spLocks noChangeArrowheads="1"/>
              </p:cNvSpPr>
              <p:nvPr/>
            </p:nvSpPr>
            <p:spPr bwMode="auto">
              <a:xfrm>
                <a:off x="-1049338" y="3203575"/>
                <a:ext cx="80962" cy="80963"/>
              </a:xfrm>
              <a:prstGeom prst="rect">
                <a:avLst/>
              </a:prstGeom>
              <a:solidFill>
                <a:srgbClr val="3D9D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Rectangle 9"/>
              <p:cNvSpPr>
                <a:spLocks noChangeArrowheads="1"/>
              </p:cNvSpPr>
              <p:nvPr/>
            </p:nvSpPr>
            <p:spPr bwMode="auto">
              <a:xfrm>
                <a:off x="-1254125" y="3203575"/>
                <a:ext cx="82550" cy="80963"/>
              </a:xfrm>
              <a:prstGeom prst="rect">
                <a:avLst/>
              </a:prstGeom>
              <a:solidFill>
                <a:srgbClr val="3D9D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Rectangle 10"/>
              <p:cNvSpPr>
                <a:spLocks noChangeArrowheads="1"/>
              </p:cNvSpPr>
              <p:nvPr/>
            </p:nvSpPr>
            <p:spPr bwMode="auto">
              <a:xfrm>
                <a:off x="-1457325" y="3203575"/>
                <a:ext cx="80962" cy="80963"/>
              </a:xfrm>
              <a:prstGeom prst="rect">
                <a:avLst/>
              </a:prstGeom>
              <a:solidFill>
                <a:srgbClr val="3D9D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-2844800" y="1568450"/>
              <a:ext cx="2284412" cy="2532063"/>
              <a:chOff x="-2844800" y="1568450"/>
              <a:chExt cx="2284412" cy="2532063"/>
            </a:xfrm>
            <a:solidFill>
              <a:srgbClr val="4C4741"/>
            </a:solidFill>
          </p:grpSpPr>
          <p:sp>
            <p:nvSpPr>
              <p:cNvPr id="46" name="Freeform 11"/>
              <p:cNvSpPr>
                <a:spLocks noEditPoints="1"/>
              </p:cNvSpPr>
              <p:nvPr/>
            </p:nvSpPr>
            <p:spPr bwMode="auto">
              <a:xfrm>
                <a:off x="-2844800" y="1568450"/>
                <a:ext cx="2284412" cy="2532063"/>
              </a:xfrm>
              <a:custGeom>
                <a:avLst/>
                <a:gdLst>
                  <a:gd name="T0" fmla="*/ 1079 w 8635"/>
                  <a:gd name="T1" fmla="*/ 8800 h 9571"/>
                  <a:gd name="T2" fmla="*/ 8326 w 8635"/>
                  <a:gd name="T3" fmla="*/ 2016 h 9571"/>
                  <a:gd name="T4" fmla="*/ 3159 w 8635"/>
                  <a:gd name="T5" fmla="*/ 1244 h 9571"/>
                  <a:gd name="T6" fmla="*/ 3084 w 8635"/>
                  <a:gd name="T7" fmla="*/ 1870 h 9571"/>
                  <a:gd name="T8" fmla="*/ 3120 w 8635"/>
                  <a:gd name="T9" fmla="*/ 2094 h 9571"/>
                  <a:gd name="T10" fmla="*/ 3222 w 8635"/>
                  <a:gd name="T11" fmla="*/ 2299 h 9571"/>
                  <a:gd name="T12" fmla="*/ 3322 w 8635"/>
                  <a:gd name="T13" fmla="*/ 2417 h 9571"/>
                  <a:gd name="T14" fmla="*/ 3507 w 8635"/>
                  <a:gd name="T15" fmla="*/ 2549 h 9571"/>
                  <a:gd name="T16" fmla="*/ 3725 w 8635"/>
                  <a:gd name="T17" fmla="*/ 2621 h 9571"/>
                  <a:gd name="T18" fmla="*/ 3860 w 8635"/>
                  <a:gd name="T19" fmla="*/ 2632 h 9571"/>
                  <a:gd name="T20" fmla="*/ 4035 w 8635"/>
                  <a:gd name="T21" fmla="*/ 2613 h 9571"/>
                  <a:gd name="T22" fmla="*/ 4228 w 8635"/>
                  <a:gd name="T23" fmla="*/ 2539 h 9571"/>
                  <a:gd name="T24" fmla="*/ 4394 w 8635"/>
                  <a:gd name="T25" fmla="*/ 2418 h 9571"/>
                  <a:gd name="T26" fmla="*/ 4524 w 8635"/>
                  <a:gd name="T27" fmla="*/ 2259 h 9571"/>
                  <a:gd name="T28" fmla="*/ 4607 w 8635"/>
                  <a:gd name="T29" fmla="*/ 2066 h 9571"/>
                  <a:gd name="T30" fmla="*/ 4630 w 8635"/>
                  <a:gd name="T31" fmla="*/ 1943 h 9571"/>
                  <a:gd name="T32" fmla="*/ 4607 w 8635"/>
                  <a:gd name="T33" fmla="*/ 1857 h 9571"/>
                  <a:gd name="T34" fmla="*/ 4541 w 8635"/>
                  <a:gd name="T35" fmla="*/ 1798 h 9571"/>
                  <a:gd name="T36" fmla="*/ 4480 w 8635"/>
                  <a:gd name="T37" fmla="*/ 1784 h 9571"/>
                  <a:gd name="T38" fmla="*/ 4394 w 8635"/>
                  <a:gd name="T39" fmla="*/ 1808 h 9571"/>
                  <a:gd name="T40" fmla="*/ 4336 w 8635"/>
                  <a:gd name="T41" fmla="*/ 1874 h 9571"/>
                  <a:gd name="T42" fmla="*/ 4316 w 8635"/>
                  <a:gd name="T43" fmla="*/ 1965 h 9571"/>
                  <a:gd name="T44" fmla="*/ 4179 w 8635"/>
                  <a:gd name="T45" fmla="*/ 2197 h 9571"/>
                  <a:gd name="T46" fmla="*/ 3941 w 8635"/>
                  <a:gd name="T47" fmla="*/ 2318 h 9571"/>
                  <a:gd name="T48" fmla="*/ 3756 w 8635"/>
                  <a:gd name="T49" fmla="*/ 2313 h 9571"/>
                  <a:gd name="T50" fmla="*/ 3520 w 8635"/>
                  <a:gd name="T51" fmla="*/ 2178 h 9571"/>
                  <a:gd name="T52" fmla="*/ 3422 w 8635"/>
                  <a:gd name="T53" fmla="*/ 2022 h 9571"/>
                  <a:gd name="T54" fmla="*/ 3396 w 8635"/>
                  <a:gd name="T55" fmla="*/ 1795 h 9571"/>
                  <a:gd name="T56" fmla="*/ 7555 w 8635"/>
                  <a:gd name="T57" fmla="*/ 8492 h 9571"/>
                  <a:gd name="T58" fmla="*/ 3541 w 8635"/>
                  <a:gd name="T59" fmla="*/ 715 h 9571"/>
                  <a:gd name="T60" fmla="*/ 3625 w 8635"/>
                  <a:gd name="T61" fmla="*/ 502 h 9571"/>
                  <a:gd name="T62" fmla="*/ 3835 w 8635"/>
                  <a:gd name="T63" fmla="*/ 340 h 9571"/>
                  <a:gd name="T64" fmla="*/ 4063 w 8635"/>
                  <a:gd name="T65" fmla="*/ 312 h 9571"/>
                  <a:gd name="T66" fmla="*/ 4275 w 8635"/>
                  <a:gd name="T67" fmla="*/ 394 h 9571"/>
                  <a:gd name="T68" fmla="*/ 4401 w 8635"/>
                  <a:gd name="T69" fmla="*/ 529 h 9571"/>
                  <a:gd name="T70" fmla="*/ 4472 w 8635"/>
                  <a:gd name="T71" fmla="*/ 791 h 9571"/>
                  <a:gd name="T72" fmla="*/ 3987 w 8635"/>
                  <a:gd name="T73" fmla="*/ 937 h 9571"/>
                  <a:gd name="T74" fmla="*/ 4007 w 8635"/>
                  <a:gd name="T75" fmla="*/ 759 h 9571"/>
                  <a:gd name="T76" fmla="*/ 3970 w 8635"/>
                  <a:gd name="T77" fmla="*/ 679 h 9571"/>
                  <a:gd name="T78" fmla="*/ 3894 w 8635"/>
                  <a:gd name="T79" fmla="*/ 633 h 9571"/>
                  <a:gd name="T80" fmla="*/ 3831 w 8635"/>
                  <a:gd name="T81" fmla="*/ 629 h 9571"/>
                  <a:gd name="T82" fmla="*/ 3751 w 8635"/>
                  <a:gd name="T83" fmla="*/ 667 h 9571"/>
                  <a:gd name="T84" fmla="*/ 3705 w 8635"/>
                  <a:gd name="T85" fmla="*/ 744 h 9571"/>
                  <a:gd name="T86" fmla="*/ 3511 w 8635"/>
                  <a:gd name="T87" fmla="*/ 937 h 9571"/>
                  <a:gd name="T88" fmla="*/ 7864 w 8635"/>
                  <a:gd name="T89" fmla="*/ 937 h 9571"/>
                  <a:gd name="T90" fmla="*/ 4777 w 8635"/>
                  <a:gd name="T91" fmla="*/ 840 h 9571"/>
                  <a:gd name="T92" fmla="*/ 4763 w 8635"/>
                  <a:gd name="T93" fmla="*/ 612 h 9571"/>
                  <a:gd name="T94" fmla="*/ 4682 w 8635"/>
                  <a:gd name="T95" fmla="*/ 399 h 9571"/>
                  <a:gd name="T96" fmla="*/ 4595 w 8635"/>
                  <a:gd name="T97" fmla="*/ 272 h 9571"/>
                  <a:gd name="T98" fmla="*/ 4422 w 8635"/>
                  <a:gd name="T99" fmla="*/ 121 h 9571"/>
                  <a:gd name="T100" fmla="*/ 4214 w 8635"/>
                  <a:gd name="T101" fmla="*/ 29 h 9571"/>
                  <a:gd name="T102" fmla="*/ 4061 w 8635"/>
                  <a:gd name="T103" fmla="*/ 2 h 9571"/>
                  <a:gd name="T104" fmla="*/ 3832 w 8635"/>
                  <a:gd name="T105" fmla="*/ 20 h 9571"/>
                  <a:gd name="T106" fmla="*/ 3623 w 8635"/>
                  <a:gd name="T107" fmla="*/ 101 h 9571"/>
                  <a:gd name="T108" fmla="*/ 3447 w 8635"/>
                  <a:gd name="T109" fmla="*/ 236 h 9571"/>
                  <a:gd name="T110" fmla="*/ 3317 w 8635"/>
                  <a:gd name="T111" fmla="*/ 417 h 9571"/>
                  <a:gd name="T112" fmla="*/ 3242 w 8635"/>
                  <a:gd name="T113" fmla="*/ 634 h 9571"/>
                  <a:gd name="T114" fmla="*/ 0 w 8635"/>
                  <a:gd name="T115" fmla="*/ 937 h 9571"/>
                  <a:gd name="T116" fmla="*/ 771 w 8635"/>
                  <a:gd name="T117" fmla="*/ 9571 h 9571"/>
                  <a:gd name="T118" fmla="*/ 7864 w 8635"/>
                  <a:gd name="T119" fmla="*/ 1707 h 9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35" h="9571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Rectangle 12"/>
              <p:cNvSpPr>
                <a:spLocks noChangeArrowheads="1"/>
              </p:cNvSpPr>
              <p:nvPr/>
            </p:nvSpPr>
            <p:spPr bwMode="auto">
              <a:xfrm>
                <a:off x="-2640013" y="250983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-2640013" y="271303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14"/>
              <p:cNvSpPr>
                <a:spLocks noChangeArrowheads="1"/>
              </p:cNvSpPr>
              <p:nvPr/>
            </p:nvSpPr>
            <p:spPr bwMode="auto">
              <a:xfrm>
                <a:off x="-2640013" y="2917825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ectangle 15"/>
              <p:cNvSpPr>
                <a:spLocks noChangeArrowheads="1"/>
              </p:cNvSpPr>
              <p:nvPr/>
            </p:nvSpPr>
            <p:spPr bwMode="auto">
              <a:xfrm>
                <a:off x="-1049338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ectangle 16"/>
              <p:cNvSpPr>
                <a:spLocks noChangeArrowheads="1"/>
              </p:cNvSpPr>
              <p:nvPr/>
            </p:nvSpPr>
            <p:spPr bwMode="auto">
              <a:xfrm>
                <a:off x="-1254125" y="3121025"/>
                <a:ext cx="82550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Rectangle 17"/>
              <p:cNvSpPr>
                <a:spLocks noChangeArrowheads="1"/>
              </p:cNvSpPr>
              <p:nvPr/>
            </p:nvSpPr>
            <p:spPr bwMode="auto">
              <a:xfrm>
                <a:off x="-1457325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9" name="그룹 58"/>
          <p:cNvGrpSpPr/>
          <p:nvPr/>
        </p:nvGrpSpPr>
        <p:grpSpPr>
          <a:xfrm rot="2700000">
            <a:off x="5876777" y="1846172"/>
            <a:ext cx="389086" cy="394889"/>
            <a:chOff x="1073150" y="1506390"/>
            <a:chExt cx="389086" cy="394889"/>
          </a:xfrm>
        </p:grpSpPr>
        <p:sp>
          <p:nvSpPr>
            <p:cNvPr id="60" name="눈물 방울 59"/>
            <p:cNvSpPr/>
            <p:nvPr/>
          </p:nvSpPr>
          <p:spPr>
            <a:xfrm rot="54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 rot="18900000">
              <a:off x="1108454" y="153194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1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500709" y="2328187"/>
            <a:ext cx="119058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</p:txBody>
      </p:sp>
      <p:grpSp>
        <p:nvGrpSpPr>
          <p:cNvPr id="62" name="그룹 61"/>
          <p:cNvGrpSpPr/>
          <p:nvPr/>
        </p:nvGrpSpPr>
        <p:grpSpPr>
          <a:xfrm rot="2700000">
            <a:off x="5907257" y="5241644"/>
            <a:ext cx="389086" cy="394889"/>
            <a:chOff x="1073150" y="1506390"/>
            <a:chExt cx="389086" cy="394889"/>
          </a:xfrm>
        </p:grpSpPr>
        <p:sp>
          <p:nvSpPr>
            <p:cNvPr id="63" name="눈물 방울 62"/>
            <p:cNvSpPr/>
            <p:nvPr/>
          </p:nvSpPr>
          <p:spPr>
            <a:xfrm rot="162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8900000">
              <a:off x="1108454" y="153194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1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5518997" y="4736107"/>
            <a:ext cx="119058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</p:txBody>
      </p:sp>
      <p:cxnSp>
        <p:nvCxnSpPr>
          <p:cNvPr id="66" name="직선 연결선 65"/>
          <p:cNvCxnSpPr/>
          <p:nvPr/>
        </p:nvCxnSpPr>
        <p:spPr>
          <a:xfrm flipH="1" flipV="1">
            <a:off x="6990767" y="3279490"/>
            <a:ext cx="888789" cy="1873"/>
          </a:xfrm>
          <a:prstGeom prst="line">
            <a:avLst/>
          </a:prstGeom>
          <a:ln>
            <a:solidFill>
              <a:srgbClr val="3D9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8190699" y="2890404"/>
            <a:ext cx="389086" cy="389086"/>
            <a:chOff x="1073150" y="1506390"/>
            <a:chExt cx="389086" cy="389086"/>
          </a:xfrm>
        </p:grpSpPr>
        <p:sp>
          <p:nvSpPr>
            <p:cNvPr id="69" name="눈물 방울 68"/>
            <p:cNvSpPr/>
            <p:nvPr/>
          </p:nvSpPr>
          <p:spPr>
            <a:xfrm rot="108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1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8103051" y="3276223"/>
            <a:ext cx="2521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72" name="직선 연결선 71"/>
          <p:cNvCxnSpPr/>
          <p:nvPr/>
        </p:nvCxnSpPr>
        <p:spPr>
          <a:xfrm flipH="1" flipV="1">
            <a:off x="6962886" y="4314683"/>
            <a:ext cx="472275" cy="249443"/>
          </a:xfrm>
          <a:prstGeom prst="line">
            <a:avLst/>
          </a:prstGeom>
          <a:ln>
            <a:solidFill>
              <a:srgbClr val="3D9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7609201" y="4627585"/>
            <a:ext cx="389086" cy="389086"/>
            <a:chOff x="1073150" y="1506390"/>
            <a:chExt cx="389086" cy="389086"/>
          </a:xfrm>
        </p:grpSpPr>
        <p:sp>
          <p:nvSpPr>
            <p:cNvPr id="74" name="눈물 방울 73"/>
            <p:cNvSpPr/>
            <p:nvPr/>
          </p:nvSpPr>
          <p:spPr>
            <a:xfrm rot="162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1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8103051" y="4530880"/>
            <a:ext cx="2521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58282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POWER POINT PRESENTATION 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399784" y="79543"/>
            <a:ext cx="1465466" cy="253916"/>
          </a:xfrm>
          <a:prstGeom prst="rect">
            <a:avLst/>
          </a:prstGeom>
          <a:solidFill>
            <a:srgbClr val="5C9BC7"/>
          </a:solidFill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050" kern="0" dirty="0">
                <a:solidFill>
                  <a:srgbClr val="BEE2FC"/>
                </a:solidFill>
              </a:rPr>
              <a:t>www.pptbizcam.co.kr</a:t>
            </a:r>
            <a:endParaRPr lang="en-US" altLang="ko-KR" sz="4000" b="1" i="1" kern="0" dirty="0">
              <a:solidFill>
                <a:srgbClr val="BEE2FC"/>
              </a:solidFill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1307999" y="2174265"/>
          <a:ext cx="6818294" cy="287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7" name="모서리가 둥근 직사각형 76"/>
          <p:cNvSpPr/>
          <p:nvPr/>
        </p:nvSpPr>
        <p:spPr>
          <a:xfrm>
            <a:off x="1433794" y="3628755"/>
            <a:ext cx="3671428" cy="462987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D9DE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8" name="눈물 방울 77"/>
          <p:cNvSpPr/>
          <p:nvPr/>
        </p:nvSpPr>
        <p:spPr>
          <a:xfrm>
            <a:off x="4602846" y="3613353"/>
            <a:ext cx="521426" cy="478389"/>
          </a:xfrm>
          <a:prstGeom prst="teardrop">
            <a:avLst/>
          </a:prstGeom>
          <a:solidFill>
            <a:srgbClr val="3D9DE4"/>
          </a:solidFill>
          <a:ln w="9525">
            <a:solidFill>
              <a:srgbClr val="3D9DE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17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417403" y="2694130"/>
            <a:ext cx="521427" cy="1838446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BEE2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773344" y="5197076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500283" y="1860043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5" name="눈물 방울 84"/>
          <p:cNvSpPr/>
          <p:nvPr/>
        </p:nvSpPr>
        <p:spPr>
          <a:xfrm rot="10800000" flipH="1">
            <a:off x="6417404" y="4087523"/>
            <a:ext cx="521426" cy="478389"/>
          </a:xfrm>
          <a:prstGeom prst="teardrop">
            <a:avLst/>
          </a:prstGeom>
          <a:solidFill>
            <a:srgbClr val="BEE2FC"/>
          </a:solidFill>
          <a:ln w="9525">
            <a:solidFill>
              <a:srgbClr val="BEE2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456643" y="4179912"/>
            <a:ext cx="4504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0" dirty="0">
                <a:solidFill>
                  <a:srgbClr val="3D9DE4"/>
                </a:solidFill>
              </a:rPr>
              <a:t>26</a:t>
            </a:r>
            <a:endParaRPr lang="ko-KR" altLang="en-US" sz="1100" dirty="0">
              <a:solidFill>
                <a:srgbClr val="3D9DE4"/>
              </a:solidFill>
            </a:endParaRPr>
          </a:p>
        </p:txBody>
      </p:sp>
      <p:cxnSp>
        <p:nvCxnSpPr>
          <p:cNvPr id="87" name="직선 연결선 86"/>
          <p:cNvCxnSpPr/>
          <p:nvPr/>
        </p:nvCxnSpPr>
        <p:spPr>
          <a:xfrm flipH="1" flipV="1">
            <a:off x="6961872" y="4587420"/>
            <a:ext cx="708024" cy="829303"/>
          </a:xfrm>
          <a:prstGeom prst="line">
            <a:avLst/>
          </a:prstGeom>
          <a:ln>
            <a:solidFill>
              <a:srgbClr val="BEE2FC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78" idx="7"/>
            <a:endCxn id="84" idx="0"/>
          </p:cNvCxnSpPr>
          <p:nvPr/>
        </p:nvCxnSpPr>
        <p:spPr>
          <a:xfrm rot="5400000" flipH="1" flipV="1">
            <a:off x="6568372" y="415943"/>
            <a:ext cx="1753310" cy="4641511"/>
          </a:xfrm>
          <a:prstGeom prst="bentConnector3">
            <a:avLst>
              <a:gd name="adj1" fmla="val 113038"/>
            </a:avLst>
          </a:prstGeom>
          <a:ln>
            <a:solidFill>
              <a:srgbClr val="3D9DE4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3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POWER POINT PRESENTATION 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399784" y="79543"/>
            <a:ext cx="1465466" cy="253916"/>
          </a:xfrm>
          <a:prstGeom prst="rect">
            <a:avLst/>
          </a:prstGeom>
          <a:solidFill>
            <a:srgbClr val="5C9BC7"/>
          </a:solidFill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050" kern="0" dirty="0">
                <a:solidFill>
                  <a:srgbClr val="BEE2FC"/>
                </a:solidFill>
              </a:rPr>
              <a:t>www.pptbizcam.co.kr</a:t>
            </a:r>
            <a:endParaRPr lang="en-US" altLang="ko-KR" sz="4000" b="1" i="1" kern="0" dirty="0">
              <a:solidFill>
                <a:srgbClr val="BEE2FC"/>
              </a:solidFill>
            </a:endParaRPr>
          </a:p>
        </p:txBody>
      </p:sp>
      <p:graphicFrame>
        <p:nvGraphicFramePr>
          <p:cNvPr id="19" name="차트 18"/>
          <p:cNvGraphicFramePr/>
          <p:nvPr/>
        </p:nvGraphicFramePr>
        <p:xfrm>
          <a:off x="899777" y="2176040"/>
          <a:ext cx="10531072" cy="4170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671403" y="1799364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71403" y="2933103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D9DE4"/>
                </a:solidFill>
              </a:rPr>
              <a:t>CONTENTS</a:t>
            </a:r>
            <a:endParaRPr lang="ko-KR" altLang="en-US" sz="1200" b="1" dirty="0">
              <a:solidFill>
                <a:srgbClr val="3D9DE4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12565" y="2965975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132958" y="2465972"/>
            <a:ext cx="1273289" cy="367419"/>
          </a:xfrm>
          <a:prstGeom prst="roundRect">
            <a:avLst>
              <a:gd name="adj" fmla="val 50000"/>
            </a:avLst>
          </a:prstGeom>
          <a:solidFill>
            <a:srgbClr val="3D9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7317" y="2158195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3540"/>
                </a:solidFill>
              </a:rPr>
              <a:t>80</a:t>
            </a:r>
            <a:r>
              <a:rPr lang="en-US" altLang="ko-KR" sz="1100" dirty="0">
                <a:solidFill>
                  <a:srgbClr val="313540"/>
                </a:solidFill>
              </a:rPr>
              <a:t>%</a:t>
            </a:r>
            <a:endParaRPr lang="en-US" altLang="ko-KR" sz="700" dirty="0">
              <a:solidFill>
                <a:srgbClr val="31354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61531" y="3753131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3540"/>
                </a:solidFill>
              </a:rPr>
              <a:t>60</a:t>
            </a:r>
            <a:r>
              <a:rPr lang="en-US" altLang="ko-KR" sz="1100" dirty="0">
                <a:solidFill>
                  <a:srgbClr val="313540"/>
                </a:solidFill>
              </a:rPr>
              <a:t>%</a:t>
            </a:r>
            <a:endParaRPr lang="en-US" altLang="ko-KR" sz="700" dirty="0">
              <a:solidFill>
                <a:srgbClr val="313540"/>
              </a:solidFill>
            </a:endParaRPr>
          </a:p>
        </p:txBody>
      </p:sp>
      <p:cxnSp>
        <p:nvCxnSpPr>
          <p:cNvPr id="27" name="꺾인 연결선 26"/>
          <p:cNvCxnSpPr>
            <a:stCxn id="22" idx="2"/>
            <a:endCxn id="26" idx="2"/>
          </p:cNvCxnSpPr>
          <p:nvPr/>
        </p:nvCxnSpPr>
        <p:spPr>
          <a:xfrm rot="16200000" flipH="1">
            <a:off x="6470053" y="-861484"/>
            <a:ext cx="821941" cy="9145951"/>
          </a:xfrm>
          <a:prstGeom prst="bentConnector3">
            <a:avLst>
              <a:gd name="adj1" fmla="val 167242"/>
            </a:avLst>
          </a:prstGeom>
          <a:ln w="3175">
            <a:solidFill>
              <a:srgbClr val="3D9DE4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24" idx="0"/>
            <a:endCxn id="25" idx="0"/>
          </p:cNvCxnSpPr>
          <p:nvPr/>
        </p:nvCxnSpPr>
        <p:spPr>
          <a:xfrm rot="5400000" flipH="1" flipV="1">
            <a:off x="9755806" y="1171993"/>
            <a:ext cx="307777" cy="2280182"/>
          </a:xfrm>
          <a:prstGeom prst="bentConnector3">
            <a:avLst>
              <a:gd name="adj1" fmla="val 309662"/>
            </a:avLst>
          </a:prstGeom>
          <a:ln w="3175">
            <a:solidFill>
              <a:srgbClr val="3D9DE4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97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814737" y="1892806"/>
            <a:ext cx="2854910" cy="2854910"/>
          </a:xfrm>
          <a:prstGeom prst="ellipse">
            <a:avLst/>
          </a:prstGeom>
          <a:solidFill>
            <a:srgbClr val="3D9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61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157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228</a:t>
            </a:r>
          </a:p>
        </p:txBody>
      </p:sp>
      <p:sp>
        <p:nvSpPr>
          <p:cNvPr id="7" name="타원 6"/>
          <p:cNvSpPr/>
          <p:nvPr/>
        </p:nvSpPr>
        <p:spPr>
          <a:xfrm>
            <a:off x="1472697" y="1988311"/>
            <a:ext cx="2854910" cy="2854910"/>
          </a:xfrm>
          <a:prstGeom prst="ellipse">
            <a:avLst/>
          </a:prstGeom>
          <a:solidFill>
            <a:srgbClr val="5C9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92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155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199</a:t>
            </a:r>
          </a:p>
        </p:txBody>
      </p:sp>
      <p:sp>
        <p:nvSpPr>
          <p:cNvPr id="8" name="타원 7"/>
          <p:cNvSpPr/>
          <p:nvPr/>
        </p:nvSpPr>
        <p:spPr>
          <a:xfrm>
            <a:off x="8156777" y="1892806"/>
            <a:ext cx="2854910" cy="2854910"/>
          </a:xfrm>
          <a:prstGeom prst="ellipse">
            <a:avLst/>
          </a:prstGeom>
          <a:solidFill>
            <a:srgbClr val="BEE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190</a:t>
            </a:r>
          </a:p>
          <a:p>
            <a:pPr algn="ctr">
              <a:lnSpc>
                <a:spcPct val="150000"/>
              </a:lnSpc>
            </a:pPr>
            <a:r>
              <a:rPr lang="pt-BR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226</a:t>
            </a:r>
          </a:p>
          <a:p>
            <a:pPr algn="ctr">
              <a:lnSpc>
                <a:spcPct val="150000"/>
              </a:lnSpc>
            </a:pPr>
            <a:r>
              <a:rPr lang="pt-BR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252</a:t>
            </a:r>
          </a:p>
        </p:txBody>
      </p:sp>
    </p:spTree>
    <p:extLst>
      <p:ext uri="{BB962C8B-B14F-4D97-AF65-F5344CB8AC3E}">
        <p14:creationId xmlns:p14="http://schemas.microsoft.com/office/powerpoint/2010/main" val="296665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5917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442</Words>
  <Application>Microsoft Office PowerPoint</Application>
  <PresentationFormat>와이드스크린</PresentationFormat>
  <Paragraphs>130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Juno</cp:lastModifiedBy>
  <cp:revision>4</cp:revision>
  <dcterms:created xsi:type="dcterms:W3CDTF">2020-03-10T04:01:35Z</dcterms:created>
  <dcterms:modified xsi:type="dcterms:W3CDTF">2020-03-11T13:24:38Z</dcterms:modified>
</cp:coreProperties>
</file>