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5" r:id="rId3"/>
    <p:sldId id="272" r:id="rId4"/>
    <p:sldId id="273" r:id="rId5"/>
    <p:sldId id="271" r:id="rId6"/>
    <p:sldId id="27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68D2-1B59-4E33-9FA8-E7CF7C493DA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024E-D35B-4405-A141-906DDDFF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4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9.jp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microsoft.com/office/2007/relationships/hdphoto" Target="../media/hdphoto1.wdp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986803" y="4423244"/>
            <a:ext cx="2218390" cy="1188500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514749" y="4679314"/>
            <a:ext cx="1162498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개발부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이준호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4695" y="1373214"/>
            <a:ext cx="8682606" cy="1768362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Monitoring &amp; </a:t>
            </a:r>
            <a:r>
              <a:rPr lang="en-US" altLang="ko-KR" sz="4800" b="1" i="1" kern="0" dirty="0" err="1">
                <a:solidFill>
                  <a:prstClr val="white"/>
                </a:solidFill>
              </a:rPr>
              <a:t>Analystics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Web </a:t>
            </a:r>
            <a:r>
              <a:rPr lang="en-US" altLang="ko-KR" sz="4800" b="1" i="1" kern="0" dirty="0" smtClean="0">
                <a:solidFill>
                  <a:prstClr val="white"/>
                </a:solidFill>
              </a:rPr>
              <a:t>Service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1390" y="1246256"/>
            <a:ext cx="133241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www.gematek.com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5E320-0528-4001-9DB8-889BEDCC7544}"/>
              </a:ext>
            </a:extLst>
          </p:cNvPr>
          <p:cNvSpPr txBox="1"/>
          <p:nvPr/>
        </p:nvSpPr>
        <p:spPr>
          <a:xfrm>
            <a:off x="8208985" y="6135585"/>
            <a:ext cx="277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Monitoring &amp; </a:t>
            </a:r>
            <a:r>
              <a:rPr lang="en-US" altLang="ko-KR" sz="11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Analystics</a:t>
            </a:r>
            <a:r>
              <a:rPr lang="en-US" altLang="ko-KR" sz="11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Web Service</a:t>
            </a:r>
            <a:endParaRPr lang="ko-KR" altLang="en-US" sz="110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59102C-622E-49AE-9CDE-7C3FCC8C3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1" y="6142366"/>
            <a:ext cx="1203411" cy="2616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58465C-5A16-4C7A-A5A5-BDCD0B241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525" y="1987594"/>
            <a:ext cx="6264949" cy="35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26" name="Picture 2" descr="html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9"/>
          <a:stretch/>
        </p:blipFill>
        <p:spPr bwMode="auto">
          <a:xfrm>
            <a:off x="1398366" y="2669456"/>
            <a:ext cx="5812483" cy="22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- How to disable error log, display errors and error reporting programmatical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75" y="3102620"/>
            <a:ext cx="3140182" cy="164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사용된 프로그램 언어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5E320-0528-4001-9DB8-889BEDCC7544}"/>
              </a:ext>
            </a:extLst>
          </p:cNvPr>
          <p:cNvSpPr txBox="1"/>
          <p:nvPr/>
        </p:nvSpPr>
        <p:spPr>
          <a:xfrm>
            <a:off x="8208985" y="6135585"/>
            <a:ext cx="277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Monitoring &amp; </a:t>
            </a:r>
            <a:r>
              <a:rPr lang="en-US" altLang="ko-KR" sz="11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Analystics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Web Service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prstClr val="white">
                    <a:alpha val="40000"/>
                  </a:prstClr>
                </a:solidFill>
              </a:ln>
              <a:solidFill>
                <a:srgbClr val="5B9B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59102C-622E-49AE-9CDE-7C3FCC8C3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1" y="6142366"/>
            <a:ext cx="1203411" cy="2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사용된 도구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5E320-0528-4001-9DB8-889BEDCC7544}"/>
              </a:ext>
            </a:extLst>
          </p:cNvPr>
          <p:cNvSpPr txBox="1"/>
          <p:nvPr/>
        </p:nvSpPr>
        <p:spPr>
          <a:xfrm>
            <a:off x="8208985" y="6135585"/>
            <a:ext cx="277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Monitoring &amp; </a:t>
            </a:r>
            <a:r>
              <a:rPr lang="en-US" altLang="ko-KR" sz="11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Analystics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Web Service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prstClr val="white">
                    <a:alpha val="40000"/>
                  </a:prstClr>
                </a:solidFill>
              </a:ln>
              <a:solidFill>
                <a:srgbClr val="5B9B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59102C-622E-49AE-9CDE-7C3FCC8C3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1" y="6142366"/>
            <a:ext cx="1203411" cy="26161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B35589-3170-4E94-84AF-C16A57FEEE73}"/>
              </a:ext>
            </a:extLst>
          </p:cNvPr>
          <p:cNvGrpSpPr/>
          <p:nvPr/>
        </p:nvGrpSpPr>
        <p:grpSpPr>
          <a:xfrm>
            <a:off x="2433146" y="2237471"/>
            <a:ext cx="7275831" cy="3364946"/>
            <a:chOff x="2392427" y="2312045"/>
            <a:chExt cx="7275831" cy="3364946"/>
          </a:xfrm>
        </p:grpSpPr>
        <p:graphicFrame>
          <p:nvGraphicFramePr>
            <p:cNvPr id="13" name="개체 12">
              <a:extLst>
                <a:ext uri="{FF2B5EF4-FFF2-40B4-BE49-F238E27FC236}">
                  <a16:creationId xmlns:a16="http://schemas.microsoft.com/office/drawing/2014/main" id="{239EA841-647E-4D7F-ADAF-51857533D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695" y="2312045"/>
            <a:ext cx="1668999" cy="187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Image" r:id="rId5" imgW="3618720" imgH="4063320" progId="Photoshop.Image.13">
                    <p:embed/>
                  </p:oleObj>
                </mc:Choice>
                <mc:Fallback>
                  <p:oleObj name="Image" r:id="rId5" imgW="3618720" imgH="4063320" progId="Photoshop.Image.13">
                    <p:embed/>
                    <p:pic>
                      <p:nvPicPr>
                        <p:cNvPr id="13" name="개체 12">
                          <a:extLst>
                            <a:ext uri="{FF2B5EF4-FFF2-40B4-BE49-F238E27FC236}">
                              <a16:creationId xmlns:a16="http://schemas.microsoft.com/office/drawing/2014/main" id="{239EA841-647E-4D7F-ADAF-51857533D5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44695" y="2312045"/>
                          <a:ext cx="1668999" cy="1873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AC1CD75-729A-4FC4-9373-BD5E6900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9116" y="2312045"/>
              <a:ext cx="2072055" cy="18516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54239F9-400C-49B3-9D2E-F5C4D02E0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589" t="29160" r="8095" b="27551"/>
            <a:stretch/>
          </p:blipFill>
          <p:spPr>
            <a:xfrm>
              <a:off x="7916528" y="4751627"/>
              <a:ext cx="1751730" cy="786950"/>
            </a:xfrm>
            <a:prstGeom prst="rect">
              <a:avLst/>
            </a:prstGeom>
          </p:spPr>
        </p:pic>
        <p:graphicFrame>
          <p:nvGraphicFramePr>
            <p:cNvPr id="16" name="개체 15">
              <a:extLst>
                <a:ext uri="{FF2B5EF4-FFF2-40B4-BE49-F238E27FC236}">
                  <a16:creationId xmlns:a16="http://schemas.microsoft.com/office/drawing/2014/main" id="{048405BB-387C-40CA-8366-D414C1A77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16529" y="2312045"/>
            <a:ext cx="1596486" cy="1886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Image" r:id="rId9" imgW="4266360" imgH="5041080" progId="Photoshop.Image.13">
                    <p:embed/>
                  </p:oleObj>
                </mc:Choice>
                <mc:Fallback>
                  <p:oleObj name="Image" r:id="rId9" imgW="4266360" imgH="5041080" progId="Photoshop.Image.13">
                    <p:embed/>
                    <p:pic>
                      <p:nvPicPr>
                        <p:cNvPr id="16" name="개체 15">
                          <a:extLst>
                            <a:ext uri="{FF2B5EF4-FFF2-40B4-BE49-F238E27FC236}">
                              <a16:creationId xmlns:a16="http://schemas.microsoft.com/office/drawing/2014/main" id="{048405BB-387C-40CA-8366-D414C1A7779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16529" y="2312045"/>
                          <a:ext cx="1596486" cy="18864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492D9F3-2753-4EBB-9481-93C94E945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923" y="4615308"/>
              <a:ext cx="2238375" cy="1061683"/>
            </a:xfrm>
            <a:prstGeom prst="rect">
              <a:avLst/>
            </a:prstGeom>
          </p:spPr>
        </p:pic>
        <p:pic>
          <p:nvPicPr>
            <p:cNvPr id="18" name="Picture 5" descr="https://byline.network/wp-content/uploads/2017/10/mysql-logo.jpg">
              <a:extLst>
                <a:ext uri="{FF2B5EF4-FFF2-40B4-BE49-F238E27FC236}">
                  <a16:creationId xmlns:a16="http://schemas.microsoft.com/office/drawing/2014/main" id="{21E14ACA-33A7-4F61-A64B-73429034B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427" y="4751627"/>
              <a:ext cx="1821267" cy="78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19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구조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5E320-0528-4001-9DB8-889BEDCC7544}"/>
              </a:ext>
            </a:extLst>
          </p:cNvPr>
          <p:cNvSpPr txBox="1"/>
          <p:nvPr/>
        </p:nvSpPr>
        <p:spPr>
          <a:xfrm>
            <a:off x="8208985" y="6135585"/>
            <a:ext cx="277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Monitoring &amp; </a:t>
            </a:r>
            <a:r>
              <a:rPr lang="en-US" altLang="ko-KR" sz="11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Analystics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Web Service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prstClr val="white">
                    <a:alpha val="40000"/>
                  </a:prstClr>
                </a:solidFill>
              </a:ln>
              <a:solidFill>
                <a:srgbClr val="5B9B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59102C-622E-49AE-9CDE-7C3FCC8C3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1" y="6142366"/>
            <a:ext cx="1203411" cy="261611"/>
          </a:xfrm>
          <a:prstGeom prst="rect">
            <a:avLst/>
          </a:prstGeom>
        </p:spPr>
      </p:pic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0FCDE681-3B1D-4E17-A981-F4424F5C3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067090"/>
              </p:ext>
            </p:extLst>
          </p:nvPr>
        </p:nvGraphicFramePr>
        <p:xfrm>
          <a:off x="2340775" y="2126483"/>
          <a:ext cx="7460573" cy="3586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Image" r:id="rId5" imgW="10615680" imgH="5104440" progId="Photoshop.Image.13">
                  <p:embed/>
                </p:oleObj>
              </mc:Choice>
              <mc:Fallback>
                <p:oleObj name="Image" r:id="rId5" imgW="10615680" imgH="5104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0775" y="2126483"/>
                        <a:ext cx="7460573" cy="3586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0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04571" y="2354115"/>
            <a:ext cx="8682606" cy="1768362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en-US" altLang="ko-KR" sz="48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6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38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맑은 고딕</vt:lpstr>
      <vt:lpstr>Arial</vt:lpstr>
      <vt:lpstr>1_Office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junho</cp:lastModifiedBy>
  <cp:revision>22</cp:revision>
  <dcterms:created xsi:type="dcterms:W3CDTF">2020-03-10T04:01:35Z</dcterms:created>
  <dcterms:modified xsi:type="dcterms:W3CDTF">2020-03-30T00:25:51Z</dcterms:modified>
</cp:coreProperties>
</file>