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5" r:id="rId3"/>
    <p:sldId id="272" r:id="rId4"/>
    <p:sldId id="271" r:id="rId5"/>
    <p:sldId id="270" r:id="rId6"/>
    <p:sldId id="264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BEE2FC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0_);[Red]\(0\)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7-441A-961C-A335282A4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C9BC7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0_);[Red]\(0\)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87-441A-961C-A335282A4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64738896"/>
        <c:axId val="-1964738352"/>
      </c:areaChart>
      <c:catAx>
        <c:axId val="-1964738896"/>
        <c:scaling>
          <c:orientation val="minMax"/>
        </c:scaling>
        <c:delete val="0"/>
        <c:axPos val="b"/>
        <c:numFmt formatCode="0_);[Red]\(0\)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64738352"/>
        <c:crosses val="autoZero"/>
        <c:auto val="1"/>
        <c:lblAlgn val="ctr"/>
        <c:lblOffset val="100"/>
        <c:noMultiLvlLbl val="0"/>
      </c:catAx>
      <c:valAx>
        <c:axId val="-196473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6473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68D2-1B59-4E33-9FA8-E7CF7C493DA9}" type="datetimeFigureOut">
              <a:rPr lang="ko-KR" altLang="en-US" smtClean="0"/>
              <a:t>2020-03-14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024E-D35B-4405-A141-906DDDFF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4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9.jp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microsoft.com/office/2007/relationships/hdphoto" Target="../media/hdphoto1.wdp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986803" y="4423244"/>
            <a:ext cx="2218390" cy="1188500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514749" y="4679314"/>
            <a:ext cx="116249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개발부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이준호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4695" y="1373214"/>
            <a:ext cx="8682606" cy="1768362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Monitoring &amp;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Analystics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Web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Serive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1390" y="1246256"/>
            <a:ext cx="133241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www.gematek.com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14737" y="1892806"/>
            <a:ext cx="2854910" cy="2854910"/>
          </a:xfrm>
          <a:prstGeom prst="ellipse">
            <a:avLst/>
          </a:prstGeom>
          <a:solidFill>
            <a:srgbClr val="3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228</a:t>
            </a:r>
          </a:p>
        </p:txBody>
      </p:sp>
      <p:sp>
        <p:nvSpPr>
          <p:cNvPr id="7" name="타원 6"/>
          <p:cNvSpPr/>
          <p:nvPr/>
        </p:nvSpPr>
        <p:spPr>
          <a:xfrm>
            <a:off x="1472697" y="1988311"/>
            <a:ext cx="2854910" cy="2854910"/>
          </a:xfrm>
          <a:prstGeom prst="ellipse">
            <a:avLst/>
          </a:prstGeom>
          <a:solidFill>
            <a:srgbClr val="5C9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92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199</a:t>
            </a:r>
          </a:p>
        </p:txBody>
      </p:sp>
      <p:sp>
        <p:nvSpPr>
          <p:cNvPr id="8" name="타원 7"/>
          <p:cNvSpPr/>
          <p:nvPr/>
        </p:nvSpPr>
        <p:spPr>
          <a:xfrm>
            <a:off x="8156777" y="1892806"/>
            <a:ext cx="2854910" cy="2854910"/>
          </a:xfrm>
          <a:prstGeom prst="ellipse">
            <a:avLst/>
          </a:prstGeom>
          <a:solidFill>
            <a:srgbClr val="BE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190</a:t>
            </a:r>
          </a:p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226</a:t>
            </a:r>
          </a:p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252</a:t>
            </a:r>
          </a:p>
        </p:txBody>
      </p:sp>
    </p:spTree>
    <p:extLst>
      <p:ext uri="{BB962C8B-B14F-4D97-AF65-F5344CB8AC3E}">
        <p14:creationId xmlns:p14="http://schemas.microsoft.com/office/powerpoint/2010/main" val="296665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5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Monitoring &amp; </a:t>
            </a:r>
            <a:r>
              <a:rPr lang="en-US" altLang="ko-KR" sz="11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Analstics</a:t>
            </a:r>
            <a:r>
              <a:rPr lang="en-US" altLang="ko-KR" sz="11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Web Service</a:t>
            </a:r>
            <a:endParaRPr lang="ko-KR" altLang="en-US" sz="110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58465C-5A16-4C7A-A5A5-BDCD0B24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525" y="1987594"/>
            <a:ext cx="6264949" cy="35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26" name="Picture 2" descr="html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9"/>
          <a:stretch/>
        </p:blipFill>
        <p:spPr bwMode="auto">
          <a:xfrm>
            <a:off x="1398366" y="2669456"/>
            <a:ext cx="5812483" cy="22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- How to disable error log, display errors and error reporting programmatical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75" y="3102620"/>
            <a:ext cx="3140182" cy="16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사용된 프로그램 언어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Monitoring &amp;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Analstics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Web Service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prstClr val="white">
                    <a:alpha val="40000"/>
                  </a:prstClr>
                </a:solidFill>
              </a:ln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사용된 도구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Monitoring &amp;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Analstics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Web Service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prstClr val="white">
                    <a:alpha val="40000"/>
                  </a:prstClr>
                </a:solidFill>
              </a:ln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B35589-3170-4E94-84AF-C16A57FEEE73}"/>
              </a:ext>
            </a:extLst>
          </p:cNvPr>
          <p:cNvGrpSpPr/>
          <p:nvPr/>
        </p:nvGrpSpPr>
        <p:grpSpPr>
          <a:xfrm>
            <a:off x="2433146" y="2237471"/>
            <a:ext cx="7275831" cy="3364946"/>
            <a:chOff x="2392427" y="2312045"/>
            <a:chExt cx="7275831" cy="3364946"/>
          </a:xfrm>
        </p:grpSpPr>
        <p:graphicFrame>
          <p:nvGraphicFramePr>
            <p:cNvPr id="13" name="개체 12">
              <a:extLst>
                <a:ext uri="{FF2B5EF4-FFF2-40B4-BE49-F238E27FC236}">
                  <a16:creationId xmlns:a16="http://schemas.microsoft.com/office/drawing/2014/main" id="{239EA841-647E-4D7F-ADAF-51857533D5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6279313"/>
                </p:ext>
              </p:extLst>
            </p:nvPr>
          </p:nvGraphicFramePr>
          <p:xfrm>
            <a:off x="2544695" y="2312045"/>
            <a:ext cx="1668999" cy="187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Image" r:id="rId5" imgW="3618720" imgH="4063320" progId="Photoshop.Image.13">
                    <p:embed/>
                  </p:oleObj>
                </mc:Choice>
                <mc:Fallback>
                  <p:oleObj name="Image" r:id="rId5" imgW="3618720" imgH="4063320" progId="Photoshop.Image.13">
                    <p:embed/>
                    <p:pic>
                      <p:nvPicPr>
                        <p:cNvPr id="11" name="개체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44695" y="2312045"/>
                          <a:ext cx="1668999" cy="1873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AC1CD75-729A-4FC4-9373-BD5E6900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9116" y="2312045"/>
              <a:ext cx="2072055" cy="18516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54239F9-400C-49B3-9D2E-F5C4D02E0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589" t="29160" r="8095" b="27551"/>
            <a:stretch/>
          </p:blipFill>
          <p:spPr>
            <a:xfrm>
              <a:off x="7916528" y="4751627"/>
              <a:ext cx="1751730" cy="786950"/>
            </a:xfrm>
            <a:prstGeom prst="rect">
              <a:avLst/>
            </a:prstGeom>
          </p:spPr>
        </p:pic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id="{048405BB-387C-40CA-8366-D414C1A777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2038311"/>
                </p:ext>
              </p:extLst>
            </p:nvPr>
          </p:nvGraphicFramePr>
          <p:xfrm>
            <a:off x="7916529" y="2312045"/>
            <a:ext cx="1596486" cy="1886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Image" r:id="rId9" imgW="4266360" imgH="5041080" progId="Photoshop.Image.13">
                    <p:embed/>
                  </p:oleObj>
                </mc:Choice>
                <mc:Fallback>
                  <p:oleObj name="Image" r:id="rId9" imgW="4266360" imgH="5041080" progId="Photoshop.Image.13">
                    <p:embed/>
                    <p:pic>
                      <p:nvPicPr>
                        <p:cNvPr id="14" name="개체 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16529" y="2312045"/>
                          <a:ext cx="1596486" cy="18864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492D9F3-2753-4EBB-9481-93C94E94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923" y="4615308"/>
              <a:ext cx="2238375" cy="1061683"/>
            </a:xfrm>
            <a:prstGeom prst="rect">
              <a:avLst/>
            </a:prstGeom>
          </p:spPr>
        </p:pic>
        <p:pic>
          <p:nvPicPr>
            <p:cNvPr id="18" name="Picture 5" descr="https://byline.network/wp-content/uploads/2017/10/mysql-logo.jpg">
              <a:extLst>
                <a:ext uri="{FF2B5EF4-FFF2-40B4-BE49-F238E27FC236}">
                  <a16:creationId xmlns:a16="http://schemas.microsoft.com/office/drawing/2014/main" id="{21E14ACA-33A7-4F61-A64B-73429034B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27" y="4751627"/>
              <a:ext cx="1821267" cy="78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505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기본 구조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150" name="Picture 6" descr="http://3.bp.blogspot.com/-CnBNOP198p0/Tx_kGiE4X0I/AAAAAAAAABY/RdrjpW_o36E/s1600/how-php-work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7" b="1"/>
          <a:stretch/>
        </p:blipFill>
        <p:spPr bwMode="auto">
          <a:xfrm>
            <a:off x="3075994" y="2239006"/>
            <a:ext cx="5990136" cy="38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3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248513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32806" y="3059418"/>
            <a:ext cx="389086" cy="389086"/>
            <a:chOff x="1073150" y="1506390"/>
            <a:chExt cx="389086" cy="389086"/>
          </a:xfrm>
        </p:grpSpPr>
        <p:sp>
          <p:nvSpPr>
            <p:cNvPr id="6" name="눈물 방울 5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>
            <a:off x="1774578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84499" y="1685798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49322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589064" y="3059418"/>
            <a:ext cx="389086" cy="389086"/>
            <a:chOff x="1073150" y="1506390"/>
            <a:chExt cx="389086" cy="389086"/>
          </a:xfrm>
        </p:grpSpPr>
        <p:sp>
          <p:nvSpPr>
            <p:cNvPr id="24" name="눈물 방울 23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한쪽 모서리가 둥근 사각형 25"/>
          <p:cNvSpPr/>
          <p:nvPr/>
        </p:nvSpPr>
        <p:spPr>
          <a:xfrm>
            <a:off x="5130836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05580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945322" y="3059418"/>
            <a:ext cx="389086" cy="389086"/>
            <a:chOff x="1073150" y="1506390"/>
            <a:chExt cx="389086" cy="389086"/>
          </a:xfrm>
        </p:grpSpPr>
        <p:sp>
          <p:nvSpPr>
            <p:cNvPr id="29" name="눈물 방울 28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한쪽 모서리가 둥근 사각형 30"/>
          <p:cNvSpPr/>
          <p:nvPr/>
        </p:nvSpPr>
        <p:spPr>
          <a:xfrm>
            <a:off x="8487094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61838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6661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sp>
        <p:nvSpPr>
          <p:cNvPr id="33" name="육각형 32"/>
          <p:cNvSpPr/>
          <p:nvPr/>
        </p:nvSpPr>
        <p:spPr>
          <a:xfrm rot="5400000">
            <a:off x="5142582" y="2920200"/>
            <a:ext cx="1906835" cy="1665299"/>
          </a:xfrm>
          <a:prstGeom prst="hexagon">
            <a:avLst>
              <a:gd name="adj" fmla="val 27857"/>
              <a:gd name="vf" fmla="val 115470"/>
            </a:avLst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04605" y="2596088"/>
            <a:ext cx="389086" cy="389086"/>
            <a:chOff x="1073150" y="1506390"/>
            <a:chExt cx="389086" cy="389086"/>
          </a:xfrm>
        </p:grpSpPr>
        <p:sp>
          <p:nvSpPr>
            <p:cNvPr id="35" name="눈물 방울 34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515533" y="2427999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4692383" y="2985174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8000000" flipH="1" flipV="1">
            <a:off x="4702440" y="4314684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210687" y="4611008"/>
            <a:ext cx="389086" cy="389086"/>
            <a:chOff x="1073150" y="1506390"/>
            <a:chExt cx="389086" cy="389086"/>
          </a:xfrm>
        </p:grpSpPr>
        <p:sp>
          <p:nvSpPr>
            <p:cNvPr id="40" name="눈물 방울 39"/>
            <p:cNvSpPr/>
            <p:nvPr/>
          </p:nvSpPr>
          <p:spPr>
            <a:xfrm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515533" y="4490544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787580" y="3410994"/>
            <a:ext cx="616838" cy="683709"/>
            <a:chOff x="-2844800" y="1568450"/>
            <a:chExt cx="2284412" cy="2532063"/>
          </a:xfrm>
        </p:grpSpPr>
        <p:grpSp>
          <p:nvGrpSpPr>
            <p:cNvPr id="44" name="그룹 43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 rot="2700000">
            <a:off x="5876777" y="1846172"/>
            <a:ext cx="389086" cy="394889"/>
            <a:chOff x="1073150" y="1506390"/>
            <a:chExt cx="389086" cy="394889"/>
          </a:xfrm>
        </p:grpSpPr>
        <p:sp>
          <p:nvSpPr>
            <p:cNvPr id="60" name="눈물 방울 59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18900000">
              <a:off x="1108454" y="153194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500709" y="2328187"/>
            <a:ext cx="11905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grpSp>
        <p:nvGrpSpPr>
          <p:cNvPr id="62" name="그룹 61"/>
          <p:cNvGrpSpPr/>
          <p:nvPr/>
        </p:nvGrpSpPr>
        <p:grpSpPr>
          <a:xfrm rot="2700000">
            <a:off x="5907257" y="5241644"/>
            <a:ext cx="389086" cy="394889"/>
            <a:chOff x="1073150" y="1506390"/>
            <a:chExt cx="389086" cy="394889"/>
          </a:xfrm>
        </p:grpSpPr>
        <p:sp>
          <p:nvSpPr>
            <p:cNvPr id="63" name="눈물 방울 62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8900000">
              <a:off x="1108454" y="153194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518997" y="4736107"/>
            <a:ext cx="11905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cxnSp>
        <p:nvCxnSpPr>
          <p:cNvPr id="66" name="직선 연결선 65"/>
          <p:cNvCxnSpPr/>
          <p:nvPr/>
        </p:nvCxnSpPr>
        <p:spPr>
          <a:xfrm flipH="1" flipV="1">
            <a:off x="6990767" y="3279490"/>
            <a:ext cx="888789" cy="187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8190699" y="2890404"/>
            <a:ext cx="389086" cy="389086"/>
            <a:chOff x="1073150" y="1506390"/>
            <a:chExt cx="389086" cy="389086"/>
          </a:xfrm>
        </p:grpSpPr>
        <p:sp>
          <p:nvSpPr>
            <p:cNvPr id="69" name="눈물 방울 68"/>
            <p:cNvSpPr/>
            <p:nvPr/>
          </p:nvSpPr>
          <p:spPr>
            <a:xfrm rot="108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8103051" y="3276223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2" name="직선 연결선 71"/>
          <p:cNvCxnSpPr/>
          <p:nvPr/>
        </p:nvCxnSpPr>
        <p:spPr>
          <a:xfrm flipH="1" flipV="1">
            <a:off x="6962886" y="4314683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7609201" y="4627585"/>
            <a:ext cx="389086" cy="389086"/>
            <a:chOff x="1073150" y="1506390"/>
            <a:chExt cx="389086" cy="389086"/>
          </a:xfrm>
        </p:grpSpPr>
        <p:sp>
          <p:nvSpPr>
            <p:cNvPr id="74" name="눈물 방울 73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8103051" y="4530880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282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307999" y="2174265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>
          <a:xfrm>
            <a:off x="1433794" y="3628755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8" name="눈물 방울 77"/>
          <p:cNvSpPr/>
          <p:nvPr/>
        </p:nvSpPr>
        <p:spPr>
          <a:xfrm>
            <a:off x="4602846" y="3613353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417403" y="2694130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73344" y="5197076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00283" y="186004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눈물 방울 84"/>
          <p:cNvSpPr/>
          <p:nvPr/>
        </p:nvSpPr>
        <p:spPr>
          <a:xfrm rot="10800000" flipH="1">
            <a:off x="6417404" y="4087523"/>
            <a:ext cx="521426" cy="478389"/>
          </a:xfrm>
          <a:prstGeom prst="teardrop">
            <a:avLst/>
          </a:prstGeom>
          <a:solidFill>
            <a:srgbClr val="BEE2FC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456643" y="4179912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rgbClr val="3D9DE4"/>
                </a:solidFill>
              </a:rPr>
              <a:t>26</a:t>
            </a:r>
            <a:endParaRPr lang="ko-KR" altLang="en-US" sz="1100" dirty="0">
              <a:solidFill>
                <a:srgbClr val="3D9DE4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 flipV="1">
            <a:off x="6961872" y="4587420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8" idx="7"/>
            <a:endCxn id="84" idx="0"/>
          </p:cNvCxnSpPr>
          <p:nvPr/>
        </p:nvCxnSpPr>
        <p:spPr>
          <a:xfrm rot="5400000" flipH="1" flipV="1">
            <a:off x="6568372" y="415943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899777" y="2176040"/>
          <a:ext cx="10531072" cy="417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671403" y="1799364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71403" y="293310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D9DE4"/>
                </a:solidFill>
              </a:rPr>
              <a:t>CONTENTS</a:t>
            </a:r>
            <a:endParaRPr lang="ko-KR" altLang="en-US" sz="1200" b="1" dirty="0">
              <a:solidFill>
                <a:srgbClr val="3D9DE4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2565" y="2965975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132958" y="2465972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3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7317" y="215819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80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61531" y="375313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60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26" idx="2"/>
          </p:cNvCxnSpPr>
          <p:nvPr/>
        </p:nvCxnSpPr>
        <p:spPr>
          <a:xfrm rot="16200000" flipH="1">
            <a:off x="6470053" y="-861484"/>
            <a:ext cx="821941" cy="9145951"/>
          </a:xfrm>
          <a:prstGeom prst="bentConnector3">
            <a:avLst>
              <a:gd name="adj1" fmla="val 167242"/>
            </a:avLst>
          </a:prstGeom>
          <a:ln w="3175">
            <a:solidFill>
              <a:srgbClr val="3D9DE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4" idx="0"/>
            <a:endCxn id="25" idx="0"/>
          </p:cNvCxnSpPr>
          <p:nvPr/>
        </p:nvCxnSpPr>
        <p:spPr>
          <a:xfrm rot="5400000" flipH="1" flipV="1">
            <a:off x="9755806" y="1171993"/>
            <a:ext cx="307777" cy="2280182"/>
          </a:xfrm>
          <a:prstGeom prst="bentConnector3">
            <a:avLst>
              <a:gd name="adj1" fmla="val 309662"/>
            </a:avLst>
          </a:prstGeom>
          <a:ln w="3175">
            <a:solidFill>
              <a:srgbClr val="3D9DE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76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466</Words>
  <Application>Microsoft Office PowerPoint</Application>
  <PresentationFormat>와이드스크린</PresentationFormat>
  <Paragraphs>137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맑은 고딕</vt:lpstr>
      <vt:lpstr>Arial</vt:lpstr>
      <vt:lpstr>1_Office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Juno</cp:lastModifiedBy>
  <cp:revision>17</cp:revision>
  <dcterms:created xsi:type="dcterms:W3CDTF">2020-03-10T04:01:35Z</dcterms:created>
  <dcterms:modified xsi:type="dcterms:W3CDTF">2020-03-14T13:03:04Z</dcterms:modified>
</cp:coreProperties>
</file>