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5" r:id="rId4"/>
    <p:sldId id="269" r:id="rId5"/>
    <p:sldId id="270" r:id="rId6"/>
    <p:sldId id="264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>
      <p:cViewPr>
        <p:scale>
          <a:sx n="100" d="100"/>
          <a:sy n="100" d="100"/>
        </p:scale>
        <p:origin x="85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BEE2FC"/>
            </a:solidFill>
            <a:ln>
              <a:noFill/>
            </a:ln>
            <a:effectLst/>
          </c:spPr>
          <c:cat>
            <c:numRef>
              <c:f>Sheet1!$A$2:$A$8</c:f>
              <c:numCache>
                <c:formatCode>0_);[Red]\(0\)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8</c:v>
                </c:pt>
                <c:pt idx="5">
                  <c:v>15</c:v>
                </c:pt>
                <c:pt idx="6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87-441A-961C-A335282A47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5C9BC7"/>
            </a:solidFill>
            <a:ln>
              <a:noFill/>
            </a:ln>
            <a:effectLst/>
          </c:spPr>
          <c:cat>
            <c:numRef>
              <c:f>Sheet1!$A$2:$A$8</c:f>
              <c:numCache>
                <c:formatCode>0_);[Red]\(0\)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11</c:v>
                </c:pt>
                <c:pt idx="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87-441A-961C-A335282A47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64738896"/>
        <c:axId val="-1964738352"/>
      </c:areaChart>
      <c:catAx>
        <c:axId val="-1964738896"/>
        <c:scaling>
          <c:orientation val="minMax"/>
        </c:scaling>
        <c:delete val="0"/>
        <c:axPos val="b"/>
        <c:numFmt formatCode="0_);[Red]\(0\)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964738352"/>
        <c:crosses val="autoZero"/>
        <c:auto val="1"/>
        <c:lblAlgn val="ctr"/>
        <c:lblOffset val="100"/>
        <c:noMultiLvlLbl val="0"/>
      </c:catAx>
      <c:valAx>
        <c:axId val="-1964738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964738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5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8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2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6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1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3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6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67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18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3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jpeg"/><Relationship Id="rId4" Type="http://schemas.openxmlformats.org/officeDocument/2006/relationships/image" Target="../media/image3.wmf"/><Relationship Id="rId9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986803" y="4423244"/>
            <a:ext cx="2218390" cy="1188500"/>
            <a:chOff x="488950" y="4659084"/>
            <a:chExt cx="5448554" cy="2099131"/>
          </a:xfrm>
        </p:grpSpPr>
        <p:sp>
          <p:nvSpPr>
            <p:cNvPr id="5" name="직사각형 4"/>
            <p:cNvSpPr/>
            <p:nvPr/>
          </p:nvSpPr>
          <p:spPr>
            <a:xfrm>
              <a:off x="488950" y="4659084"/>
              <a:ext cx="5448554" cy="1983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3867785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5514749" y="4679314"/>
            <a:ext cx="1162498" cy="6106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시스템 개발부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이준호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54695" y="1373214"/>
            <a:ext cx="8682606" cy="1768362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800" b="1" i="1" kern="0" dirty="0">
                <a:solidFill>
                  <a:prstClr val="white"/>
                </a:solidFill>
              </a:rPr>
              <a:t>Monitoring &amp; </a:t>
            </a:r>
            <a:r>
              <a:rPr lang="en-US" altLang="ko-KR" sz="4800" b="1" i="1" kern="0" dirty="0" err="1">
                <a:solidFill>
                  <a:prstClr val="white"/>
                </a:solidFill>
              </a:rPr>
              <a:t>Analystics</a:t>
            </a:r>
            <a:r>
              <a:rPr lang="en-US" altLang="ko-KR" sz="4800" b="1" i="1" kern="0" dirty="0">
                <a:solidFill>
                  <a:prstClr val="white"/>
                </a:solidFill>
              </a:rPr>
              <a:t> Web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1390" y="1246256"/>
            <a:ext cx="1332416" cy="253916"/>
          </a:xfrm>
          <a:prstGeom prst="rect">
            <a:avLst/>
          </a:prstGeom>
          <a:solidFill>
            <a:srgbClr val="5C9BC7"/>
          </a:solidFill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1050" kern="0" dirty="0">
                <a:solidFill>
                  <a:srgbClr val="BEE2FC"/>
                </a:solidFill>
              </a:rPr>
              <a:t>www.gematek.com</a:t>
            </a:r>
            <a:endParaRPr lang="en-US" altLang="ko-KR" sz="4000" b="1" i="1" kern="0" dirty="0">
              <a:solidFill>
                <a:srgbClr val="BEE2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820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814737" y="1892806"/>
            <a:ext cx="2854910" cy="2854910"/>
          </a:xfrm>
          <a:prstGeom prst="ellipse">
            <a:avLst/>
          </a:prstGeom>
          <a:solidFill>
            <a:srgbClr val="3D9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61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157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228</a:t>
            </a:r>
          </a:p>
        </p:txBody>
      </p:sp>
      <p:sp>
        <p:nvSpPr>
          <p:cNvPr id="7" name="타원 6"/>
          <p:cNvSpPr/>
          <p:nvPr/>
        </p:nvSpPr>
        <p:spPr>
          <a:xfrm>
            <a:off x="1472697" y="1988311"/>
            <a:ext cx="2854910" cy="2854910"/>
          </a:xfrm>
          <a:prstGeom prst="ellipse">
            <a:avLst/>
          </a:prstGeom>
          <a:solidFill>
            <a:srgbClr val="5C9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92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155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199</a:t>
            </a:r>
          </a:p>
        </p:txBody>
      </p:sp>
      <p:sp>
        <p:nvSpPr>
          <p:cNvPr id="8" name="타원 7"/>
          <p:cNvSpPr/>
          <p:nvPr/>
        </p:nvSpPr>
        <p:spPr>
          <a:xfrm>
            <a:off x="8156777" y="1892806"/>
            <a:ext cx="2854910" cy="2854910"/>
          </a:xfrm>
          <a:prstGeom prst="ellipse">
            <a:avLst/>
          </a:prstGeom>
          <a:solidFill>
            <a:srgbClr val="BEE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190</a:t>
            </a:r>
          </a:p>
          <a:p>
            <a:pPr algn="ctr">
              <a:lnSpc>
                <a:spcPct val="150000"/>
              </a:lnSpc>
            </a:pPr>
            <a:r>
              <a:rPr lang="pt-BR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226</a:t>
            </a:r>
          </a:p>
          <a:p>
            <a:pPr algn="ctr">
              <a:lnSpc>
                <a:spcPct val="150000"/>
              </a:lnSpc>
            </a:pPr>
            <a:r>
              <a:rPr lang="pt-BR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252</a:t>
            </a:r>
          </a:p>
        </p:txBody>
      </p:sp>
    </p:spTree>
    <p:extLst>
      <p:ext uri="{BB962C8B-B14F-4D97-AF65-F5344CB8AC3E}">
        <p14:creationId xmlns:p14="http://schemas.microsoft.com/office/powerpoint/2010/main" val="2966653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159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64012" y="308266"/>
            <a:ext cx="11214100" cy="6422656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859152" y="890617"/>
            <a:ext cx="2423820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사용된 프로그램 언어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61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64012" y="308266"/>
            <a:ext cx="11214100" cy="6422656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398366" y="2669456"/>
            <a:ext cx="9345391" cy="2284931"/>
            <a:chOff x="1444528" y="2436698"/>
            <a:chExt cx="9345391" cy="2284931"/>
          </a:xfrm>
        </p:grpSpPr>
        <p:pic>
          <p:nvPicPr>
            <p:cNvPr id="1026" name="Picture 2" descr="html5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989"/>
            <a:stretch/>
          </p:blipFill>
          <p:spPr bwMode="auto">
            <a:xfrm>
              <a:off x="1444528" y="2436698"/>
              <a:ext cx="5812483" cy="2284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PHP - How to disable error log, display errors and error reporting programmaticall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9737" y="2869862"/>
              <a:ext cx="3140182" cy="164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직사각형 8"/>
          <p:cNvSpPr/>
          <p:nvPr/>
        </p:nvSpPr>
        <p:spPr>
          <a:xfrm>
            <a:off x="3863777" y="1119529"/>
            <a:ext cx="4414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사용된 프로그램 언어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33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64012" y="308266"/>
            <a:ext cx="11214100" cy="6422656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863777" y="1119529"/>
            <a:ext cx="4414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사용된 도구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433146" y="2470203"/>
            <a:ext cx="7275831" cy="3364946"/>
            <a:chOff x="2392427" y="2312045"/>
            <a:chExt cx="7275831" cy="3364946"/>
          </a:xfrm>
        </p:grpSpPr>
        <p:graphicFrame>
          <p:nvGraphicFramePr>
            <p:cNvPr id="11" name="개체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752101"/>
                </p:ext>
              </p:extLst>
            </p:nvPr>
          </p:nvGraphicFramePr>
          <p:xfrm>
            <a:off x="2544695" y="2312045"/>
            <a:ext cx="1668999" cy="1873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Image" r:id="rId3" imgW="3618720" imgH="4063320" progId="Photoshop.Image.13">
                    <p:embed/>
                  </p:oleObj>
                </mc:Choice>
                <mc:Fallback>
                  <p:oleObj name="Image" r:id="rId3" imgW="3618720" imgH="4063320" progId="Photoshop.Image.13">
                    <p:embed/>
                    <p:pic>
                      <p:nvPicPr>
                        <p:cNvPr id="17" name="개체 1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44695" y="2312045"/>
                          <a:ext cx="1668999" cy="1873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116" y="2312045"/>
              <a:ext cx="2072055" cy="1851624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6"/>
            <a:srcRect l="7589" t="29160" r="8095" b="27551"/>
            <a:stretch/>
          </p:blipFill>
          <p:spPr>
            <a:xfrm>
              <a:off x="7916528" y="4751627"/>
              <a:ext cx="1751730" cy="786950"/>
            </a:xfrm>
            <a:prstGeom prst="rect">
              <a:avLst/>
            </a:prstGeom>
          </p:spPr>
        </p:pic>
        <p:graphicFrame>
          <p:nvGraphicFramePr>
            <p:cNvPr id="14" name="개체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2426474"/>
                </p:ext>
              </p:extLst>
            </p:nvPr>
          </p:nvGraphicFramePr>
          <p:xfrm>
            <a:off x="7916529" y="2312045"/>
            <a:ext cx="1596486" cy="1886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" name="Image" r:id="rId7" imgW="4266360" imgH="5041080" progId="Photoshop.Image.13">
                    <p:embed/>
                  </p:oleObj>
                </mc:Choice>
                <mc:Fallback>
                  <p:oleObj name="Image" r:id="rId7" imgW="4266360" imgH="5041080" progId="Photoshop.Image.13">
                    <p:embed/>
                    <p:pic>
                      <p:nvPicPr>
                        <p:cNvPr id="21" name="개체 2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916529" y="2312045"/>
                          <a:ext cx="1596486" cy="18864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5923" y="4615308"/>
              <a:ext cx="2238375" cy="1061683"/>
            </a:xfrm>
            <a:prstGeom prst="rect">
              <a:avLst/>
            </a:prstGeom>
          </p:spPr>
        </p:pic>
        <p:pic>
          <p:nvPicPr>
            <p:cNvPr id="16" name="Picture 5" descr="https://byline.network/wp-content/uploads/2017/10/mysql-logo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2427" y="4751627"/>
              <a:ext cx="1821267" cy="786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989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64012" y="308266"/>
            <a:ext cx="11214100" cy="6422656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863777" y="1119529"/>
            <a:ext cx="4414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기본 구조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6150" name="Picture 6" descr="http://3.bp.blogspot.com/-CnBNOP198p0/Tx_kGiE4X0I/AAAAAAAAABY/RdrjpW_o36E/s1600/how-php-work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7" b="1"/>
          <a:stretch/>
        </p:blipFill>
        <p:spPr bwMode="auto">
          <a:xfrm>
            <a:off x="3075994" y="2239006"/>
            <a:ext cx="5990136" cy="382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33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248513"/>
            <a:ext cx="11214100" cy="6422656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232806" y="3059418"/>
            <a:ext cx="389086" cy="389086"/>
            <a:chOff x="1073150" y="1506390"/>
            <a:chExt cx="389086" cy="389086"/>
          </a:xfrm>
        </p:grpSpPr>
        <p:sp>
          <p:nvSpPr>
            <p:cNvPr id="6" name="눈물 방울 5"/>
            <p:cNvSpPr/>
            <p:nvPr/>
          </p:nvSpPr>
          <p:spPr>
            <a:xfrm rot="54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117434" y="1522967"/>
              <a:ext cx="2624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>
            <a:off x="1774578" y="3459841"/>
            <a:ext cx="2070630" cy="1199243"/>
          </a:xfrm>
          <a:prstGeom prst="round1Rect">
            <a:avLst/>
          </a:prstGeom>
          <a:noFill/>
          <a:ln>
            <a:solidFill>
              <a:srgbClr val="3D9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84499" y="1685798"/>
            <a:ext cx="582300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PowerPoint is a computer program created by Microsoft Office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Microsoft Office PowerPoint is the presentation program used the most in the world.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549322" y="4730402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4589064" y="3059418"/>
            <a:ext cx="389086" cy="389086"/>
            <a:chOff x="1073150" y="1506390"/>
            <a:chExt cx="389086" cy="389086"/>
          </a:xfrm>
        </p:grpSpPr>
        <p:sp>
          <p:nvSpPr>
            <p:cNvPr id="24" name="눈물 방울 23"/>
            <p:cNvSpPr/>
            <p:nvPr/>
          </p:nvSpPr>
          <p:spPr>
            <a:xfrm rot="54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17434" y="1522967"/>
              <a:ext cx="2624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6" name="한쪽 모서리가 둥근 사각형 25"/>
          <p:cNvSpPr/>
          <p:nvPr/>
        </p:nvSpPr>
        <p:spPr>
          <a:xfrm>
            <a:off x="5130836" y="3459841"/>
            <a:ext cx="2070630" cy="1199243"/>
          </a:xfrm>
          <a:prstGeom prst="round1Rect">
            <a:avLst/>
          </a:prstGeom>
          <a:noFill/>
          <a:ln>
            <a:solidFill>
              <a:srgbClr val="3D9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905580" y="4730402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7945322" y="3059418"/>
            <a:ext cx="389086" cy="389086"/>
            <a:chOff x="1073150" y="1506390"/>
            <a:chExt cx="389086" cy="389086"/>
          </a:xfrm>
        </p:grpSpPr>
        <p:sp>
          <p:nvSpPr>
            <p:cNvPr id="29" name="눈물 방울 28"/>
            <p:cNvSpPr/>
            <p:nvPr/>
          </p:nvSpPr>
          <p:spPr>
            <a:xfrm rot="54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117434" y="1522967"/>
              <a:ext cx="2624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1" name="한쪽 모서리가 둥근 사각형 30"/>
          <p:cNvSpPr/>
          <p:nvPr/>
        </p:nvSpPr>
        <p:spPr>
          <a:xfrm>
            <a:off x="8487094" y="3459841"/>
            <a:ext cx="2070630" cy="1199243"/>
          </a:xfrm>
          <a:prstGeom prst="round1Rect">
            <a:avLst/>
          </a:prstGeom>
          <a:noFill/>
          <a:ln>
            <a:solidFill>
              <a:srgbClr val="3D9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261838" y="4730402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266618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POWER POINT PRESENTATION 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399784" y="79543"/>
            <a:ext cx="1465466" cy="253916"/>
          </a:xfrm>
          <a:prstGeom prst="rect">
            <a:avLst/>
          </a:prstGeom>
          <a:solidFill>
            <a:srgbClr val="5C9BC7"/>
          </a:solidFill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1050" kern="0" dirty="0">
                <a:solidFill>
                  <a:srgbClr val="BEE2FC"/>
                </a:solidFill>
              </a:rPr>
              <a:t>www.pptbizcam.co.kr</a:t>
            </a:r>
            <a:endParaRPr lang="en-US" altLang="ko-KR" sz="4000" b="1" i="1" kern="0" dirty="0">
              <a:solidFill>
                <a:srgbClr val="BEE2FC"/>
              </a:solidFill>
            </a:endParaRPr>
          </a:p>
        </p:txBody>
      </p:sp>
      <p:sp>
        <p:nvSpPr>
          <p:cNvPr id="33" name="육각형 32"/>
          <p:cNvSpPr/>
          <p:nvPr/>
        </p:nvSpPr>
        <p:spPr>
          <a:xfrm rot="5400000">
            <a:off x="5142582" y="2920200"/>
            <a:ext cx="1906835" cy="1665299"/>
          </a:xfrm>
          <a:prstGeom prst="hexagon">
            <a:avLst>
              <a:gd name="adj" fmla="val 27857"/>
              <a:gd name="vf" fmla="val 115470"/>
            </a:avLst>
          </a:prstGeom>
          <a:noFill/>
          <a:ln>
            <a:solidFill>
              <a:srgbClr val="3D9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204605" y="2596088"/>
            <a:ext cx="389086" cy="389086"/>
            <a:chOff x="1073150" y="1506390"/>
            <a:chExt cx="389086" cy="389086"/>
          </a:xfrm>
        </p:grpSpPr>
        <p:sp>
          <p:nvSpPr>
            <p:cNvPr id="35" name="눈물 방울 34"/>
            <p:cNvSpPr/>
            <p:nvPr/>
          </p:nvSpPr>
          <p:spPr>
            <a:xfrm rot="54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17434" y="1522967"/>
              <a:ext cx="2624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 dirty="0">
                  <a:solidFill>
                    <a:prstClr val="white"/>
                  </a:solidFill>
                </a:rPr>
                <a:t>1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1515533" y="2427999"/>
            <a:ext cx="25211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3" name="직선 연결선 2"/>
          <p:cNvCxnSpPr/>
          <p:nvPr/>
        </p:nvCxnSpPr>
        <p:spPr>
          <a:xfrm flipH="1" flipV="1">
            <a:off x="4692383" y="2985174"/>
            <a:ext cx="472275" cy="249443"/>
          </a:xfrm>
          <a:prstGeom prst="line">
            <a:avLst/>
          </a:prstGeom>
          <a:ln>
            <a:solidFill>
              <a:srgbClr val="3D9DE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18000000" flipH="1" flipV="1">
            <a:off x="4702440" y="4314684"/>
            <a:ext cx="472275" cy="249443"/>
          </a:xfrm>
          <a:prstGeom prst="line">
            <a:avLst/>
          </a:prstGeom>
          <a:ln>
            <a:solidFill>
              <a:srgbClr val="3D9DE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4210687" y="4611008"/>
            <a:ext cx="389086" cy="389086"/>
            <a:chOff x="1073150" y="1506390"/>
            <a:chExt cx="389086" cy="389086"/>
          </a:xfrm>
        </p:grpSpPr>
        <p:sp>
          <p:nvSpPr>
            <p:cNvPr id="40" name="눈물 방울 39"/>
            <p:cNvSpPr/>
            <p:nvPr/>
          </p:nvSpPr>
          <p:spPr>
            <a:xfrm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17434" y="1522967"/>
              <a:ext cx="2624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 dirty="0">
                  <a:solidFill>
                    <a:prstClr val="white"/>
                  </a:solidFill>
                </a:rPr>
                <a:t>1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1515533" y="4490544"/>
            <a:ext cx="25211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5787580" y="3410994"/>
            <a:ext cx="616838" cy="683709"/>
            <a:chOff x="-2844800" y="1568450"/>
            <a:chExt cx="2284412" cy="2532063"/>
          </a:xfrm>
        </p:grpSpPr>
        <p:grpSp>
          <p:nvGrpSpPr>
            <p:cNvPr id="44" name="그룹 43"/>
            <p:cNvGrpSpPr/>
            <p:nvPr/>
          </p:nvGrpSpPr>
          <p:grpSpPr>
            <a:xfrm>
              <a:off x="-2640013" y="2590800"/>
              <a:ext cx="1671637" cy="693738"/>
              <a:chOff x="-2640013" y="2590800"/>
              <a:chExt cx="1671637" cy="693738"/>
            </a:xfrm>
            <a:solidFill>
              <a:srgbClr val="FF8A2D"/>
            </a:solidFill>
          </p:grpSpPr>
          <p:sp>
            <p:nvSpPr>
              <p:cNvPr id="53" name="Rectangle 5"/>
              <p:cNvSpPr>
                <a:spLocks noChangeArrowheads="1"/>
              </p:cNvSpPr>
              <p:nvPr/>
            </p:nvSpPr>
            <p:spPr bwMode="auto">
              <a:xfrm>
                <a:off x="-2640013" y="2590800"/>
                <a:ext cx="1671637" cy="82550"/>
              </a:xfrm>
              <a:prstGeom prst="rect">
                <a:avLst/>
              </a:prstGeom>
              <a:solidFill>
                <a:srgbClr val="3D9D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Rectangle 6"/>
              <p:cNvSpPr>
                <a:spLocks noChangeArrowheads="1"/>
              </p:cNvSpPr>
              <p:nvPr/>
            </p:nvSpPr>
            <p:spPr bwMode="auto">
              <a:xfrm>
                <a:off x="-2640013" y="2795588"/>
                <a:ext cx="1671637" cy="80963"/>
              </a:xfrm>
              <a:prstGeom prst="rect">
                <a:avLst/>
              </a:prstGeom>
              <a:solidFill>
                <a:srgbClr val="3D9D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Rectangle 7"/>
              <p:cNvSpPr>
                <a:spLocks noChangeArrowheads="1"/>
              </p:cNvSpPr>
              <p:nvPr/>
            </p:nvSpPr>
            <p:spPr bwMode="auto">
              <a:xfrm>
                <a:off x="-2640013" y="2998788"/>
                <a:ext cx="1671637" cy="82550"/>
              </a:xfrm>
              <a:prstGeom prst="rect">
                <a:avLst/>
              </a:prstGeom>
              <a:solidFill>
                <a:srgbClr val="3D9D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Rectangle 8"/>
              <p:cNvSpPr>
                <a:spLocks noChangeArrowheads="1"/>
              </p:cNvSpPr>
              <p:nvPr/>
            </p:nvSpPr>
            <p:spPr bwMode="auto">
              <a:xfrm>
                <a:off x="-1049338" y="3203575"/>
                <a:ext cx="80962" cy="80963"/>
              </a:xfrm>
              <a:prstGeom prst="rect">
                <a:avLst/>
              </a:prstGeom>
              <a:solidFill>
                <a:srgbClr val="3D9D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Rectangle 9"/>
              <p:cNvSpPr>
                <a:spLocks noChangeArrowheads="1"/>
              </p:cNvSpPr>
              <p:nvPr/>
            </p:nvSpPr>
            <p:spPr bwMode="auto">
              <a:xfrm>
                <a:off x="-1254125" y="3203575"/>
                <a:ext cx="82550" cy="80963"/>
              </a:xfrm>
              <a:prstGeom prst="rect">
                <a:avLst/>
              </a:prstGeom>
              <a:solidFill>
                <a:srgbClr val="3D9D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Rectangle 10"/>
              <p:cNvSpPr>
                <a:spLocks noChangeArrowheads="1"/>
              </p:cNvSpPr>
              <p:nvPr/>
            </p:nvSpPr>
            <p:spPr bwMode="auto">
              <a:xfrm>
                <a:off x="-1457325" y="3203575"/>
                <a:ext cx="80962" cy="80963"/>
              </a:xfrm>
              <a:prstGeom prst="rect">
                <a:avLst/>
              </a:prstGeom>
              <a:solidFill>
                <a:srgbClr val="3D9D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-2844800" y="1568450"/>
              <a:ext cx="2284412" cy="2532063"/>
              <a:chOff x="-2844800" y="1568450"/>
              <a:chExt cx="2284412" cy="2532063"/>
            </a:xfrm>
            <a:solidFill>
              <a:srgbClr val="4C4741"/>
            </a:solidFill>
          </p:grpSpPr>
          <p:sp>
            <p:nvSpPr>
              <p:cNvPr id="46" name="Freeform 11"/>
              <p:cNvSpPr>
                <a:spLocks noEditPoints="1"/>
              </p:cNvSpPr>
              <p:nvPr/>
            </p:nvSpPr>
            <p:spPr bwMode="auto">
              <a:xfrm>
                <a:off x="-2844800" y="1568450"/>
                <a:ext cx="2284412" cy="2532063"/>
              </a:xfrm>
              <a:custGeom>
                <a:avLst/>
                <a:gdLst>
                  <a:gd name="T0" fmla="*/ 1079 w 8635"/>
                  <a:gd name="T1" fmla="*/ 8800 h 9571"/>
                  <a:gd name="T2" fmla="*/ 8326 w 8635"/>
                  <a:gd name="T3" fmla="*/ 2016 h 9571"/>
                  <a:gd name="T4" fmla="*/ 3159 w 8635"/>
                  <a:gd name="T5" fmla="*/ 1244 h 9571"/>
                  <a:gd name="T6" fmla="*/ 3084 w 8635"/>
                  <a:gd name="T7" fmla="*/ 1870 h 9571"/>
                  <a:gd name="T8" fmla="*/ 3120 w 8635"/>
                  <a:gd name="T9" fmla="*/ 2094 h 9571"/>
                  <a:gd name="T10" fmla="*/ 3222 w 8635"/>
                  <a:gd name="T11" fmla="*/ 2299 h 9571"/>
                  <a:gd name="T12" fmla="*/ 3322 w 8635"/>
                  <a:gd name="T13" fmla="*/ 2417 h 9571"/>
                  <a:gd name="T14" fmla="*/ 3507 w 8635"/>
                  <a:gd name="T15" fmla="*/ 2549 h 9571"/>
                  <a:gd name="T16" fmla="*/ 3725 w 8635"/>
                  <a:gd name="T17" fmla="*/ 2621 h 9571"/>
                  <a:gd name="T18" fmla="*/ 3860 w 8635"/>
                  <a:gd name="T19" fmla="*/ 2632 h 9571"/>
                  <a:gd name="T20" fmla="*/ 4035 w 8635"/>
                  <a:gd name="T21" fmla="*/ 2613 h 9571"/>
                  <a:gd name="T22" fmla="*/ 4228 w 8635"/>
                  <a:gd name="T23" fmla="*/ 2539 h 9571"/>
                  <a:gd name="T24" fmla="*/ 4394 w 8635"/>
                  <a:gd name="T25" fmla="*/ 2418 h 9571"/>
                  <a:gd name="T26" fmla="*/ 4524 w 8635"/>
                  <a:gd name="T27" fmla="*/ 2259 h 9571"/>
                  <a:gd name="T28" fmla="*/ 4607 w 8635"/>
                  <a:gd name="T29" fmla="*/ 2066 h 9571"/>
                  <a:gd name="T30" fmla="*/ 4630 w 8635"/>
                  <a:gd name="T31" fmla="*/ 1943 h 9571"/>
                  <a:gd name="T32" fmla="*/ 4607 w 8635"/>
                  <a:gd name="T33" fmla="*/ 1857 h 9571"/>
                  <a:gd name="T34" fmla="*/ 4541 w 8635"/>
                  <a:gd name="T35" fmla="*/ 1798 h 9571"/>
                  <a:gd name="T36" fmla="*/ 4480 w 8635"/>
                  <a:gd name="T37" fmla="*/ 1784 h 9571"/>
                  <a:gd name="T38" fmla="*/ 4394 w 8635"/>
                  <a:gd name="T39" fmla="*/ 1808 h 9571"/>
                  <a:gd name="T40" fmla="*/ 4336 w 8635"/>
                  <a:gd name="T41" fmla="*/ 1874 h 9571"/>
                  <a:gd name="T42" fmla="*/ 4316 w 8635"/>
                  <a:gd name="T43" fmla="*/ 1965 h 9571"/>
                  <a:gd name="T44" fmla="*/ 4179 w 8635"/>
                  <a:gd name="T45" fmla="*/ 2197 h 9571"/>
                  <a:gd name="T46" fmla="*/ 3941 w 8635"/>
                  <a:gd name="T47" fmla="*/ 2318 h 9571"/>
                  <a:gd name="T48" fmla="*/ 3756 w 8635"/>
                  <a:gd name="T49" fmla="*/ 2313 h 9571"/>
                  <a:gd name="T50" fmla="*/ 3520 w 8635"/>
                  <a:gd name="T51" fmla="*/ 2178 h 9571"/>
                  <a:gd name="T52" fmla="*/ 3422 w 8635"/>
                  <a:gd name="T53" fmla="*/ 2022 h 9571"/>
                  <a:gd name="T54" fmla="*/ 3396 w 8635"/>
                  <a:gd name="T55" fmla="*/ 1795 h 9571"/>
                  <a:gd name="T56" fmla="*/ 7555 w 8635"/>
                  <a:gd name="T57" fmla="*/ 8492 h 9571"/>
                  <a:gd name="T58" fmla="*/ 3541 w 8635"/>
                  <a:gd name="T59" fmla="*/ 715 h 9571"/>
                  <a:gd name="T60" fmla="*/ 3625 w 8635"/>
                  <a:gd name="T61" fmla="*/ 502 h 9571"/>
                  <a:gd name="T62" fmla="*/ 3835 w 8635"/>
                  <a:gd name="T63" fmla="*/ 340 h 9571"/>
                  <a:gd name="T64" fmla="*/ 4063 w 8635"/>
                  <a:gd name="T65" fmla="*/ 312 h 9571"/>
                  <a:gd name="T66" fmla="*/ 4275 w 8635"/>
                  <a:gd name="T67" fmla="*/ 394 h 9571"/>
                  <a:gd name="T68" fmla="*/ 4401 w 8635"/>
                  <a:gd name="T69" fmla="*/ 529 h 9571"/>
                  <a:gd name="T70" fmla="*/ 4472 w 8635"/>
                  <a:gd name="T71" fmla="*/ 791 h 9571"/>
                  <a:gd name="T72" fmla="*/ 3987 w 8635"/>
                  <a:gd name="T73" fmla="*/ 937 h 9571"/>
                  <a:gd name="T74" fmla="*/ 4007 w 8635"/>
                  <a:gd name="T75" fmla="*/ 759 h 9571"/>
                  <a:gd name="T76" fmla="*/ 3970 w 8635"/>
                  <a:gd name="T77" fmla="*/ 679 h 9571"/>
                  <a:gd name="T78" fmla="*/ 3894 w 8635"/>
                  <a:gd name="T79" fmla="*/ 633 h 9571"/>
                  <a:gd name="T80" fmla="*/ 3831 w 8635"/>
                  <a:gd name="T81" fmla="*/ 629 h 9571"/>
                  <a:gd name="T82" fmla="*/ 3751 w 8635"/>
                  <a:gd name="T83" fmla="*/ 667 h 9571"/>
                  <a:gd name="T84" fmla="*/ 3705 w 8635"/>
                  <a:gd name="T85" fmla="*/ 744 h 9571"/>
                  <a:gd name="T86" fmla="*/ 3511 w 8635"/>
                  <a:gd name="T87" fmla="*/ 937 h 9571"/>
                  <a:gd name="T88" fmla="*/ 7864 w 8635"/>
                  <a:gd name="T89" fmla="*/ 937 h 9571"/>
                  <a:gd name="T90" fmla="*/ 4777 w 8635"/>
                  <a:gd name="T91" fmla="*/ 840 h 9571"/>
                  <a:gd name="T92" fmla="*/ 4763 w 8635"/>
                  <a:gd name="T93" fmla="*/ 612 h 9571"/>
                  <a:gd name="T94" fmla="*/ 4682 w 8635"/>
                  <a:gd name="T95" fmla="*/ 399 h 9571"/>
                  <a:gd name="T96" fmla="*/ 4595 w 8635"/>
                  <a:gd name="T97" fmla="*/ 272 h 9571"/>
                  <a:gd name="T98" fmla="*/ 4422 w 8635"/>
                  <a:gd name="T99" fmla="*/ 121 h 9571"/>
                  <a:gd name="T100" fmla="*/ 4214 w 8635"/>
                  <a:gd name="T101" fmla="*/ 29 h 9571"/>
                  <a:gd name="T102" fmla="*/ 4061 w 8635"/>
                  <a:gd name="T103" fmla="*/ 2 h 9571"/>
                  <a:gd name="T104" fmla="*/ 3832 w 8635"/>
                  <a:gd name="T105" fmla="*/ 20 h 9571"/>
                  <a:gd name="T106" fmla="*/ 3623 w 8635"/>
                  <a:gd name="T107" fmla="*/ 101 h 9571"/>
                  <a:gd name="T108" fmla="*/ 3447 w 8635"/>
                  <a:gd name="T109" fmla="*/ 236 h 9571"/>
                  <a:gd name="T110" fmla="*/ 3317 w 8635"/>
                  <a:gd name="T111" fmla="*/ 417 h 9571"/>
                  <a:gd name="T112" fmla="*/ 3242 w 8635"/>
                  <a:gd name="T113" fmla="*/ 634 h 9571"/>
                  <a:gd name="T114" fmla="*/ 0 w 8635"/>
                  <a:gd name="T115" fmla="*/ 937 h 9571"/>
                  <a:gd name="T116" fmla="*/ 771 w 8635"/>
                  <a:gd name="T117" fmla="*/ 9571 h 9571"/>
                  <a:gd name="T118" fmla="*/ 7864 w 8635"/>
                  <a:gd name="T119" fmla="*/ 1707 h 9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35" h="9571">
                    <a:moveTo>
                      <a:pt x="8326" y="9262"/>
                    </a:moveTo>
                    <a:lnTo>
                      <a:pt x="1079" y="9262"/>
                    </a:lnTo>
                    <a:lnTo>
                      <a:pt x="1079" y="8800"/>
                    </a:lnTo>
                    <a:lnTo>
                      <a:pt x="7864" y="8800"/>
                    </a:lnTo>
                    <a:lnTo>
                      <a:pt x="7864" y="2016"/>
                    </a:lnTo>
                    <a:lnTo>
                      <a:pt x="8326" y="2016"/>
                    </a:lnTo>
                    <a:lnTo>
                      <a:pt x="8326" y="9262"/>
                    </a:lnTo>
                    <a:close/>
                    <a:moveTo>
                      <a:pt x="309" y="1244"/>
                    </a:moveTo>
                    <a:lnTo>
                      <a:pt x="3159" y="1244"/>
                    </a:lnTo>
                    <a:lnTo>
                      <a:pt x="3091" y="1754"/>
                    </a:lnTo>
                    <a:lnTo>
                      <a:pt x="3087" y="1793"/>
                    </a:lnTo>
                    <a:lnTo>
                      <a:pt x="3084" y="1870"/>
                    </a:lnTo>
                    <a:lnTo>
                      <a:pt x="3089" y="1946"/>
                    </a:lnTo>
                    <a:lnTo>
                      <a:pt x="3100" y="2020"/>
                    </a:lnTo>
                    <a:lnTo>
                      <a:pt x="3120" y="2094"/>
                    </a:lnTo>
                    <a:lnTo>
                      <a:pt x="3148" y="2165"/>
                    </a:lnTo>
                    <a:lnTo>
                      <a:pt x="3181" y="2233"/>
                    </a:lnTo>
                    <a:lnTo>
                      <a:pt x="3222" y="2299"/>
                    </a:lnTo>
                    <a:lnTo>
                      <a:pt x="3246" y="2330"/>
                    </a:lnTo>
                    <a:lnTo>
                      <a:pt x="3270" y="2360"/>
                    </a:lnTo>
                    <a:lnTo>
                      <a:pt x="3322" y="2417"/>
                    </a:lnTo>
                    <a:lnTo>
                      <a:pt x="3380" y="2467"/>
                    </a:lnTo>
                    <a:lnTo>
                      <a:pt x="3443" y="2511"/>
                    </a:lnTo>
                    <a:lnTo>
                      <a:pt x="3507" y="2549"/>
                    </a:lnTo>
                    <a:lnTo>
                      <a:pt x="3577" y="2580"/>
                    </a:lnTo>
                    <a:lnTo>
                      <a:pt x="3650" y="2603"/>
                    </a:lnTo>
                    <a:lnTo>
                      <a:pt x="3725" y="2621"/>
                    </a:lnTo>
                    <a:lnTo>
                      <a:pt x="3764" y="2626"/>
                    </a:lnTo>
                    <a:lnTo>
                      <a:pt x="3812" y="2631"/>
                    </a:lnTo>
                    <a:lnTo>
                      <a:pt x="3860" y="2632"/>
                    </a:lnTo>
                    <a:lnTo>
                      <a:pt x="3896" y="2632"/>
                    </a:lnTo>
                    <a:lnTo>
                      <a:pt x="3967" y="2625"/>
                    </a:lnTo>
                    <a:lnTo>
                      <a:pt x="4035" y="2613"/>
                    </a:lnTo>
                    <a:lnTo>
                      <a:pt x="4102" y="2594"/>
                    </a:lnTo>
                    <a:lnTo>
                      <a:pt x="4167" y="2569"/>
                    </a:lnTo>
                    <a:lnTo>
                      <a:pt x="4228" y="2539"/>
                    </a:lnTo>
                    <a:lnTo>
                      <a:pt x="4287" y="2504"/>
                    </a:lnTo>
                    <a:lnTo>
                      <a:pt x="4342" y="2463"/>
                    </a:lnTo>
                    <a:lnTo>
                      <a:pt x="4394" y="2418"/>
                    </a:lnTo>
                    <a:lnTo>
                      <a:pt x="4442" y="2370"/>
                    </a:lnTo>
                    <a:lnTo>
                      <a:pt x="4485" y="2315"/>
                    </a:lnTo>
                    <a:lnTo>
                      <a:pt x="4524" y="2259"/>
                    </a:lnTo>
                    <a:lnTo>
                      <a:pt x="4558" y="2197"/>
                    </a:lnTo>
                    <a:lnTo>
                      <a:pt x="4585" y="2133"/>
                    </a:lnTo>
                    <a:lnTo>
                      <a:pt x="4607" y="2066"/>
                    </a:lnTo>
                    <a:lnTo>
                      <a:pt x="4623" y="1995"/>
                    </a:lnTo>
                    <a:lnTo>
                      <a:pt x="4629" y="1959"/>
                    </a:lnTo>
                    <a:lnTo>
                      <a:pt x="4630" y="1943"/>
                    </a:lnTo>
                    <a:lnTo>
                      <a:pt x="4628" y="1913"/>
                    </a:lnTo>
                    <a:lnTo>
                      <a:pt x="4620" y="1884"/>
                    </a:lnTo>
                    <a:lnTo>
                      <a:pt x="4607" y="1857"/>
                    </a:lnTo>
                    <a:lnTo>
                      <a:pt x="4589" y="1833"/>
                    </a:lnTo>
                    <a:lnTo>
                      <a:pt x="4567" y="1813"/>
                    </a:lnTo>
                    <a:lnTo>
                      <a:pt x="4541" y="1798"/>
                    </a:lnTo>
                    <a:lnTo>
                      <a:pt x="4512" y="1788"/>
                    </a:lnTo>
                    <a:lnTo>
                      <a:pt x="4496" y="1786"/>
                    </a:lnTo>
                    <a:lnTo>
                      <a:pt x="4480" y="1784"/>
                    </a:lnTo>
                    <a:lnTo>
                      <a:pt x="4450" y="1787"/>
                    </a:lnTo>
                    <a:lnTo>
                      <a:pt x="4421" y="1795"/>
                    </a:lnTo>
                    <a:lnTo>
                      <a:pt x="4394" y="1808"/>
                    </a:lnTo>
                    <a:lnTo>
                      <a:pt x="4370" y="1826"/>
                    </a:lnTo>
                    <a:lnTo>
                      <a:pt x="4351" y="1848"/>
                    </a:lnTo>
                    <a:lnTo>
                      <a:pt x="4336" y="1874"/>
                    </a:lnTo>
                    <a:lnTo>
                      <a:pt x="4326" y="1902"/>
                    </a:lnTo>
                    <a:lnTo>
                      <a:pt x="4323" y="1919"/>
                    </a:lnTo>
                    <a:lnTo>
                      <a:pt x="4316" y="1965"/>
                    </a:lnTo>
                    <a:lnTo>
                      <a:pt x="4285" y="2053"/>
                    </a:lnTo>
                    <a:lnTo>
                      <a:pt x="4238" y="2130"/>
                    </a:lnTo>
                    <a:lnTo>
                      <a:pt x="4179" y="2197"/>
                    </a:lnTo>
                    <a:lnTo>
                      <a:pt x="4109" y="2253"/>
                    </a:lnTo>
                    <a:lnTo>
                      <a:pt x="4029" y="2293"/>
                    </a:lnTo>
                    <a:lnTo>
                      <a:pt x="3941" y="2318"/>
                    </a:lnTo>
                    <a:lnTo>
                      <a:pt x="3850" y="2325"/>
                    </a:lnTo>
                    <a:lnTo>
                      <a:pt x="3802" y="2320"/>
                    </a:lnTo>
                    <a:lnTo>
                      <a:pt x="3756" y="2313"/>
                    </a:lnTo>
                    <a:lnTo>
                      <a:pt x="3668" y="2284"/>
                    </a:lnTo>
                    <a:lnTo>
                      <a:pt x="3590" y="2239"/>
                    </a:lnTo>
                    <a:lnTo>
                      <a:pt x="3520" y="2178"/>
                    </a:lnTo>
                    <a:lnTo>
                      <a:pt x="3490" y="2142"/>
                    </a:lnTo>
                    <a:lnTo>
                      <a:pt x="3462" y="2104"/>
                    </a:lnTo>
                    <a:lnTo>
                      <a:pt x="3422" y="2022"/>
                    </a:lnTo>
                    <a:lnTo>
                      <a:pt x="3398" y="1934"/>
                    </a:lnTo>
                    <a:lnTo>
                      <a:pt x="3392" y="1841"/>
                    </a:lnTo>
                    <a:lnTo>
                      <a:pt x="3396" y="1795"/>
                    </a:lnTo>
                    <a:lnTo>
                      <a:pt x="3470" y="1244"/>
                    </a:lnTo>
                    <a:lnTo>
                      <a:pt x="7555" y="1244"/>
                    </a:lnTo>
                    <a:lnTo>
                      <a:pt x="7555" y="8492"/>
                    </a:lnTo>
                    <a:lnTo>
                      <a:pt x="309" y="8492"/>
                    </a:lnTo>
                    <a:lnTo>
                      <a:pt x="309" y="1244"/>
                    </a:lnTo>
                    <a:close/>
                    <a:moveTo>
                      <a:pt x="3541" y="715"/>
                    </a:moveTo>
                    <a:lnTo>
                      <a:pt x="3549" y="667"/>
                    </a:lnTo>
                    <a:lnTo>
                      <a:pt x="3579" y="579"/>
                    </a:lnTo>
                    <a:lnTo>
                      <a:pt x="3625" y="502"/>
                    </a:lnTo>
                    <a:lnTo>
                      <a:pt x="3684" y="435"/>
                    </a:lnTo>
                    <a:lnTo>
                      <a:pt x="3755" y="380"/>
                    </a:lnTo>
                    <a:lnTo>
                      <a:pt x="3835" y="340"/>
                    </a:lnTo>
                    <a:lnTo>
                      <a:pt x="3923" y="315"/>
                    </a:lnTo>
                    <a:lnTo>
                      <a:pt x="4015" y="308"/>
                    </a:lnTo>
                    <a:lnTo>
                      <a:pt x="4063" y="312"/>
                    </a:lnTo>
                    <a:lnTo>
                      <a:pt x="4109" y="319"/>
                    </a:lnTo>
                    <a:lnTo>
                      <a:pt x="4196" y="348"/>
                    </a:lnTo>
                    <a:lnTo>
                      <a:pt x="4275" y="394"/>
                    </a:lnTo>
                    <a:lnTo>
                      <a:pt x="4345" y="455"/>
                    </a:lnTo>
                    <a:lnTo>
                      <a:pt x="4374" y="490"/>
                    </a:lnTo>
                    <a:lnTo>
                      <a:pt x="4401" y="529"/>
                    </a:lnTo>
                    <a:lnTo>
                      <a:pt x="4442" y="611"/>
                    </a:lnTo>
                    <a:lnTo>
                      <a:pt x="4466" y="700"/>
                    </a:lnTo>
                    <a:lnTo>
                      <a:pt x="4472" y="791"/>
                    </a:lnTo>
                    <a:lnTo>
                      <a:pt x="4467" y="837"/>
                    </a:lnTo>
                    <a:lnTo>
                      <a:pt x="4455" y="937"/>
                    </a:lnTo>
                    <a:lnTo>
                      <a:pt x="3987" y="937"/>
                    </a:lnTo>
                    <a:lnTo>
                      <a:pt x="4007" y="805"/>
                    </a:lnTo>
                    <a:lnTo>
                      <a:pt x="4009" y="789"/>
                    </a:lnTo>
                    <a:lnTo>
                      <a:pt x="4007" y="759"/>
                    </a:lnTo>
                    <a:lnTo>
                      <a:pt x="4000" y="730"/>
                    </a:lnTo>
                    <a:lnTo>
                      <a:pt x="3987" y="702"/>
                    </a:lnTo>
                    <a:lnTo>
                      <a:pt x="3970" y="679"/>
                    </a:lnTo>
                    <a:lnTo>
                      <a:pt x="3948" y="658"/>
                    </a:lnTo>
                    <a:lnTo>
                      <a:pt x="3923" y="643"/>
                    </a:lnTo>
                    <a:lnTo>
                      <a:pt x="3894" y="633"/>
                    </a:lnTo>
                    <a:lnTo>
                      <a:pt x="3878" y="629"/>
                    </a:lnTo>
                    <a:lnTo>
                      <a:pt x="3863" y="628"/>
                    </a:lnTo>
                    <a:lnTo>
                      <a:pt x="3831" y="629"/>
                    </a:lnTo>
                    <a:lnTo>
                      <a:pt x="3802" y="637"/>
                    </a:lnTo>
                    <a:lnTo>
                      <a:pt x="3776" y="650"/>
                    </a:lnTo>
                    <a:lnTo>
                      <a:pt x="3751" y="667"/>
                    </a:lnTo>
                    <a:lnTo>
                      <a:pt x="3732" y="689"/>
                    </a:lnTo>
                    <a:lnTo>
                      <a:pt x="3716" y="715"/>
                    </a:lnTo>
                    <a:lnTo>
                      <a:pt x="3705" y="744"/>
                    </a:lnTo>
                    <a:lnTo>
                      <a:pt x="3702" y="759"/>
                    </a:lnTo>
                    <a:lnTo>
                      <a:pt x="3675" y="937"/>
                    </a:lnTo>
                    <a:lnTo>
                      <a:pt x="3511" y="937"/>
                    </a:lnTo>
                    <a:lnTo>
                      <a:pt x="3541" y="715"/>
                    </a:lnTo>
                    <a:close/>
                    <a:moveTo>
                      <a:pt x="7864" y="1707"/>
                    </a:moveTo>
                    <a:lnTo>
                      <a:pt x="7864" y="937"/>
                    </a:lnTo>
                    <a:lnTo>
                      <a:pt x="4766" y="937"/>
                    </a:lnTo>
                    <a:lnTo>
                      <a:pt x="4773" y="879"/>
                    </a:lnTo>
                    <a:lnTo>
                      <a:pt x="4777" y="840"/>
                    </a:lnTo>
                    <a:lnTo>
                      <a:pt x="4781" y="762"/>
                    </a:lnTo>
                    <a:lnTo>
                      <a:pt x="4775" y="686"/>
                    </a:lnTo>
                    <a:lnTo>
                      <a:pt x="4763" y="612"/>
                    </a:lnTo>
                    <a:lnTo>
                      <a:pt x="4744" y="538"/>
                    </a:lnTo>
                    <a:lnTo>
                      <a:pt x="4716" y="467"/>
                    </a:lnTo>
                    <a:lnTo>
                      <a:pt x="4682" y="399"/>
                    </a:lnTo>
                    <a:lnTo>
                      <a:pt x="4642" y="333"/>
                    </a:lnTo>
                    <a:lnTo>
                      <a:pt x="4619" y="302"/>
                    </a:lnTo>
                    <a:lnTo>
                      <a:pt x="4595" y="272"/>
                    </a:lnTo>
                    <a:lnTo>
                      <a:pt x="4541" y="215"/>
                    </a:lnTo>
                    <a:lnTo>
                      <a:pt x="4484" y="165"/>
                    </a:lnTo>
                    <a:lnTo>
                      <a:pt x="4422" y="121"/>
                    </a:lnTo>
                    <a:lnTo>
                      <a:pt x="4356" y="83"/>
                    </a:lnTo>
                    <a:lnTo>
                      <a:pt x="4287" y="53"/>
                    </a:lnTo>
                    <a:lnTo>
                      <a:pt x="4214" y="29"/>
                    </a:lnTo>
                    <a:lnTo>
                      <a:pt x="4139" y="12"/>
                    </a:lnTo>
                    <a:lnTo>
                      <a:pt x="4101" y="6"/>
                    </a:lnTo>
                    <a:lnTo>
                      <a:pt x="4061" y="2"/>
                    </a:lnTo>
                    <a:lnTo>
                      <a:pt x="3983" y="0"/>
                    </a:lnTo>
                    <a:lnTo>
                      <a:pt x="3906" y="6"/>
                    </a:lnTo>
                    <a:lnTo>
                      <a:pt x="3832" y="20"/>
                    </a:lnTo>
                    <a:lnTo>
                      <a:pt x="3760" y="39"/>
                    </a:lnTo>
                    <a:lnTo>
                      <a:pt x="3690" y="67"/>
                    </a:lnTo>
                    <a:lnTo>
                      <a:pt x="3623" y="101"/>
                    </a:lnTo>
                    <a:lnTo>
                      <a:pt x="3561" y="140"/>
                    </a:lnTo>
                    <a:lnTo>
                      <a:pt x="3502" y="185"/>
                    </a:lnTo>
                    <a:lnTo>
                      <a:pt x="3447" y="236"/>
                    </a:lnTo>
                    <a:lnTo>
                      <a:pt x="3399" y="291"/>
                    </a:lnTo>
                    <a:lnTo>
                      <a:pt x="3355" y="353"/>
                    </a:lnTo>
                    <a:lnTo>
                      <a:pt x="3317" y="417"/>
                    </a:lnTo>
                    <a:lnTo>
                      <a:pt x="3284" y="486"/>
                    </a:lnTo>
                    <a:lnTo>
                      <a:pt x="3259" y="559"/>
                    </a:lnTo>
                    <a:lnTo>
                      <a:pt x="3242" y="634"/>
                    </a:lnTo>
                    <a:lnTo>
                      <a:pt x="3236" y="673"/>
                    </a:lnTo>
                    <a:lnTo>
                      <a:pt x="3200" y="937"/>
                    </a:lnTo>
                    <a:lnTo>
                      <a:pt x="0" y="937"/>
                    </a:lnTo>
                    <a:lnTo>
                      <a:pt x="0" y="8800"/>
                    </a:lnTo>
                    <a:lnTo>
                      <a:pt x="771" y="8800"/>
                    </a:lnTo>
                    <a:lnTo>
                      <a:pt x="771" y="9571"/>
                    </a:lnTo>
                    <a:lnTo>
                      <a:pt x="8635" y="9571"/>
                    </a:lnTo>
                    <a:lnTo>
                      <a:pt x="8635" y="1707"/>
                    </a:lnTo>
                    <a:lnTo>
                      <a:pt x="7864" y="17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Rectangle 12"/>
              <p:cNvSpPr>
                <a:spLocks noChangeArrowheads="1"/>
              </p:cNvSpPr>
              <p:nvPr/>
            </p:nvSpPr>
            <p:spPr bwMode="auto">
              <a:xfrm>
                <a:off x="-2640013" y="2509838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Rectangle 13"/>
              <p:cNvSpPr>
                <a:spLocks noChangeArrowheads="1"/>
              </p:cNvSpPr>
              <p:nvPr/>
            </p:nvSpPr>
            <p:spPr bwMode="auto">
              <a:xfrm>
                <a:off x="-2640013" y="2713038"/>
                <a:ext cx="1671637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14"/>
              <p:cNvSpPr>
                <a:spLocks noChangeArrowheads="1"/>
              </p:cNvSpPr>
              <p:nvPr/>
            </p:nvSpPr>
            <p:spPr bwMode="auto">
              <a:xfrm>
                <a:off x="-2640013" y="2917825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Rectangle 15"/>
              <p:cNvSpPr>
                <a:spLocks noChangeArrowheads="1"/>
              </p:cNvSpPr>
              <p:nvPr/>
            </p:nvSpPr>
            <p:spPr bwMode="auto">
              <a:xfrm>
                <a:off x="-1049338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ectangle 16"/>
              <p:cNvSpPr>
                <a:spLocks noChangeArrowheads="1"/>
              </p:cNvSpPr>
              <p:nvPr/>
            </p:nvSpPr>
            <p:spPr bwMode="auto">
              <a:xfrm>
                <a:off x="-1254125" y="3121025"/>
                <a:ext cx="82550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Rectangle 17"/>
              <p:cNvSpPr>
                <a:spLocks noChangeArrowheads="1"/>
              </p:cNvSpPr>
              <p:nvPr/>
            </p:nvSpPr>
            <p:spPr bwMode="auto">
              <a:xfrm>
                <a:off x="-1457325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9" name="그룹 58"/>
          <p:cNvGrpSpPr/>
          <p:nvPr/>
        </p:nvGrpSpPr>
        <p:grpSpPr>
          <a:xfrm rot="2700000">
            <a:off x="5876777" y="1846172"/>
            <a:ext cx="389086" cy="394889"/>
            <a:chOff x="1073150" y="1506390"/>
            <a:chExt cx="389086" cy="394889"/>
          </a:xfrm>
        </p:grpSpPr>
        <p:sp>
          <p:nvSpPr>
            <p:cNvPr id="60" name="눈물 방울 59"/>
            <p:cNvSpPr/>
            <p:nvPr/>
          </p:nvSpPr>
          <p:spPr>
            <a:xfrm rot="54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 rot="18900000">
              <a:off x="1108454" y="1531947"/>
              <a:ext cx="2624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 dirty="0">
                  <a:solidFill>
                    <a:prstClr val="white"/>
                  </a:solidFill>
                </a:rPr>
                <a:t>1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5500709" y="2328187"/>
            <a:ext cx="119058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</a:p>
        </p:txBody>
      </p:sp>
      <p:grpSp>
        <p:nvGrpSpPr>
          <p:cNvPr id="62" name="그룹 61"/>
          <p:cNvGrpSpPr/>
          <p:nvPr/>
        </p:nvGrpSpPr>
        <p:grpSpPr>
          <a:xfrm rot="2700000">
            <a:off x="5907257" y="5241644"/>
            <a:ext cx="389086" cy="394889"/>
            <a:chOff x="1073150" y="1506390"/>
            <a:chExt cx="389086" cy="394889"/>
          </a:xfrm>
        </p:grpSpPr>
        <p:sp>
          <p:nvSpPr>
            <p:cNvPr id="63" name="눈물 방울 62"/>
            <p:cNvSpPr/>
            <p:nvPr/>
          </p:nvSpPr>
          <p:spPr>
            <a:xfrm rot="162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18900000">
              <a:off x="1108454" y="1531947"/>
              <a:ext cx="2624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 dirty="0">
                  <a:solidFill>
                    <a:prstClr val="white"/>
                  </a:solidFill>
                </a:rPr>
                <a:t>1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5518997" y="4736107"/>
            <a:ext cx="119058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</a:p>
        </p:txBody>
      </p:sp>
      <p:cxnSp>
        <p:nvCxnSpPr>
          <p:cNvPr id="66" name="직선 연결선 65"/>
          <p:cNvCxnSpPr/>
          <p:nvPr/>
        </p:nvCxnSpPr>
        <p:spPr>
          <a:xfrm flipH="1" flipV="1">
            <a:off x="6990767" y="3279490"/>
            <a:ext cx="888789" cy="1873"/>
          </a:xfrm>
          <a:prstGeom prst="line">
            <a:avLst/>
          </a:prstGeom>
          <a:ln>
            <a:solidFill>
              <a:srgbClr val="3D9DE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>
            <a:off x="8190699" y="2890404"/>
            <a:ext cx="389086" cy="389086"/>
            <a:chOff x="1073150" y="1506390"/>
            <a:chExt cx="389086" cy="389086"/>
          </a:xfrm>
        </p:grpSpPr>
        <p:sp>
          <p:nvSpPr>
            <p:cNvPr id="69" name="눈물 방울 68"/>
            <p:cNvSpPr/>
            <p:nvPr/>
          </p:nvSpPr>
          <p:spPr>
            <a:xfrm rot="108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117434" y="1522967"/>
              <a:ext cx="2624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 dirty="0">
                  <a:solidFill>
                    <a:prstClr val="white"/>
                  </a:solidFill>
                </a:rPr>
                <a:t>1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8103051" y="3276223"/>
            <a:ext cx="25211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72" name="직선 연결선 71"/>
          <p:cNvCxnSpPr/>
          <p:nvPr/>
        </p:nvCxnSpPr>
        <p:spPr>
          <a:xfrm flipH="1" flipV="1">
            <a:off x="6962886" y="4314683"/>
            <a:ext cx="472275" cy="249443"/>
          </a:xfrm>
          <a:prstGeom prst="line">
            <a:avLst/>
          </a:prstGeom>
          <a:ln>
            <a:solidFill>
              <a:srgbClr val="3D9DE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7609201" y="4627585"/>
            <a:ext cx="389086" cy="389086"/>
            <a:chOff x="1073150" y="1506390"/>
            <a:chExt cx="389086" cy="389086"/>
          </a:xfrm>
        </p:grpSpPr>
        <p:sp>
          <p:nvSpPr>
            <p:cNvPr id="74" name="눈물 방울 73"/>
            <p:cNvSpPr/>
            <p:nvPr/>
          </p:nvSpPr>
          <p:spPr>
            <a:xfrm rot="162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117434" y="1522967"/>
              <a:ext cx="2624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 dirty="0">
                  <a:solidFill>
                    <a:prstClr val="white"/>
                  </a:solidFill>
                </a:rPr>
                <a:t>1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8103051" y="4530880"/>
            <a:ext cx="25211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582827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POWER POINT PRESENTATION 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399784" y="79543"/>
            <a:ext cx="1465466" cy="253916"/>
          </a:xfrm>
          <a:prstGeom prst="rect">
            <a:avLst/>
          </a:prstGeom>
          <a:solidFill>
            <a:srgbClr val="5C9BC7"/>
          </a:solidFill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1050" kern="0" dirty="0">
                <a:solidFill>
                  <a:srgbClr val="BEE2FC"/>
                </a:solidFill>
              </a:rPr>
              <a:t>www.pptbizcam.co.kr</a:t>
            </a:r>
            <a:endParaRPr lang="en-US" altLang="ko-KR" sz="4000" b="1" i="1" kern="0" dirty="0">
              <a:solidFill>
                <a:srgbClr val="BEE2FC"/>
              </a:solidFill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1307999" y="2174265"/>
          <a:ext cx="6818294" cy="287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7" name="모서리가 둥근 직사각형 76"/>
          <p:cNvSpPr/>
          <p:nvPr/>
        </p:nvSpPr>
        <p:spPr>
          <a:xfrm>
            <a:off x="1433794" y="3628755"/>
            <a:ext cx="3671428" cy="462987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3D9DE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8" name="눈물 방울 77"/>
          <p:cNvSpPr/>
          <p:nvPr/>
        </p:nvSpPr>
        <p:spPr>
          <a:xfrm>
            <a:off x="4602846" y="3613353"/>
            <a:ext cx="521426" cy="478389"/>
          </a:xfrm>
          <a:prstGeom prst="teardrop">
            <a:avLst/>
          </a:prstGeom>
          <a:solidFill>
            <a:srgbClr val="3D9DE4"/>
          </a:solidFill>
          <a:ln w="9525">
            <a:solidFill>
              <a:srgbClr val="3D9DE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17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417403" y="2694130"/>
            <a:ext cx="521427" cy="1838446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BEE2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773344" y="5197076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500283" y="1860043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5" name="눈물 방울 84"/>
          <p:cNvSpPr/>
          <p:nvPr/>
        </p:nvSpPr>
        <p:spPr>
          <a:xfrm rot="10800000" flipH="1">
            <a:off x="6417404" y="4087523"/>
            <a:ext cx="521426" cy="478389"/>
          </a:xfrm>
          <a:prstGeom prst="teardrop">
            <a:avLst/>
          </a:prstGeom>
          <a:solidFill>
            <a:srgbClr val="BEE2FC"/>
          </a:solidFill>
          <a:ln w="9525">
            <a:solidFill>
              <a:srgbClr val="BEE2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456643" y="4179912"/>
            <a:ext cx="4504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kern="0" dirty="0">
                <a:solidFill>
                  <a:srgbClr val="3D9DE4"/>
                </a:solidFill>
              </a:rPr>
              <a:t>26</a:t>
            </a:r>
            <a:endParaRPr lang="ko-KR" altLang="en-US" sz="1100" dirty="0">
              <a:solidFill>
                <a:srgbClr val="3D9DE4"/>
              </a:solidFill>
            </a:endParaRPr>
          </a:p>
        </p:txBody>
      </p:sp>
      <p:cxnSp>
        <p:nvCxnSpPr>
          <p:cNvPr id="87" name="직선 연결선 86"/>
          <p:cNvCxnSpPr/>
          <p:nvPr/>
        </p:nvCxnSpPr>
        <p:spPr>
          <a:xfrm flipH="1" flipV="1">
            <a:off x="6961872" y="4587420"/>
            <a:ext cx="708024" cy="829303"/>
          </a:xfrm>
          <a:prstGeom prst="line">
            <a:avLst/>
          </a:prstGeom>
          <a:ln>
            <a:solidFill>
              <a:srgbClr val="BEE2FC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78" idx="7"/>
            <a:endCxn id="84" idx="0"/>
          </p:cNvCxnSpPr>
          <p:nvPr/>
        </p:nvCxnSpPr>
        <p:spPr>
          <a:xfrm rot="5400000" flipH="1" flipV="1">
            <a:off x="6568372" y="415943"/>
            <a:ext cx="1753310" cy="4641511"/>
          </a:xfrm>
          <a:prstGeom prst="bentConnector3">
            <a:avLst>
              <a:gd name="adj1" fmla="val 113038"/>
            </a:avLst>
          </a:prstGeom>
          <a:ln>
            <a:solidFill>
              <a:srgbClr val="3D9DE4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53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POWER POINT PRESENTATION 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399784" y="79543"/>
            <a:ext cx="1465466" cy="253916"/>
          </a:xfrm>
          <a:prstGeom prst="rect">
            <a:avLst/>
          </a:prstGeom>
          <a:solidFill>
            <a:srgbClr val="5C9BC7"/>
          </a:solidFill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1050" kern="0" dirty="0">
                <a:solidFill>
                  <a:srgbClr val="BEE2FC"/>
                </a:solidFill>
              </a:rPr>
              <a:t>www.pptbizcam.co.kr</a:t>
            </a:r>
            <a:endParaRPr lang="en-US" altLang="ko-KR" sz="4000" b="1" i="1" kern="0" dirty="0">
              <a:solidFill>
                <a:srgbClr val="BEE2FC"/>
              </a:solidFill>
            </a:endParaRPr>
          </a:p>
        </p:txBody>
      </p:sp>
      <p:graphicFrame>
        <p:nvGraphicFramePr>
          <p:cNvPr id="19" name="차트 18"/>
          <p:cNvGraphicFramePr/>
          <p:nvPr/>
        </p:nvGraphicFramePr>
        <p:xfrm>
          <a:off x="899777" y="2176040"/>
          <a:ext cx="10531072" cy="4170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671403" y="1799364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71403" y="2933103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D9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D9DE4"/>
                </a:solidFill>
              </a:rPr>
              <a:t>CONTENTS</a:t>
            </a:r>
            <a:endParaRPr lang="ko-KR" altLang="en-US" sz="1200" b="1" dirty="0">
              <a:solidFill>
                <a:srgbClr val="3D9DE4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12565" y="2965975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132958" y="2465972"/>
            <a:ext cx="1273289" cy="367419"/>
          </a:xfrm>
          <a:prstGeom prst="roundRect">
            <a:avLst>
              <a:gd name="adj" fmla="val 50000"/>
            </a:avLst>
          </a:prstGeom>
          <a:solidFill>
            <a:srgbClr val="3D9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7317" y="2158195"/>
            <a:ext cx="58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3540"/>
                </a:solidFill>
              </a:rPr>
              <a:t>80</a:t>
            </a:r>
            <a:r>
              <a:rPr lang="en-US" altLang="ko-KR" sz="1100" dirty="0">
                <a:solidFill>
                  <a:srgbClr val="313540"/>
                </a:solidFill>
              </a:rPr>
              <a:t>%</a:t>
            </a:r>
            <a:endParaRPr lang="en-US" altLang="ko-KR" sz="700" dirty="0">
              <a:solidFill>
                <a:srgbClr val="31354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61531" y="3753131"/>
            <a:ext cx="58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3540"/>
                </a:solidFill>
              </a:rPr>
              <a:t>60</a:t>
            </a:r>
            <a:r>
              <a:rPr lang="en-US" altLang="ko-KR" sz="1100" dirty="0">
                <a:solidFill>
                  <a:srgbClr val="313540"/>
                </a:solidFill>
              </a:rPr>
              <a:t>%</a:t>
            </a:r>
            <a:endParaRPr lang="en-US" altLang="ko-KR" sz="700" dirty="0">
              <a:solidFill>
                <a:srgbClr val="313540"/>
              </a:solidFill>
            </a:endParaRPr>
          </a:p>
        </p:txBody>
      </p:sp>
      <p:cxnSp>
        <p:nvCxnSpPr>
          <p:cNvPr id="27" name="꺾인 연결선 26"/>
          <p:cNvCxnSpPr>
            <a:stCxn id="22" idx="2"/>
            <a:endCxn id="26" idx="2"/>
          </p:cNvCxnSpPr>
          <p:nvPr/>
        </p:nvCxnSpPr>
        <p:spPr>
          <a:xfrm rot="16200000" flipH="1">
            <a:off x="6470053" y="-861484"/>
            <a:ext cx="821941" cy="9145951"/>
          </a:xfrm>
          <a:prstGeom prst="bentConnector3">
            <a:avLst>
              <a:gd name="adj1" fmla="val 167242"/>
            </a:avLst>
          </a:prstGeom>
          <a:ln w="3175">
            <a:solidFill>
              <a:srgbClr val="3D9DE4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24" idx="0"/>
            <a:endCxn id="25" idx="0"/>
          </p:cNvCxnSpPr>
          <p:nvPr/>
        </p:nvCxnSpPr>
        <p:spPr>
          <a:xfrm rot="5400000" flipH="1" flipV="1">
            <a:off x="9755806" y="1171993"/>
            <a:ext cx="307777" cy="2280182"/>
          </a:xfrm>
          <a:prstGeom prst="bentConnector3">
            <a:avLst>
              <a:gd name="adj1" fmla="val 309662"/>
            </a:avLst>
          </a:prstGeom>
          <a:ln w="3175">
            <a:solidFill>
              <a:srgbClr val="3D9DE4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9767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430</Words>
  <Application>Microsoft Office PowerPoint</Application>
  <PresentationFormat>와이드스크린</PresentationFormat>
  <Paragraphs>134</Paragraphs>
  <Slides>11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나눔고딕</vt:lpstr>
      <vt:lpstr>맑은 고딕</vt:lpstr>
      <vt:lpstr>Arial</vt:lpstr>
      <vt:lpstr>1_Office 테마</vt:lpstr>
      <vt:lpstr>Adobe Photoshop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lee junho</cp:lastModifiedBy>
  <cp:revision>16</cp:revision>
  <dcterms:created xsi:type="dcterms:W3CDTF">2020-03-10T04:01:35Z</dcterms:created>
  <dcterms:modified xsi:type="dcterms:W3CDTF">2020-03-13T13:15:48Z</dcterms:modified>
</cp:coreProperties>
</file>