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203-D470-4701-AB3D-2963AAE4C761}" type="datetimeFigureOut">
              <a:rPr lang="zh-CN" altLang="en-US" smtClean="0"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A4B9-F5C4-4615-80CC-320AA8FF2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685800" y="2514600"/>
            <a:ext cx="2362200" cy="2743200"/>
            <a:chOff x="914400" y="1066800"/>
            <a:chExt cx="5867400" cy="5105400"/>
          </a:xfrm>
        </p:grpSpPr>
        <p:sp>
          <p:nvSpPr>
            <p:cNvPr id="4" name="椭圆 3"/>
            <p:cNvSpPr/>
            <p:nvPr/>
          </p:nvSpPr>
          <p:spPr>
            <a:xfrm>
              <a:off x="2286000" y="10668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800600" y="1219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29000" y="3505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914400" y="4267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324600" y="34290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62400" y="25146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52800" y="5410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019800" y="56388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7" idx="0"/>
            </p:cNvCxnSpPr>
            <p:nvPr/>
          </p:nvCxnSpPr>
          <p:spPr>
            <a:xfrm rot="5400000" flipH="1" flipV="1">
              <a:off x="342900" y="2171700"/>
              <a:ext cx="2895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9" idx="2"/>
            </p:cNvCxnSpPr>
            <p:nvPr/>
          </p:nvCxnSpPr>
          <p:spPr>
            <a:xfrm rot="16200000" flipH="1">
              <a:off x="2647950" y="1466850"/>
              <a:ext cx="11811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4"/>
              <a:endCxn id="6" idx="0"/>
            </p:cNvCxnSpPr>
            <p:nvPr/>
          </p:nvCxnSpPr>
          <p:spPr>
            <a:xfrm rot="16200000" flipH="1">
              <a:off x="2133600" y="1981200"/>
              <a:ext cx="19050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3"/>
            </p:cNvCxnSpPr>
            <p:nvPr/>
          </p:nvCxnSpPr>
          <p:spPr>
            <a:xfrm rot="5400000">
              <a:off x="3461521" y="3165965"/>
              <a:ext cx="763915" cy="371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4"/>
            </p:cNvCxnSpPr>
            <p:nvPr/>
          </p:nvCxnSpPr>
          <p:spPr>
            <a:xfrm rot="16200000" flipH="1">
              <a:off x="2895601" y="4800599"/>
              <a:ext cx="1600200" cy="76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2"/>
              <a:endCxn id="7" idx="6"/>
            </p:cNvCxnSpPr>
            <p:nvPr/>
          </p:nvCxnSpPr>
          <p:spPr>
            <a:xfrm rot="10800000" flipV="1">
              <a:off x="1371600" y="3771900"/>
              <a:ext cx="20574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3"/>
            </p:cNvCxnSpPr>
            <p:nvPr/>
          </p:nvCxnSpPr>
          <p:spPr>
            <a:xfrm rot="5400000">
              <a:off x="4071121" y="1946765"/>
              <a:ext cx="106871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4" idx="6"/>
              <a:endCxn id="5" idx="2"/>
            </p:cNvCxnSpPr>
            <p:nvPr/>
          </p:nvCxnSpPr>
          <p:spPr>
            <a:xfrm>
              <a:off x="2743200" y="1333500"/>
              <a:ext cx="2057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6" idx="6"/>
            </p:cNvCxnSpPr>
            <p:nvPr/>
          </p:nvCxnSpPr>
          <p:spPr>
            <a:xfrm rot="10800000" flipV="1">
              <a:off x="3886200" y="3657600"/>
              <a:ext cx="274320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8" idx="1"/>
              <a:endCxn id="9" idx="5"/>
            </p:cNvCxnSpPr>
            <p:nvPr/>
          </p:nvCxnSpPr>
          <p:spPr>
            <a:xfrm rot="16200000" flipV="1">
              <a:off x="5103485" y="2219045"/>
              <a:ext cx="537230" cy="2038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5" idx="6"/>
              <a:endCxn id="8" idx="0"/>
            </p:cNvCxnSpPr>
            <p:nvPr/>
          </p:nvCxnSpPr>
          <p:spPr>
            <a:xfrm>
              <a:off x="5257800" y="1485900"/>
              <a:ext cx="1295400" cy="1943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1" idx="1"/>
            </p:cNvCxnSpPr>
            <p:nvPr/>
          </p:nvCxnSpPr>
          <p:spPr>
            <a:xfrm rot="5400000" flipH="1" flipV="1">
              <a:off x="5442720" y="4530236"/>
              <a:ext cx="1830715" cy="54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1" idx="1"/>
              <a:endCxn id="10" idx="5"/>
            </p:cNvCxnSpPr>
            <p:nvPr/>
          </p:nvCxnSpPr>
          <p:spPr>
            <a:xfrm rot="16200000" flipH="1" flipV="1">
              <a:off x="4840615" y="4619345"/>
              <a:ext cx="148570" cy="2343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8" idx="3"/>
              <a:endCxn id="10" idx="6"/>
            </p:cNvCxnSpPr>
            <p:nvPr/>
          </p:nvCxnSpPr>
          <p:spPr>
            <a:xfrm rot="5400000">
              <a:off x="4204471" y="3489815"/>
              <a:ext cx="1792615" cy="2581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10" idx="2"/>
            </p:cNvCxnSpPr>
            <p:nvPr/>
          </p:nvCxnSpPr>
          <p:spPr>
            <a:xfrm>
              <a:off x="1143000" y="4648200"/>
              <a:ext cx="220980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3505200" y="2819400"/>
            <a:ext cx="2362200" cy="2743200"/>
            <a:chOff x="914400" y="1066800"/>
            <a:chExt cx="5867400" cy="5105400"/>
          </a:xfrm>
        </p:grpSpPr>
        <p:sp>
          <p:nvSpPr>
            <p:cNvPr id="59" name="椭圆 58"/>
            <p:cNvSpPr/>
            <p:nvPr/>
          </p:nvSpPr>
          <p:spPr>
            <a:xfrm>
              <a:off x="2286000" y="10668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800600" y="1219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429000" y="3505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914400" y="4267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324600" y="34290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962400" y="25146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352800" y="54102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019800" y="5638800"/>
              <a:ext cx="4572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2" idx="0"/>
            </p:cNvCxnSpPr>
            <p:nvPr/>
          </p:nvCxnSpPr>
          <p:spPr>
            <a:xfrm rot="5400000" flipH="1" flipV="1">
              <a:off x="342900" y="2171700"/>
              <a:ext cx="2895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9" idx="4"/>
              <a:endCxn id="64" idx="2"/>
            </p:cNvCxnSpPr>
            <p:nvPr/>
          </p:nvCxnSpPr>
          <p:spPr>
            <a:xfrm rot="16200000" flipH="1">
              <a:off x="2647950" y="1466850"/>
              <a:ext cx="11811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4"/>
              <a:endCxn id="61" idx="0"/>
            </p:cNvCxnSpPr>
            <p:nvPr/>
          </p:nvCxnSpPr>
          <p:spPr>
            <a:xfrm rot="16200000" flipH="1">
              <a:off x="2133600" y="1981200"/>
              <a:ext cx="19050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3"/>
            </p:cNvCxnSpPr>
            <p:nvPr/>
          </p:nvCxnSpPr>
          <p:spPr>
            <a:xfrm rot="5400000">
              <a:off x="3461521" y="3165965"/>
              <a:ext cx="763915" cy="371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1" idx="4"/>
            </p:cNvCxnSpPr>
            <p:nvPr/>
          </p:nvCxnSpPr>
          <p:spPr>
            <a:xfrm rot="16200000" flipH="1">
              <a:off x="2895601" y="4800599"/>
              <a:ext cx="1600200" cy="76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1" idx="2"/>
              <a:endCxn id="62" idx="6"/>
            </p:cNvCxnSpPr>
            <p:nvPr/>
          </p:nvCxnSpPr>
          <p:spPr>
            <a:xfrm rot="10800000" flipV="1">
              <a:off x="1371600" y="3771900"/>
              <a:ext cx="20574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0" idx="3"/>
            </p:cNvCxnSpPr>
            <p:nvPr/>
          </p:nvCxnSpPr>
          <p:spPr>
            <a:xfrm rot="5400000">
              <a:off x="4071121" y="1946765"/>
              <a:ext cx="106871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9" idx="6"/>
              <a:endCxn id="60" idx="2"/>
            </p:cNvCxnSpPr>
            <p:nvPr/>
          </p:nvCxnSpPr>
          <p:spPr>
            <a:xfrm>
              <a:off x="2743200" y="1333500"/>
              <a:ext cx="2057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endCxn id="61" idx="6"/>
            </p:cNvCxnSpPr>
            <p:nvPr/>
          </p:nvCxnSpPr>
          <p:spPr>
            <a:xfrm rot="10800000" flipV="1">
              <a:off x="3886200" y="3657600"/>
              <a:ext cx="274320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3" idx="1"/>
              <a:endCxn id="64" idx="5"/>
            </p:cNvCxnSpPr>
            <p:nvPr/>
          </p:nvCxnSpPr>
          <p:spPr>
            <a:xfrm rot="16200000" flipV="1">
              <a:off x="5103485" y="2219045"/>
              <a:ext cx="537230" cy="2038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0" idx="6"/>
              <a:endCxn id="63" idx="0"/>
            </p:cNvCxnSpPr>
            <p:nvPr/>
          </p:nvCxnSpPr>
          <p:spPr>
            <a:xfrm>
              <a:off x="5257800" y="1485900"/>
              <a:ext cx="1295400" cy="1943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66" idx="1"/>
            </p:cNvCxnSpPr>
            <p:nvPr/>
          </p:nvCxnSpPr>
          <p:spPr>
            <a:xfrm rot="5400000" flipH="1" flipV="1">
              <a:off x="5442720" y="4530236"/>
              <a:ext cx="1830715" cy="54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66" idx="1"/>
              <a:endCxn id="65" idx="5"/>
            </p:cNvCxnSpPr>
            <p:nvPr/>
          </p:nvCxnSpPr>
          <p:spPr>
            <a:xfrm rot="16200000" flipH="1" flipV="1">
              <a:off x="4840615" y="4619345"/>
              <a:ext cx="148570" cy="2343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3" idx="3"/>
              <a:endCxn id="65" idx="6"/>
            </p:cNvCxnSpPr>
            <p:nvPr/>
          </p:nvCxnSpPr>
          <p:spPr>
            <a:xfrm rot="5400000">
              <a:off x="4204471" y="3489815"/>
              <a:ext cx="1792615" cy="2581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endCxn id="65" idx="2"/>
            </p:cNvCxnSpPr>
            <p:nvPr/>
          </p:nvCxnSpPr>
          <p:spPr>
            <a:xfrm>
              <a:off x="1143000" y="4648200"/>
              <a:ext cx="220980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连接符 82"/>
          <p:cNvCxnSpPr>
            <a:stCxn id="5" idx="7"/>
            <a:endCxn id="59" idx="6"/>
          </p:cNvCxnSpPr>
          <p:nvPr/>
        </p:nvCxnSpPr>
        <p:spPr>
          <a:xfrm rot="16200000" flipH="1">
            <a:off x="3162356" y="1883588"/>
            <a:ext cx="324243" cy="183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" idx="3"/>
            <a:endCxn id="59" idx="2"/>
          </p:cNvCxnSpPr>
          <p:nvPr/>
        </p:nvCxnSpPr>
        <p:spPr>
          <a:xfrm rot="5400000" flipH="1" flipV="1">
            <a:off x="2941259" y="2912330"/>
            <a:ext cx="1065771" cy="1166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1" idx="2"/>
            <a:endCxn id="62" idx="1"/>
          </p:cNvCxnSpPr>
          <p:nvPr/>
        </p:nvCxnSpPr>
        <p:spPr>
          <a:xfrm rot="10800000" flipH="1">
            <a:off x="2741220" y="4580991"/>
            <a:ext cx="790935" cy="53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1981200" y="3962400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9116457">
            <a:off x="2787333" y="3511539"/>
            <a:ext cx="1491205" cy="235883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AutoShape 2" descr="Image result for baton 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jpeg;base64,/9j/4AAQSkZJRgABAQAAAQABAAD/2wCEAAkGBxQPDxQUEBQUFBAUDw8PFBQUDxQPDxAUFBQWFhQUFBQYHCggGBolHBQUITEhJSkrLi4uFx8zODMsNygtLisBCgoKDg0OGhAQGiwkHCQsLCwsLCwsLCwsLCwsLCwsLCwsLCwsLCwsLCwsLCwsLCwsLCwsLCwsLCwsLCwsLCwsLP/AABEIALcBEwMBEQACEQEDEQH/xAAcAAACAwEBAQEAAAAAAAAAAAABAgAEBQYDBwj/xAA4EAACAQIEAwcDAgQGAwAAAAAAAQIDEQQFITESQVEGImFxgZGhEzKxUvAjQsHRFDNikuHxByRy/8QAGwEBAAIDAQEAAAAAAAAAAAAAAAEEAgMFBgf/xAAxEQACAgEEAgECBAYCAwEAAAAAAQIDEQQSITEFQVETIhQyQnEVYYGRobFS0XLh8CP/2gAMAwEAAhEDEQA/AMo7Z50gArBIjBArBmIwBGCRWQSKwSKCQAAAICAAEAIAAAIBACAAAIAQAABAAABtfbfY1W2KEcss6al2ywjqsmwCow1fflZy6q3Lxtc8tqb3bLPo9hpqFVDHsuQXC3r3bXd+T1/5KbZZSMzMMda6X2qUvHchLJDeDNjU415fJljBj2JXlwru781y16EpZMZMysbiP1aebv8A8FmuGStOZmVazbfjfz/6LUYFWUzzUZdWvBbG3aa9zO3sehPJEYJFYJEYAjBKEZBIjBIrBIrAAwSAEgYBLAAAICCAEAICSAEBBAAAEAAASwJIkQ3gmMW3hGpk+Du3Nq6V4rwfV+RwPI6nL2o9R43S7I7mb30+6r8mnd87vU47Z18GHjs3XehBvTTq2ut/cKLfJDmlwZixDl78X79jLGDXuyWIyUN9L2Xh5+BGMjODPxeN4bpPqWK6smidmDHnJzk2+pchHCKc55Z7UqTer5+5sSNbZa+kiwqJtZwaHfBPDZ052DzQGAKwSebBIkgBJEGQjAFYJFAACSAkAAACAEBJAQQAgJIAQAgAACAEAAQMFrCYOVR2S6Xf6bv58jn6zVKtYOz4/Ruf3M6vB4VaQj9sUnta3n431PNzm5NtnpoxUVhHPdrc6VL+HB3a7t+bvr/QV173/IxsntOWjOV0/FXfS+yft8e2/C6Ku5l2jV57cn+df3zNbiZqR54nGN776+ptrqNc7Cio3LcY4KkpZLFGibIxzwjBvHLLMYWOjRpscyOZqNXn7YBSLmDnZZ0RkVxWAKwBJAkRgk82CUKyCRGCRWCCAlAYJACSAEAIAQAgBACAEAJYEgAIAQAt5bgXWmkttW3a9kt2U9XqVTDPs6Oh0julz0dThcLGNowVlfkuLlu3zPL2WSslmTPWV1xgsRKva7NY4Og4wfeld3vrdmMY75bUZSltWWfMsHXdWUp1Nd3d8/3qXZx2rCKO/c8s9K83pbnrb1sYxRjJnpTq8C3u3vcyUMkb8Ep0nJm+KwaJSyX6OGtuWK6ZTfBXtujWsyZ62OnVRGv9zkX6qVnHoDN5WAAdESaBWAIwBGCRGCRGCRGQSKwSKAAEkAAAQAgJIAQAgBACAEAICSAABJ74PCSqzUYq7/C6srajURqjllzS6SV0sHX4TAxow4U9d5PV3f8AZHl775Wyyz1tNMao7UX6VNU05X1a26aJK3sV3wb0fKu3eJdSrrfhV/It6RY5Kmql6MHCU+CN299tdLPcsTe54Kq4Q1Ko7t7v96GW0w3F3C0m7GaRg2a1CjwrX/ovUaVy5l0UdRq1DiPLPRs6UYqKwjkSnKby2BmRiKwBQDogaAMARgCMEnmwBWDIRgkRgkDIAAEAAgJACAgkABCQEgEAICSAEBJIxbdkm30Su36GLkkssyjByeIrk2cB2dnPWp3I9N5v+i9Tm6jyUI8V8v8AwdfS+KnL7reF8ezoMFShSXDTjbq3rJ+bOHddO15kzv1VQqWII9K1ZRtZ7LXw9v3oaTejPzbMdHZ6JepGxtkOWD5x2ixCm3z5+JepraKN88nNzqu1r6IsqK7Ku41ctouVtCcGOToqdFRWi15nR0+lx90zmanWc7Yf3CXzmgaBAAANAAsCTobArisEiMASQJEYAjBKEYMhWAKwSAAABACAEIBCQRAIgASCSAkehQlUlwwTlJ8lqYTsjBZk8I21Uzsltiss6HAdmOdZ6/oi9vOX9jkX+U9VL+r/AOjuafw6X3XP+i/7OgweAhSVoRUertr7vc5dl07H9zydeumupYgkj3m7Lb98jS2bMZPCFLm9dH6eHyQSUcwslqEMnB9ocwtpB/Jcphnsq3z2nJ1pOT13LaWCg5NlV09SSDpsjo2hxehc0tO57n0ilrL9sdi7Zos6RyQWBAAQAEgsACwB0ANAGCRGAIwDzYJFYJEYMhWAKCQWAAwCWAAAQAgBLABIJJYEpG3l3Zyc7SrXp097P/Ml5Ll5s5uo8jCHEOX/AIOtpfFWWPNnC/z/AOv/ALg6TB4enTXDSjZfL8W92cO2+drzJ5PR00V0x2wWC9GK5mls2cnslZAhlWNnLXxMTIOIrKESGzHGThu0mbqKdmbao5ZjZPajgMRXc5N35nSisI5c5NsSSuvEzNY2HoOfLXZglHT4WlwU4x5pfnU7FEXGtJnD1M1K1tDs3GgAIIwAAAYAAEdADQBkEiMkCMgk82SBGCRWQZCskCsEgBKAyCAEggBACAEBISCTqOwuEjKpOpNX+moqN9lKV+95pL5OV5W5xgoL32dnw9ClKU32uv6lvO+0HDV4VHS9t9X4nncuR6dRUUa9OH8JTtZWv1Ml1kx9lbDSdWen2p2v1IXJL4R6ZtjFQheTtoZN+iIrPJyuD7Rpyd3rfqRKDROUyrnvaK0XYV1OTMLJqKOKxHHWblN2idGutRRzbLHIyIcVWqqdCLnOT4Ypatv+3ibniKy+jQm28Lln0vs9/wCNnKHFi6mtruMO7CK5pzer9LFX8RKb+xcFhUqK+5nEZ9nkIVpQwUIwpRbipO86k7acTb1v++V3chHb3yynOeXx0LlHaFuSjWtZ6KXR8rlyrUyi8S6KV2mjJZjwzpWdHs5vXAoAAQRgAYAoB0INArIJFYAjBJ5skCsEoRkGQrQJFsSAMAABASQAABAA2AIQZHQ9kMRaVSH6oxl/tun8SOP5evMIz+H/ALO54SzE5Q+Vn+xXzql3/wDUn7nEjFYPRTZ0Esz/APWpqe1tV4r9ow2uXCCxHlhwWf020qdlJcuZsdU4rJqU4SeMnI9usdUncmivMssm2zbHCPnkcVOEvUvOCZQ+rJGxHirRTej6vZ+pMYbTCVjl2ZWNxTm/pLSKdpNO/E+mnI2o0N5Pq3/jDszDD0Y1pr+NWimm94UnrFLzWr9Ohzb7fqWbfSLtNeyOfZ2/aapwZfiuD7lhK9vWDTLFSSaRqtbw2flpl0pCgg7/ACuv9ShCT3cVfzWjOpppbq0cnUx22Mslg0AIAAAAABB0ANICCUKyQIyCTzaJArBKEZBkIyST1xOFlSipVLRUkmrvVp7OxT/HU79meToR8XqXX9THH78nh5bFtNNZRRlFxeH2CwMSWBOAAEYJDCLeyb8lchyS7JjFy6Rdw+T1qn2035vQ0S1VUfZYho7ZejUw3ZGrL7mo+V2VpeQj+lFqHjpfqZs5d2U+jLj4pOUU30W2qsUtTqpWwcccF/SaWFNimm8nlj8Gpv8A1WuvHqcaL9HfkvZTjFSj9Kejf2P/AFfpM4PDMZdGDiMHKnPiWk0/Qt78rBU2YeSzU4MXT4ktfsqRe8JW/D5MwT2mbW5HG5xhI05ax0XTctVvKKVqwzn8VilFWpuor9W4r2TNqRXk8Hll0G34XV/HqZNZMYM+5YHN42TTtHhXDZcraWOKqpJ8nV3Jo05Y2NWEoS+ycJ05X5xknF/DNi3J5NbSaPz/AJ9lssLXnTmtpNxfKUeTXgddPKyjmNbXhmelfYkxO+yyg6dCEXuoq/m9WdTTx21o5GpluseCybzQAAAAACEEm+DQBgkVoAVkA85IkkVgkVogyEkgD17bzlUjTmk+F04P4R5SMHC6UX8nu42KdMZL2kc5lGJalwv7Xp5PkzqaW9wltfTONrtMrItr8yN2nRlOSjFNyeyWrOtKSisvo4MYOTwuzXw/ZevPe0fN3fwU5a6tdcl6Pj7H20jTw3Yz9c36KxXlr5ekWIePgu2a2G7J0Ybxu/F3K0tVbL2WYaWqPSNahllOG0UvQ0OTfbLCSXRZUYroY5ROGLLEwjzRj9RDaytWzeCWnSxg7TNQMHNJ8CU/0tPzXNexSfDOvHlGXm1NThePNcSa+GmZrs1sr4XE/wCIpPi/zIWjPx6T9fymbHwYdoyqOI/w1fvf5c+5Py5S9N/fqbsbompPayv2owvC21qmrp7pmVEn0a9RBNZOFzClcuFBo8crxEaVS1T7Hz3t4myLNElg7nBZvShBcNWFuV5LQiVcG8myFsksF2nmrn9s7pdLtGdenjJ4iY2aiUFmXBXzOnTxMOGtHjt9srJTj5Pp4FuOkeMFGetWTLwmSUaUuKKba24nexthpYp5fJXnrJSWFwaDLRTFYAGgSBgEAACToCDQAADIJEZIEYJEYJQrIMhWCTVxbX0IKSUo/TjbrF2/B5e6Tepn+57TTxS0sP8AxRy9XBJSUo7Xub2jRnk+gdh8PDhqVJfdxqC8Fa7/AD8FzXWP7Yv4yczRQWZSXzg6h4qCOa7Io6KgyvWzeETB3IyVTKFftEka3YzNQRn1+03iRmTJwkZ9ftHfn8mSg2YuSRRrZ9fn8mxUMwdhWlmzezZmtOY/VOglW+tg4y5uFn5xun+ChdDbPB19NLdWmY+S41TUqMvuhfh8Y/8ABlj2GynXm8LW49XB92a6xe/rz9DYllGrOGLnNPiV1qmlKMls09mbavg02/JVyrEqsv8AD1XaSTdJvmudO/yvXojKS2vciIy3LazIxuAUanDOLs9pLVFiMsoqzhhlPEdn+cdSTXg8KGSPjXIyinN7UYyagnJ9HT0aShFRjsl7naqqVccI4F90rZZYxtNIAAAgAAASAAABASb5BoIAKwSK0AIwSK0CUIyDIs5dls8RK0FotZSf2x8/7FfUamFEcy/sW9LpLNRLEevbLHaLDfS4IRd1GKV+b2ueehL6tkpv2z1coqmmNa9LBlqhePivksFTJfyjMfo8S/llZ+TRb1df4mtTr7RQ00/w1rhZ0+Uy3iM+ilpds4zps+DsqcPkxsVnU5PuxZthpbH6MJ31x7aKVSvVlsrebLMNBa/RVnrqF+orywtWW80vLUtQ8dL20VZ+Sr9Jkjln6qkn8FmOhiu2VZeRb6ie9PBxj1fmzctLWjQ9ba+sHsopGxU1rpGp6i19yNbBZio0HSlpq3F8td17nL1+glZNTh/VHZ8Z5ONUHXY/2Zlxwr41OM0qilxJ8rlZ6WSWGmXvxkZPho1c4lGpTTS7z3W9nzRWhXKMuSzK6LjkpZbNUoShWaVPWSbkv4b56/pf5Ns633E0xtT4ZmY3AxqS4qcla9007rws0b66pzXCK9t0IPllul3V3m5Pq2XYaF+3g51nkY/pWRvreCN60dePZWfkLc+jydr7JG6qiFfKNF2pst4l0Bm4rgBBGAKwCMAUAgAtgAkGaN8FcgAoJFYJEZAEYJQrBkjrck/h4WNtOLik31bbS+Ejy/krHK+S+OD2XiqlDTRfzyc52ixEnNW5aMw0ywjbquTJ+tNLQtlFmZUzCpCV+C6v3rPfxa5MyhOVct0SJwjZHbLo08LjKVWF4yalzi1qb/4g4v7of2K/8MUl9tjX8mO5rr76FurXUz94/cpXeMvhyuf2CXE0+Uc+UXF4aASQQAgIAAQBHvgoKVWEXtKpCL8nJXNV0nGuUl6TLGnip2wi/bX+zR7U4q0nw919UrHkKZTzwz3d0YbeUji5KpXklOcpK97PZeiOpCLk0l2ceyUYJv0bUIKKSWyR3aq1CKijzN1rtm5MJsNQACAAAIAAEAAAAAAAAGDIgBvmJpwelGhKbtFN+SNVl8K/zPBYp0lt35Il6nkdR72XyyjPyla/KmzqV+Em/wA8kiwuzr5y+Cu/Ky9RLUfCVe5M9I9m485P0sYvylnwjYvDUfLPeOQUlum/Ns0S8he/eCxDxmmj+n+57UsmorVwjbxV/wAmp6y5rmTN0dFQnxBf2KWJxCm2oWVOGjtor9EVJ5by+2XY4SwjkcVXc6krK6L0EoxWSjY3KTwU8RjnBO9Nv5SNqnErSrkYdbNm3dK3mjLJjjBWlmKvfgs+q0IaJUmjRwedaWfylL8mt1Jm6NrSLEcx1dra+hshKUPytoxntn+ZJnrSzFfzfj+qLtesmvzcnPt0Fc+Y8P8AwWf8VC17/BZWtrfZUl421dNM8ZZnSXN/7WZfi6/k1fgbRXmlNc37Efi6zJePtfwK83p+PsPxlZP8Ot+UW8Ji4ytKm9YtPxTWq0NsZwti0jROqyiSb79GhmlWGIV78Muatz8H0OKvG2Vy45R6D+LVWQTk8P4KFKhGG2/U6mm030/ul2cfWaz6v2x6/wBjFs54ACEgDAIAAEAAAAAAgGAME8CskjICDJH0vC9nqa+68vPY81Z5C6XvH7HqqvG6ev8ATn9zWo4WMVZJJeCKMpOTy2X0kuEN9NGJIsrIZJSPOVREORKQn1EtXsNxltOXz/tDe9Okm3s7G6uCa3S6NVk8fbHsqRjKhg/4j785ynZcr8r+hEX9SzKD/wDzr5MLDVuGonbRvX1Lc0msFOMmpZLWIUXdq3wa4wbNsrEjGxOW8TbsWEsLBUk8soTynm9icEFOplkr9xN+hi3gzjFvokaFWOnC/YjejLYy5CjO3ehJecWQrI+mZuqXweU4cLvFuL+DLKZik0aGEzqK0rUoVF14Fxfg0zql3Fm2Nkf1I9qrw1aXdUYq232swUrIrk2bK5dHssnovbb3JWofsOhej0w+Bp033Pua9C5ptXGuWZFPV6Gd0NqaJUrqO916XXwdSGtpl7OLPxeoj6T/AKjxaautV1WpaTTWUUJRcXhogIISAAABBAAAkgIAABgCgnIGCAEgBBJ9YjjLHht577YK8ZfmY7idojxw3E7StUx19iNxKQir82ETgrY7HPh0ZsjHJi3g52MFGblLcsuLksI0JpPLJm2LVVRS+1JGdNLia7rk+CriGpxSStY2wraeWaZ2JrB5woWW5twacjkkHjVi5aJe7sThsZSDSpyjtZdbczL6MpfpI+tGP6j0p6STfXUS0dko8RIjrqoy5kascTB6J+5zLNJZHtYOpXqq5r7WmVsdQhNLiSs3e9uXgaYqceja3BmRisppv7e75G6N812aZUxZkYjKJJ93V6+DXmWI3xfZpdMl0SjN03wyk4f/AFrH35GX04z5RjvlDs0Po1I6vVW0a1TuYSqa6Nkbk+zPxU5p3s16bmcYtLkic0z1yfES43Fp8Lu9tmdPRWtPYcfyNClH6ntGwzqHCACQAEAAAAAjAACAAAAAAAAAMkd79TqeAPoRWrY2xko5IbKlTMTYqzFzEoY1Wu3rzJdZG4OJzC0dGbK6cswnZgo4nHcSSRZrqw+SvZdxwV5TvvqWVHHRWlNsMddlp7FmGmnMp26uqvhsbhN8dD8sqy8lH9KAy1HTVr0U5a22T7AzNVQXSRqd9j7kxWZpJGDk32wEmOQMEikNJ9kqTi+B3Vd077WRVloqn6wXYeRuj28jfV11RWs8amvtZdr8u8/cg2i7taN28jmXaGyHrg6tHkKrOE+Tns5wkrt2/qY15ibbGpC5BiZqXA78Dva/8r8Dp6WactslnJytZCShvi8NG/8AWfn56/kvvTVfByVrbv8AkLKd+SXkkia6IQeYoxt1Vli2yYpuKwCSQAggAASAAgIAAAAABABWCSWBKR2OJqWPBRR9BbMfF4jRlmEDRORmxxGpZ+nwaPqcjTxPJExrIlZ8Hm6je5ujBI0ym2etGnKX2qy6vRenUt16aUyjdq66+3z8FulhlHV6vq/6I6NWnjD9zkX62yzjpHozeVBGgBGgSK0AwMEi2AAAQEigggJIAFSNMtPXLtFmGruh1IDtySXkrEV6aut5XZNusstjtfQpvKpACEghAASAAEAAAAAAIIAAAAAGAAGSNzHYroeKrge8nIwa9Ztl6EOClOfIIRubDUetOHK12Zwg5PCMJzUVlmlhsClrPWXTkjqU6VR5l2cTVa+U/tr4RbZbOdkVoARoAVoEiNACtAkVoAFgSCwAAAWBIAQAEgAIAQAhIAAQAAAACAAAIAAAABAAAAYAoGRsXjbvTU8rCvB7OdmSvTdywkVmy7h8JKWysurN9emnMrXauutcvk1cPhlDxfU6lVMa1wcPUaqdz/l8HqbiqBgZA0CRGgBWgBWgSK0AK0CRWAK0CQNAAAACQNAAsAQAhIIQAEggAAAAEAAAAAjAAABgEYGQWAADJGtHLqa/lXyV/wAPX8G5627/AJHtToRjtFL0Nka4x6RpnfZLtnoZmkgIIAAEAsSSgNEEitACNAkVoAVoAVoEitAAsCQNAAsACwALAkFgMEsCAEggJAAQAAALAAAIABgEsACwGCWAAwAAl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>
            <a:off x="4343400" y="2667000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2904784">
            <a:off x="5202370" y="3323032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右箭头 96"/>
          <p:cNvSpPr/>
          <p:nvPr/>
        </p:nvSpPr>
        <p:spPr>
          <a:xfrm rot="10800000">
            <a:off x="4876800" y="3657600"/>
            <a:ext cx="838200" cy="258368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 rot="7199750">
            <a:off x="4613794" y="3939307"/>
            <a:ext cx="643104" cy="291874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右箭头 98"/>
          <p:cNvSpPr/>
          <p:nvPr/>
        </p:nvSpPr>
        <p:spPr>
          <a:xfrm rot="9464318">
            <a:off x="3745863" y="4188849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右箭头 99"/>
          <p:cNvSpPr/>
          <p:nvPr/>
        </p:nvSpPr>
        <p:spPr>
          <a:xfrm rot="17590344">
            <a:off x="3508494" y="3744966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 descr="http://gatewaychurchswindon.org.uk/wp-content/uploads/2012/05/day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504" y="0"/>
            <a:ext cx="3730496" cy="2486026"/>
          </a:xfrm>
          <a:prstGeom prst="rect">
            <a:avLst/>
          </a:prstGeom>
          <a:noFill/>
        </p:spPr>
      </p:pic>
      <p:sp>
        <p:nvSpPr>
          <p:cNvPr id="102" name="TextBox 101"/>
          <p:cNvSpPr txBox="1"/>
          <p:nvPr/>
        </p:nvSpPr>
        <p:spPr>
          <a:xfrm>
            <a:off x="381000" y="1600200"/>
            <a:ext cx="472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Sensor Inter-localization via Random Baton pass 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4000" y="4114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43200" y="3505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 </a:t>
            </a:r>
            <a:r>
              <a:rPr lang="en-US" altLang="zh-CN" b="1" dirty="0" smtClean="0"/>
              <a:t>11</a:t>
            </a:r>
            <a:endParaRPr lang="zh-CN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733800" y="2438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en-US" altLang="zh-CN" b="1" dirty="0" smtClean="0"/>
              <a:t>9</a:t>
            </a:r>
            <a:endParaRPr lang="zh-CN" alt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181600" y="2590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67400" y="3352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0" y="3200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95800" y="4343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29000" y="4724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57400" y="2133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2" name="右箭头 111"/>
          <p:cNvSpPr/>
          <p:nvPr/>
        </p:nvSpPr>
        <p:spPr>
          <a:xfrm rot="11473126">
            <a:off x="2301250" y="2435529"/>
            <a:ext cx="1674358" cy="321217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右箭头 112"/>
          <p:cNvSpPr/>
          <p:nvPr/>
        </p:nvSpPr>
        <p:spPr>
          <a:xfrm rot="3721990">
            <a:off x="2469193" y="3128859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右箭头 113"/>
          <p:cNvSpPr/>
          <p:nvPr/>
        </p:nvSpPr>
        <p:spPr>
          <a:xfrm rot="5849667">
            <a:off x="2644487" y="4430928"/>
            <a:ext cx="838200" cy="228600"/>
          </a:xfrm>
          <a:prstGeom prst="rightArrow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667000" y="518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Shuai Li</dc:creator>
  <cp:lastModifiedBy>Shuai Li</cp:lastModifiedBy>
  <cp:revision>2</cp:revision>
  <dcterms:created xsi:type="dcterms:W3CDTF">2015-03-19T02:43:44Z</dcterms:created>
  <dcterms:modified xsi:type="dcterms:W3CDTF">2015-03-19T02:56:54Z</dcterms:modified>
</cp:coreProperties>
</file>