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7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5"/>
  </p:normalViewPr>
  <p:slideViewPr>
    <p:cSldViewPr>
      <p:cViewPr varScale="1">
        <p:scale>
          <a:sx n="117" d="100"/>
          <a:sy n="117" d="100"/>
        </p:scale>
        <p:origin x="1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FCC69AE-6734-438F-892B-ED3D9C9628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31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778D-E0BF-4E48-8EB6-BD9EA332D9FA}" type="slidenum">
              <a:rPr lang="en-US" altLang="en-US" smtClean="0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59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10A8F-0483-4ECD-A153-88B423248D44}" type="slidenum">
              <a:rPr lang="en-US" altLang="en-US" smtClean="0">
                <a:latin typeface="Arial" charset="0"/>
              </a:rPr>
              <a:pPr/>
              <a:t>2</a:t>
            </a:fld>
            <a:endParaRPr lang="en-US" altLang="en-US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70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1F1EC-F982-40CC-8F03-0FF38787D8EE}" type="slidenum">
              <a:rPr lang="en-US" altLang="en-US" smtClean="0">
                <a:latin typeface="Arial" charset="0"/>
              </a:rPr>
              <a:pPr/>
              <a:t>3</a:t>
            </a:fld>
            <a:endParaRPr lang="en-US" altLang="en-US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99950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DFAF0-DFAC-4C5B-A7E1-06299BBFB6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EACF1-7727-4EFB-9CD5-93AB974C0E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F27B8-D23F-4AEC-86E3-774AA033E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A83D5-F4CD-4703-B4D0-A385B138F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FBA26-A6D4-4F26-B0E0-2744475A67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E1076-C0A2-4953-AB1D-70ABC8BF5C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705EC-93D1-45B9-89AF-5B905FAFA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DA528-9D79-4B4B-9090-F921A9F68E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4C251-B4AC-429D-8265-6A3F0BDE03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A03FD-88A2-4833-B6D9-37E6FE00DA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65588-6FA2-4CB6-95DE-593982F64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54C18A2D-7351-42BC-AC25-B3A600B75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Documents and Settings\DE SYSTEMS\Desktop\ON 2013\PPT\CIVIX PPT backgrounds\CIVIX_pp_slides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286000"/>
            <a:ext cx="6781800" cy="6858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Calibri" pitchFamily="34" charset="0"/>
              </a:rPr>
              <a:t>PowerPoint 3 :</a:t>
            </a:r>
          </a:p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Calibri" pitchFamily="34" charset="0"/>
              </a:rPr>
              <a:t>Gouvernement au Canada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C:\Documents and Settings\DE SYSTEMS\Desktop\ON 2013\PPT\CIVIX PPT backgrounds\CIVIX_pp_slides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Calibri" pitchFamily="34" charset="0"/>
              </a:rPr>
              <a:t>Gouvernements du Canada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300" dirty="0">
                <a:solidFill>
                  <a:schemeClr val="bg1"/>
                </a:solidFill>
                <a:latin typeface="Calibri" pitchFamily="34" charset="0"/>
              </a:rPr>
              <a:t>Le Canada est un État fédéral, une démocratie parlementaire et une monarchie constitutionnelle.</a:t>
            </a:r>
          </a:p>
          <a:p>
            <a:pPr eaLnBrk="1" hangingPunct="1"/>
            <a:r>
              <a:rPr lang="en-US" altLang="en-US" sz="2300" dirty="0">
                <a:solidFill>
                  <a:schemeClr val="bg1"/>
                </a:solidFill>
                <a:latin typeface="Calibri" pitchFamily="34" charset="0"/>
              </a:rPr>
              <a:t>A</a:t>
            </a:r>
            <a:r>
              <a:rPr lang="en-US" altLang="en-US" sz="2300" b="1" dirty="0">
                <a:solidFill>
                  <a:srgbClr val="FFC000"/>
                </a:solidFill>
                <a:latin typeface="Calibri" pitchFamily="34" charset="0"/>
              </a:rPr>
              <a:t>État fédéral</a:t>
            </a:r>
            <a:r>
              <a:rPr lang="en-US" altLang="en-US" sz="23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altLang="en-US" sz="2300" dirty="0">
                <a:solidFill>
                  <a:schemeClr val="bg1"/>
                </a:solidFill>
                <a:latin typeface="Calibri" pitchFamily="34" charset="0"/>
              </a:rPr>
              <a:t>réunit plusieurs communautés politiques différentes avec un gouvernement central (fédéral) pour les affaires nationales et des gouvernements locaux séparés (provinciaux/territoriaux) pour les affaires locales.</a:t>
            </a:r>
          </a:p>
          <a:p>
            <a:pPr eaLnBrk="1" hangingPunct="1"/>
            <a:r>
              <a:rPr lang="en-US" altLang="en-US" sz="2300" dirty="0">
                <a:solidFill>
                  <a:schemeClr val="bg1"/>
                </a:solidFill>
                <a:latin typeface="Calibri" pitchFamily="34" charset="0"/>
              </a:rPr>
              <a:t>En tant que</a:t>
            </a:r>
            <a:r>
              <a:rPr lang="en-US" altLang="en-US" sz="2300" b="1" dirty="0">
                <a:solidFill>
                  <a:srgbClr val="FFC000"/>
                </a:solidFill>
                <a:latin typeface="Calibri" pitchFamily="34" charset="0"/>
              </a:rPr>
              <a:t>démocratie parlementaire</a:t>
            </a:r>
            <a:r>
              <a:rPr lang="en-US" altLang="en-US" sz="2300" dirty="0">
                <a:solidFill>
                  <a:schemeClr val="bg1"/>
                </a:solidFill>
                <a:latin typeface="Calibri" pitchFamily="34" charset="0"/>
              </a:rPr>
              <a:t>Nous élisons des membres à notre parlement et aux législatures à travers le pays.</a:t>
            </a:r>
          </a:p>
          <a:p>
            <a:pPr eaLnBrk="1" hangingPunct="1"/>
            <a:r>
              <a:rPr lang="en-US" altLang="en-US" sz="2300" dirty="0">
                <a:solidFill>
                  <a:schemeClr val="bg1"/>
                </a:solidFill>
                <a:latin typeface="Calibri" pitchFamily="34" charset="0"/>
              </a:rPr>
              <a:t>En tant que</a:t>
            </a:r>
            <a:r>
              <a:rPr lang="en-US" altLang="en-US" sz="2300" b="1" dirty="0">
                <a:solidFill>
                  <a:srgbClr val="FFC000"/>
                </a:solidFill>
                <a:latin typeface="Calibri" pitchFamily="34" charset="0"/>
              </a:rPr>
              <a:t>monarchie constitutionnelle</a:t>
            </a:r>
            <a:r>
              <a:rPr lang="en-US" altLang="en-US" sz="2300" dirty="0">
                <a:solidFill>
                  <a:schemeClr val="bg1"/>
                </a:solidFill>
                <a:latin typeface="Calibri" pitchFamily="34" charset="0"/>
              </a:rPr>
              <a:t>, Canada</a:t>
            </a:r>
            <a:r>
              <a:rPr lang="en-CA" altLang="en-US" sz="2300" dirty="0">
                <a:solidFill>
                  <a:schemeClr val="bg1"/>
                </a:solidFill>
                <a:latin typeface="Calibri" pitchFamily="34" charset="0"/>
              </a:rPr>
              <a:t>’</a:t>
            </a:r>
            <a:r>
              <a:rPr lang="en-US" altLang="ja-JP" sz="2300" dirty="0">
                <a:solidFill>
                  <a:schemeClr val="bg1"/>
                </a:solidFill>
                <a:latin typeface="Calibri" pitchFamily="34" charset="0"/>
              </a:rPr>
              <a:t>La tête de l'État est une souveraine héréditaire (reine ou roi), qui règne conformément à la Constitution.</a:t>
            </a:r>
          </a:p>
          <a:p>
            <a:pPr eaLnBrk="1" hangingPunct="1"/>
            <a:endParaRPr lang="en-US" alt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:\Documents and Settings\DE SYSTEMS\Desktop\ON 2013\PPT\CIVIX PPT backgrounds\CIVIX_pp_slides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Calibri" pitchFamily="34" charset="0"/>
              </a:rPr>
              <a:t>Trois niveaux de gouvernement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300" dirty="0">
                <a:solidFill>
                  <a:schemeClr val="bg1"/>
                </a:solidFill>
                <a:latin typeface="Calibri" pitchFamily="34" charset="0"/>
              </a:rPr>
              <a:t>Le Canada est un pays très vaste avec des besoins et des intérêts différents.</a:t>
            </a:r>
          </a:p>
          <a:p>
            <a:pPr eaLnBrk="1" hangingPunct="1"/>
            <a:r>
              <a:rPr lang="en-US" altLang="en-US" sz="2300" dirty="0">
                <a:solidFill>
                  <a:schemeClr val="bg1"/>
                </a:solidFill>
                <a:latin typeface="Calibri" pitchFamily="34" charset="0"/>
              </a:rPr>
              <a:t>Afin de répondre aux besoins des citoyens, le gouvernement canadien est organisé en un système à trois niveaux :</a:t>
            </a:r>
            <a:r>
              <a:rPr lang="en-US" altLang="en-US" sz="2300" b="1" dirty="0">
                <a:solidFill>
                  <a:srgbClr val="FFC000"/>
                </a:solidFill>
                <a:latin typeface="Calibri" pitchFamily="34" charset="0"/>
              </a:rPr>
              <a:t>fédéral, provincial/territorial</a:t>
            </a:r>
            <a:r>
              <a:rPr lang="en-US" altLang="en-US" sz="2300" dirty="0">
                <a:solidFill>
                  <a:schemeClr val="bg1"/>
                </a:solidFill>
                <a:latin typeface="Calibri" pitchFamily="34" charset="0"/>
              </a:rPr>
              <a:t>et</a:t>
            </a:r>
            <a:r>
              <a:rPr lang="en-US" altLang="en-US" sz="2300" b="1" dirty="0">
                <a:solidFill>
                  <a:srgbClr val="FFC000"/>
                </a:solidFill>
                <a:latin typeface="Calibri" pitchFamily="34" charset="0"/>
              </a:rPr>
              <a:t>municipal/local</a:t>
            </a:r>
            <a:r>
              <a:rPr lang="en-US" altLang="en-US" sz="2300" dirty="0">
                <a:solidFill>
                  <a:schemeClr val="bg1"/>
                </a:solidFill>
                <a:latin typeface="Calibri" pitchFamily="34" charset="0"/>
              </a:rPr>
              <a:t>.</a:t>
            </a:r>
          </a:p>
          <a:p>
            <a:pPr eaLnBrk="1" hangingPunct="1"/>
            <a:r>
              <a:rPr lang="en-US" altLang="en-US" sz="2300" dirty="0">
                <a:solidFill>
                  <a:schemeClr val="bg1"/>
                </a:solidFill>
                <a:latin typeface="Calibri" pitchFamily="34" charset="0"/>
              </a:rPr>
              <a:t>Chaque niveau dispose de son propre regroupement d'officiels élus et nommés ainsi qu'un ensemble unique de responsabilités.</a:t>
            </a:r>
          </a:p>
        </p:txBody>
      </p:sp>
      <p:pic>
        <p:nvPicPr>
          <p:cNvPr id="5" name="Picture 4" descr="Map_Canada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4191000"/>
            <a:ext cx="3122345" cy="2560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168</Words>
  <Application>Microsoft Macintosh PowerPoint</Application>
  <PresentationFormat>全屏显示(4:3)</PresentationFormat>
  <Paragraphs>14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Default Design</vt:lpstr>
      <vt:lpstr>PowerPoint 演示文稿</vt:lpstr>
      <vt:lpstr>Governments in Canada</vt:lpstr>
      <vt:lpstr>Three Levels of Government</vt:lpstr>
    </vt:vector>
  </TitlesOfParts>
  <Company>DESYSTEMS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 SYSTEMS</dc:creator>
  <cp:lastModifiedBy>a52354</cp:lastModifiedBy>
  <cp:revision>77</cp:revision>
  <dcterms:created xsi:type="dcterms:W3CDTF">2013-04-10T19:19:19Z</dcterms:created>
  <dcterms:modified xsi:type="dcterms:W3CDTF">2025-05-31T23:17:05Z</dcterms:modified>
</cp:coreProperties>
</file>