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A9CA9-EE9D-1348-86AB-AA4C289938C0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2D0BF-C832-484E-98CF-17A72CCD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Directed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Dong</a:t>
            </a:r>
          </a:p>
          <a:p>
            <a:r>
              <a:rPr lang="en-US" altLang="zh-CN" dirty="0" err="1" smtClean="0"/>
              <a:t>Haoming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Chen</a:t>
            </a:r>
          </a:p>
          <a:p>
            <a:r>
              <a:rPr lang="en-US" altLang="zh-CN" dirty="0" smtClean="0"/>
              <a:t>Xinrui</a:t>
            </a:r>
            <a:r>
              <a:rPr lang="zh-CN" altLang="en-US" dirty="0" smtClean="0"/>
              <a:t> </a:t>
            </a:r>
            <a:r>
              <a:rPr lang="en-US" altLang="zh-CN" dirty="0" smtClean="0"/>
              <a:t>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– Classification of (Un)related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45266"/>
              </p:ext>
            </p:extLst>
          </p:nvPr>
        </p:nvGraphicFramePr>
        <p:xfrm>
          <a:off x="1496124" y="2988526"/>
          <a:ext cx="5138851" cy="2364305"/>
        </p:xfrm>
        <a:graphic>
          <a:graphicData uri="http://schemas.openxmlformats.org/drawingml/2006/table">
            <a:tbl>
              <a:tblPr/>
              <a:tblGrid>
                <a:gridCol w="1345312"/>
                <a:gridCol w="1199874"/>
                <a:gridCol w="1284713"/>
                <a:gridCol w="1308952"/>
              </a:tblGrid>
              <a:tr h="83558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True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 anchor="ctr"/>
                </a:tc>
              </a:tr>
              <a:tr h="509573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Positive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is-IS" dirty="0" smtClean="0">
                          <a:effectLst/>
                        </a:rPr>
                        <a:t>1200</a:t>
                      </a:r>
                      <a:endParaRPr lang="is-IS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is-IS" dirty="0" smtClean="0">
                          <a:effectLst/>
                        </a:rPr>
                        <a:t>78</a:t>
                      </a:r>
                      <a:endParaRPr lang="is-IS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effectLst/>
                        </a:rPr>
                        <a:t>1278 </a:t>
                      </a:r>
                      <a:endParaRPr lang="is-IS" b="1" dirty="0">
                        <a:effectLst/>
                      </a:endParaRPr>
                    </a:p>
                  </a:txBody>
                  <a:tcPr marL="63500" marR="63500" marT="63500" marB="63500" anchor="ctr"/>
                </a:tc>
              </a:tr>
              <a:tr h="50957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Negative 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3581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uk-UA" dirty="0" smtClean="0">
                          <a:effectLst/>
                        </a:rPr>
                        <a:t>139</a:t>
                      </a:r>
                      <a:endParaRPr lang="uk-UA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effectLst/>
                        </a:rPr>
                        <a:t>3720 </a:t>
                      </a:r>
                      <a:endParaRPr lang="is-IS" b="1" dirty="0">
                        <a:effectLst/>
                      </a:endParaRPr>
                    </a:p>
                  </a:txBody>
                  <a:tcPr marL="63500" marR="63500" marT="63500" marB="63500" anchor="ctr"/>
                </a:tc>
              </a:tr>
              <a:tr h="50957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</a:t>
                      </a:r>
                      <a:endParaRPr lang="en-US" b="1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4781 </a:t>
                      </a:r>
                      <a:endParaRPr lang="is-IS" b="1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217 </a:t>
                      </a:r>
                      <a:endParaRPr lang="is-IS" b="1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4998 </a:t>
                      </a:r>
                      <a:endParaRPr lang="cs-CZ" b="1" dirty="0">
                        <a:effectLst/>
                      </a:endParaRP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95171" y="2868465"/>
            <a:ext cx="3230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Features: BM25, Indri, </a:t>
            </a:r>
            <a:r>
              <a:rPr lang="en-US" dirty="0" err="1"/>
              <a:t>CosSim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Training: 45,000, Test: </a:t>
            </a:r>
            <a:r>
              <a:rPr lang="en-US" dirty="0" smtClean="0"/>
              <a:t>5000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SVM(RBF </a:t>
            </a:r>
            <a:r>
              <a:rPr lang="en-US" dirty="0"/>
              <a:t>kernel): 95.56%</a:t>
            </a:r>
          </a:p>
        </p:txBody>
      </p:sp>
      <p:sp>
        <p:nvSpPr>
          <p:cNvPr id="6" name="Rectangle 5"/>
          <p:cNvSpPr/>
          <p:nvPr/>
        </p:nvSpPr>
        <p:spPr>
          <a:xfrm>
            <a:off x="6895171" y="3947912"/>
            <a:ext cx="36315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#</a:t>
            </a:r>
            <a:r>
              <a:rPr lang="en-US" dirty="0" err="1"/>
              <a:t>ErrorCase</a:t>
            </a:r>
            <a:r>
              <a:rPr lang="en-US" dirty="0"/>
              <a:t> = </a:t>
            </a:r>
            <a:r>
              <a:rPr lang="en-US" dirty="0" smtClean="0"/>
              <a:t>217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Accuracy </a:t>
            </a:r>
            <a:r>
              <a:rPr lang="en-US" dirty="0"/>
              <a:t>= </a:t>
            </a:r>
            <a:r>
              <a:rPr lang="en-US" dirty="0" smtClean="0"/>
              <a:t>95.66%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Precision </a:t>
            </a:r>
            <a:r>
              <a:rPr lang="en-US" dirty="0"/>
              <a:t>= </a:t>
            </a:r>
            <a:r>
              <a:rPr lang="en-US" dirty="0" smtClean="0"/>
              <a:t>93.90%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Recall </a:t>
            </a:r>
            <a:r>
              <a:rPr lang="en-US" dirty="0"/>
              <a:t>= </a:t>
            </a:r>
            <a:r>
              <a:rPr lang="en-US" dirty="0" smtClean="0"/>
              <a:t>89.62%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F1 </a:t>
            </a:r>
            <a:r>
              <a:rPr lang="en-US" dirty="0"/>
              <a:t>Score = 91.71%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3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704" y="2900142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Phase 2 – Classification of related articles</a:t>
            </a:r>
            <a:br>
              <a:rPr lang="en-US" sz="3200" dirty="0" smtClean="0"/>
            </a:br>
            <a:r>
              <a:rPr lang="en-US" sz="3200" dirty="0" smtClean="0"/>
              <a:t>( agree</a:t>
            </a:r>
            <a:r>
              <a:rPr lang="en-US" sz="3200" smtClean="0"/>
              <a:t>, disagree, discuss 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162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Attempt</a:t>
            </a:r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Word2vec model trained  by </a:t>
            </a:r>
            <a:r>
              <a:rPr lang="en-US" altLang="zh-CN" dirty="0" err="1" smtClean="0"/>
              <a:t>GoogleNews</a:t>
            </a:r>
            <a:r>
              <a:rPr lang="en-US" altLang="zh-CN" dirty="0" smtClean="0"/>
              <a:t>, Negative Sampling, 3G, vector(300, 1)</a:t>
            </a:r>
          </a:p>
          <a:p>
            <a:r>
              <a:rPr lang="en-US" altLang="zh-CN" dirty="0" smtClean="0"/>
              <a:t>Extract top 3 similar sentences in the body corresponding to the headline using cosine similarity between sentence vectors</a:t>
            </a:r>
            <a:endParaRPr lang="en-US" altLang="zh-CN" dirty="0" smtClean="0"/>
          </a:p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judge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title.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nouns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verbs.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antonyms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synonyms.</a:t>
            </a:r>
          </a:p>
          <a:p>
            <a:r>
              <a:rPr lang="en-US" altLang="zh-CN" dirty="0" smtClean="0"/>
              <a:t>Note: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synonyms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nouns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verbs,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“disagree”.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reverse.</a:t>
            </a:r>
          </a:p>
        </p:txBody>
      </p:sp>
    </p:spTree>
    <p:extLst>
      <p:ext uri="{BB962C8B-B14F-4D97-AF65-F5344CB8AC3E}">
        <p14:creationId xmlns:p14="http://schemas.microsoft.com/office/powerpoint/2010/main" val="97034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253162"/>
              </p:ext>
            </p:extLst>
          </p:nvPr>
        </p:nvGraphicFramePr>
        <p:xfrm>
          <a:off x="1295400" y="2557463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Disagree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2560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69.6%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519091"/>
              </p:ext>
            </p:extLst>
          </p:nvPr>
        </p:nvGraphicFramePr>
        <p:xfrm>
          <a:off x="1295400" y="2557462"/>
          <a:ext cx="4911435" cy="2665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45"/>
                <a:gridCol w="1637145"/>
                <a:gridCol w="1637145"/>
              </a:tblGrid>
              <a:tr h="8885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Disagree</a:t>
                      </a:r>
                      <a:endParaRPr lang="en-US" dirty="0"/>
                    </a:p>
                  </a:txBody>
                  <a:tcPr/>
                </a:tc>
              </a:tr>
              <a:tr h="888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906</a:t>
                      </a:r>
                      <a:endParaRPr lang="en-US" dirty="0"/>
                    </a:p>
                  </a:txBody>
                  <a:tcPr/>
                </a:tc>
              </a:tr>
              <a:tr h="888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Disagree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7541"/>
              </p:ext>
            </p:extLst>
          </p:nvPr>
        </p:nvGraphicFramePr>
        <p:xfrm>
          <a:off x="6278416" y="2557462"/>
          <a:ext cx="4618182" cy="266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091"/>
                <a:gridCol w="2309091"/>
              </a:tblGrid>
              <a:tr h="666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69.1%</a:t>
                      </a:r>
                      <a:endParaRPr lang="en-US" dirty="0"/>
                    </a:p>
                  </a:txBody>
                  <a:tcPr/>
                </a:tc>
              </a:tr>
              <a:tr h="666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27.1%</a:t>
                      </a:r>
                      <a:endParaRPr lang="en-US" dirty="0"/>
                    </a:p>
                  </a:txBody>
                  <a:tcPr/>
                </a:tc>
              </a:tr>
              <a:tr h="666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38.9%</a:t>
                      </a:r>
                      <a:endParaRPr lang="en-US" dirty="0"/>
                    </a:p>
                  </a:txBody>
                  <a:tcPr/>
                </a:tc>
              </a:tr>
              <a:tr h="666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40.8%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617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239</Words>
  <Application>Microsoft Macintosh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Garamond</vt:lpstr>
      <vt:lpstr>方正舒体</vt:lpstr>
      <vt:lpstr>Arial</vt:lpstr>
      <vt:lpstr>Organic</vt:lpstr>
      <vt:lpstr>Directed Study Report</vt:lpstr>
      <vt:lpstr>Phase 1 – Classification of (Un)related</vt:lpstr>
      <vt:lpstr>Phase 2 – Classification of related articles ( agree, disagree, discuss )</vt:lpstr>
      <vt:lpstr>Attempt 1. Sentence Similarity + Tagging</vt:lpstr>
      <vt:lpstr>Experimental result 1</vt:lpstr>
      <vt:lpstr>Experimental result 2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Study Report</dc:title>
  <dc:creator>hsinruiho@gmail.com</dc:creator>
  <cp:lastModifiedBy>CHM</cp:lastModifiedBy>
  <cp:revision>19</cp:revision>
  <dcterms:created xsi:type="dcterms:W3CDTF">2017-02-28T17:03:50Z</dcterms:created>
  <dcterms:modified xsi:type="dcterms:W3CDTF">2017-02-28T17:49:23Z</dcterms:modified>
</cp:coreProperties>
</file>