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Directed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Dong</a:t>
            </a:r>
          </a:p>
          <a:p>
            <a:r>
              <a:rPr lang="en-US" altLang="zh-CN" dirty="0" err="1" smtClean="0"/>
              <a:t>Haoming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Chen</a:t>
            </a:r>
          </a:p>
          <a:p>
            <a:r>
              <a:rPr lang="en-US" altLang="zh-CN" dirty="0" smtClean="0"/>
              <a:t>Xinrui</a:t>
            </a:r>
            <a:r>
              <a:rPr lang="zh-CN" altLang="en-US" dirty="0" smtClean="0"/>
              <a:t> </a:t>
            </a:r>
            <a:r>
              <a:rPr lang="en-US" altLang="zh-CN" dirty="0" smtClean="0"/>
              <a:t>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Attempt</a:t>
            </a:r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Haoming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Todo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</a:p>
          <a:p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retrieve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judge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title.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nouns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verbs.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antonyms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synonyms.</a:t>
            </a:r>
          </a:p>
          <a:p>
            <a:r>
              <a:rPr lang="en-US" altLang="zh-CN" dirty="0" smtClean="0"/>
              <a:t>Note: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synonyms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nouns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verbs,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“disagree”.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reverse.</a:t>
            </a:r>
          </a:p>
        </p:txBody>
      </p:sp>
    </p:spTree>
    <p:extLst>
      <p:ext uri="{BB962C8B-B14F-4D97-AF65-F5344CB8AC3E}">
        <p14:creationId xmlns:p14="http://schemas.microsoft.com/office/powerpoint/2010/main" val="97034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253162"/>
              </p:ext>
            </p:extLst>
          </p:nvPr>
        </p:nvGraphicFramePr>
        <p:xfrm>
          <a:off x="1295400" y="2557463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Disagree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69.6%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519091"/>
              </p:ext>
            </p:extLst>
          </p:nvPr>
        </p:nvGraphicFramePr>
        <p:xfrm>
          <a:off x="1295400" y="2557462"/>
          <a:ext cx="4911435" cy="2665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45"/>
                <a:gridCol w="1637145"/>
                <a:gridCol w="1637145"/>
              </a:tblGrid>
              <a:tr h="8885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Disagree</a:t>
                      </a:r>
                      <a:endParaRPr lang="en-US" dirty="0"/>
                    </a:p>
                  </a:txBody>
                  <a:tcPr/>
                </a:tc>
              </a:tr>
              <a:tr h="888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906</a:t>
                      </a:r>
                      <a:endParaRPr lang="en-US" dirty="0"/>
                    </a:p>
                  </a:txBody>
                  <a:tcPr/>
                </a:tc>
              </a:tr>
              <a:tr h="888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7541"/>
              </p:ext>
            </p:extLst>
          </p:nvPr>
        </p:nvGraphicFramePr>
        <p:xfrm>
          <a:off x="6278416" y="2557462"/>
          <a:ext cx="4618182" cy="266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091"/>
                <a:gridCol w="2309091"/>
              </a:tblGrid>
              <a:tr h="666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69.1%</a:t>
                      </a:r>
                      <a:endParaRPr lang="en-US" dirty="0"/>
                    </a:p>
                  </a:txBody>
                  <a:tcPr/>
                </a:tc>
              </a:tr>
              <a:tr h="666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27.1%</a:t>
                      </a:r>
                      <a:endParaRPr lang="en-US" dirty="0"/>
                    </a:p>
                  </a:txBody>
                  <a:tcPr/>
                </a:tc>
              </a:tr>
              <a:tr h="666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38.9%</a:t>
                      </a:r>
                      <a:endParaRPr lang="en-US" dirty="0"/>
                    </a:p>
                  </a:txBody>
                  <a:tcPr/>
                </a:tc>
              </a:tr>
              <a:tr h="666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40.8%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61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Attempt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Bag of Words + Hash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 than 6,000 words after removing frequency &lt; 5</a:t>
            </a:r>
            <a:endParaRPr lang="en-US" altLang="zh-CN" dirty="0" smtClean="0"/>
          </a:p>
          <a:p>
            <a:r>
              <a:rPr lang="en-US" altLang="zh-CN" dirty="0" smtClean="0"/>
              <a:t>Hash Trick: allow collision (set 1000 slots)</a:t>
            </a:r>
            <a:endParaRPr lang="en-US" altLang="zh-CN" dirty="0"/>
          </a:p>
          <a:p>
            <a:r>
              <a:rPr lang="en-US" altLang="zh-CN" dirty="0" smtClean="0"/>
              <a:t>Map the title and body into 1000 + 1000 = 2000 dimension features</a:t>
            </a:r>
          </a:p>
          <a:p>
            <a:r>
              <a:rPr lang="en-US" altLang="zh-CN" dirty="0" smtClean="0"/>
              <a:t>Train 1-vs-all classifier by </a:t>
            </a:r>
            <a:r>
              <a:rPr lang="en-US" altLang="zh-CN" dirty="0" err="1" smtClean="0"/>
              <a:t>xgboost</a:t>
            </a:r>
            <a:endParaRPr lang="en-US" altLang="zh-CN" dirty="0" smtClean="0"/>
          </a:p>
          <a:p>
            <a:r>
              <a:rPr lang="en-US" altLang="zh-CN" dirty="0" smtClean="0"/>
              <a:t>Training set: test set = 4:1</a:t>
            </a:r>
          </a:p>
        </p:txBody>
      </p:sp>
    </p:spTree>
    <p:extLst>
      <p:ext uri="{BB962C8B-B14F-4D97-AF65-F5344CB8AC3E}">
        <p14:creationId xmlns:p14="http://schemas.microsoft.com/office/powerpoint/2010/main" val="210976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 1 - discuss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652430"/>
              </p:ext>
            </p:extLst>
          </p:nvPr>
        </p:nvGraphicFramePr>
        <p:xfrm>
          <a:off x="1991592" y="2673927"/>
          <a:ext cx="8208816" cy="296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04"/>
                <a:gridCol w="2052204"/>
                <a:gridCol w="2052204"/>
                <a:gridCol w="2052204"/>
              </a:tblGrid>
              <a:tr h="585704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593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0.905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0.845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0.974</a:t>
                      </a:r>
                      <a:endParaRPr lang="en-US" dirty="0"/>
                    </a:p>
                  </a:txBody>
                  <a:tcPr/>
                </a:tc>
              </a:tr>
              <a:tr h="593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0.962</a:t>
                      </a:r>
                      <a:endParaRPr lang="en-US" dirty="0"/>
                    </a:p>
                  </a:txBody>
                  <a:tcPr/>
                </a:tc>
              </a:tr>
              <a:tr h="593839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0.949</a:t>
                      </a:r>
                      <a:endParaRPr lang="en-US" dirty="0"/>
                    </a:p>
                  </a:txBody>
                  <a:tcPr/>
                </a:tc>
              </a:tr>
              <a:tr h="593839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09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2 - agree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462194"/>
              </p:ext>
            </p:extLst>
          </p:nvPr>
        </p:nvGraphicFramePr>
        <p:xfrm>
          <a:off x="1991592" y="2673927"/>
          <a:ext cx="8208816" cy="296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04"/>
                <a:gridCol w="2052204"/>
                <a:gridCol w="2052204"/>
                <a:gridCol w="2052204"/>
              </a:tblGrid>
              <a:tr h="585704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593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0.691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0.905</a:t>
                      </a:r>
                      <a:endParaRPr lang="en-US" dirty="0"/>
                    </a:p>
                  </a:txBody>
                  <a:tcPr/>
                </a:tc>
              </a:tr>
              <a:tr h="593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0.867</a:t>
                      </a:r>
                      <a:endParaRPr lang="en-US" dirty="0"/>
                    </a:p>
                  </a:txBody>
                  <a:tcPr/>
                </a:tc>
              </a:tr>
              <a:tr h="593839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0.811</a:t>
                      </a:r>
                      <a:endParaRPr lang="en-US" dirty="0"/>
                    </a:p>
                  </a:txBody>
                  <a:tcPr/>
                </a:tc>
              </a:tr>
              <a:tr h="593839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22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 - disagree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949182"/>
              </p:ext>
            </p:extLst>
          </p:nvPr>
        </p:nvGraphicFramePr>
        <p:xfrm>
          <a:off x="1991592" y="2673927"/>
          <a:ext cx="8208816" cy="296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04"/>
                <a:gridCol w="2052204"/>
                <a:gridCol w="2052204"/>
                <a:gridCol w="2052204"/>
              </a:tblGrid>
              <a:tr h="585704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593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0.704</a:t>
                      </a:r>
                      <a:endParaRPr lang="en-US" dirty="0"/>
                    </a:p>
                  </a:txBody>
                  <a:tcPr/>
                </a:tc>
              </a:tr>
              <a:tr h="593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0.648</a:t>
                      </a:r>
                      <a:endParaRPr lang="en-US" dirty="0"/>
                    </a:p>
                  </a:txBody>
                  <a:tcPr/>
                </a:tc>
              </a:tr>
              <a:tr h="593839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0.572</a:t>
                      </a:r>
                      <a:endParaRPr lang="en-US" dirty="0"/>
                    </a:p>
                  </a:txBody>
                  <a:tcPr/>
                </a:tc>
              </a:tr>
              <a:tr h="593839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42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r>
              <a:rPr lang="en-US" dirty="0" smtClean="0"/>
              <a:t> for disagree classifier training</a:t>
            </a:r>
          </a:p>
          <a:p>
            <a:r>
              <a:rPr lang="en-US" dirty="0" smtClean="0"/>
              <a:t>Final classification using different strategies</a:t>
            </a:r>
          </a:p>
          <a:p>
            <a:r>
              <a:rPr lang="en-US" dirty="0" smtClean="0"/>
              <a:t>Hybrid methods (Attempt 1 + Attempt 2)</a:t>
            </a:r>
          </a:p>
        </p:txBody>
      </p:sp>
    </p:spTree>
    <p:extLst>
      <p:ext uri="{BB962C8B-B14F-4D97-AF65-F5344CB8AC3E}">
        <p14:creationId xmlns:p14="http://schemas.microsoft.com/office/powerpoint/2010/main" val="28930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302</Words>
  <Application>Microsoft Macintosh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方正舒体</vt:lpstr>
      <vt:lpstr>Arial</vt:lpstr>
      <vt:lpstr>Organic</vt:lpstr>
      <vt:lpstr>Directed Study Report</vt:lpstr>
      <vt:lpstr>Attempt 1. Sentence Similarity + Tagging</vt:lpstr>
      <vt:lpstr>Experimental result 1</vt:lpstr>
      <vt:lpstr>Experimental result 2</vt:lpstr>
      <vt:lpstr>Attempt 2. Bag of Words + Hash Trick</vt:lpstr>
      <vt:lpstr>Experimental result 1 - discuss</vt:lpstr>
      <vt:lpstr>Experimental result 2 - agree</vt:lpstr>
      <vt:lpstr>Experimental result 3 - disagree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Study Report</dc:title>
  <dc:creator>hsinruiho@gmail.com</dc:creator>
  <cp:lastModifiedBy>Microsoft Office 用户</cp:lastModifiedBy>
  <cp:revision>9</cp:revision>
  <dcterms:created xsi:type="dcterms:W3CDTF">2017-02-28T17:03:50Z</dcterms:created>
  <dcterms:modified xsi:type="dcterms:W3CDTF">2017-02-28T19:51:36Z</dcterms:modified>
</cp:coreProperties>
</file>