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16c1829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16c1829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16c1829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16c182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16c1829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16c1829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d16c1829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d16c1829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841771f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841771f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841771f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841771f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4c9b19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4c9b1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841771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841771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4c9b19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24c9b19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2841771f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2841771f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4c9b1961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4c9b1961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16c182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16c182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Relationship Id="rId4" Type="http://schemas.openxmlformats.org/officeDocument/2006/relationships/image" Target="../media/image22.jp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147700"/>
            <a:ext cx="7136700" cy="18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Plate Blurring, Deblurring and Recognition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Haomin He &amp; Boxuan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oreground and Background Intensities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266325"/>
            <a:ext cx="85206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foreground intensity (F</a:t>
            </a:r>
            <a:r>
              <a:rPr baseline="-25000" lang="en"/>
              <a:t>EB</a:t>
            </a:r>
            <a:r>
              <a:rPr lang="en"/>
              <a:t>) is computed as the mean gray level intensity of the pixels that correspond to the edge pixels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275" y="2266150"/>
            <a:ext cx="3895725" cy="27622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2458100"/>
            <a:ext cx="4815000" cy="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background intensity (B</a:t>
            </a:r>
            <a:r>
              <a:rPr baseline="-25000" lang="en"/>
              <a:t>EB</a:t>
            </a:r>
            <a:r>
              <a:rPr lang="en"/>
              <a:t>) is based on intensity of three pixels each at the periphery of the corners of the bounding box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738" y="2047863"/>
            <a:ext cx="19145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075" y="3865476"/>
            <a:ext cx="5083200" cy="11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and Background Intensities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background intensity (B</a:t>
            </a:r>
            <a:r>
              <a:rPr baseline="-25000" lang="en"/>
              <a:t>EB</a:t>
            </a:r>
            <a:r>
              <a:rPr lang="en"/>
              <a:t>) = the median intensity of the 12 background pixels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Binarization using the foreground intensity (F</a:t>
            </a:r>
            <a:r>
              <a:rPr baseline="-25000" lang="en"/>
              <a:t>EB</a:t>
            </a:r>
            <a:r>
              <a:rPr lang="en"/>
              <a:t>) as threshold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Foreground text: black; background: white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</a:t>
            </a:r>
            <a:r>
              <a:rPr baseline="-25000" lang="en"/>
              <a:t>EB</a:t>
            </a:r>
            <a:r>
              <a:rPr lang="en"/>
              <a:t>) &lt; (B</a:t>
            </a:r>
            <a:r>
              <a:rPr baseline="-25000" lang="en"/>
              <a:t>EB</a:t>
            </a:r>
            <a:r>
              <a:rPr lang="en"/>
              <a:t>):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</a:t>
            </a:r>
            <a:r>
              <a:rPr baseline="-25000" lang="en"/>
              <a:t>EB</a:t>
            </a:r>
            <a:r>
              <a:rPr lang="en"/>
              <a:t>) &gt;= (B</a:t>
            </a:r>
            <a:r>
              <a:rPr baseline="-25000" lang="en"/>
              <a:t>EB</a:t>
            </a:r>
            <a:r>
              <a:rPr lang="en"/>
              <a:t>): 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2896775"/>
            <a:ext cx="3886200" cy="2143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&lt;math xmlns=&quot;http://www.w3.org/1998/Math/MathML&quot;&gt;&lt;mi&gt;B&lt;/mi&gt;&lt;msub&gt;&lt;mi&gt;W&lt;/mi&gt;&lt;mrow&gt;&lt;mi&gt;E&lt;/mi&gt;&lt;mi&gt;B&lt;/mi&gt;&lt;/mrow&gt;&lt;/msub&gt;&lt;mo&gt;(&lt;/mo&gt;&lt;mi&gt;x&lt;/mi&gt;&lt;mo&gt;,&lt;/mo&gt;&lt;mo&gt;&amp;#xA0;&lt;/mo&gt;&lt;mi&gt;y&lt;/mi&gt;&lt;mo&gt;)&lt;/mo&gt;&lt;mo&gt;&amp;#xA0;&lt;/mo&gt;&lt;mo&gt;=&lt;/mo&gt;&lt;mo&gt;&amp;#xA0;&lt;/mo&gt;&lt;mfenced open=&quot;{&quot; close=&quot;&quot;&gt;&lt;mtable columnalign=&quot;left&quot;&gt;&lt;mtr&gt;&lt;mtd&gt;&lt;mn&gt;1&lt;/mn&gt;&lt;mo&gt;,&lt;/mo&gt;&lt;mo&gt;&amp;#xA0;&lt;/mo&gt;&lt;mi&gt;I&lt;/mi&gt;&lt;mo&gt;(&lt;/mo&gt;&lt;mi&gt;x&lt;/mi&gt;&lt;mo&gt;,&lt;/mo&gt;&lt;mo&gt;&amp;#xA0;&lt;/mo&gt;&lt;mi&gt;y&lt;/mi&gt;&lt;mo&gt;)&lt;/mo&gt;&lt;mo&gt;&amp;#xA0;&lt;/mo&gt;&lt;mo&gt;&amp;#x2265;&lt;/mo&gt;&lt;mo&gt;&amp;#xA0;&lt;/mo&gt;&lt;msub&gt;&lt;mi&gt;F&lt;/mi&gt;&lt;mrow&gt;&lt;mi&gt;E&lt;/mi&gt;&lt;mi&gt;B&lt;/mi&gt;&lt;/mrow&gt;&lt;/msub&gt;&lt;mo&gt;&amp;#xA0;&lt;/mo&gt;&lt;mo&gt;&amp;#xA0;&lt;/mo&gt;&lt;mo&gt;&amp;#xA0;&lt;/mo&gt;&lt;mfenced&gt;&lt;mrow&gt;&lt;mi&gt;w&lt;/mi&gt;&lt;mi&gt;h&lt;/mi&gt;&lt;mi&gt;i&lt;/mi&gt;&lt;mi&gt;t&lt;/mi&gt;&lt;mi&gt;e&lt;/mi&gt;&lt;/mrow&gt;&lt;/mfenced&gt;&lt;/mtd&gt;&lt;/mtr&gt;&lt;mtr&gt;&lt;mtd&gt;&lt;mn&gt;0&lt;/mn&gt;&lt;mo&gt;,&lt;/mo&gt;&lt;mo&gt;&amp;#xA0;&lt;/mo&gt;&lt;mi&gt;I&lt;/mi&gt;&lt;mo&gt;(&lt;/mo&gt;&lt;mi&gt;x&lt;/mi&gt;&lt;mo&gt;,&lt;/mo&gt;&lt;mo&gt;&amp;#xA0;&lt;/mo&gt;&lt;mi&gt;y&lt;/mi&gt;&lt;mo&gt;)&lt;/mo&gt;&lt;mo&gt;&amp;#xA0;&lt;/mo&gt;&lt;mo&gt;&amp;lt;&lt;/mo&gt;&lt;mo&gt;&amp;#xA0;&lt;/mo&gt;&lt;msub&gt;&lt;mi&gt;F&lt;/mi&gt;&lt;mrow&gt;&lt;mi&gt;E&lt;/mi&gt;&lt;mi&gt;B&lt;/mi&gt;&lt;/mrow&gt;&lt;/msub&gt;&lt;mo&gt;&amp;#xA0;&lt;/mo&gt;&lt;mo&gt;&amp;#xA0;&lt;/mo&gt;&lt;mo&gt;&amp;#xA0;&lt;/mo&gt;&lt;mo&gt;&amp;#xA0;&lt;/mo&gt;&lt;mfenced&gt;&lt;mrow&gt;&lt;mi&gt;b&lt;/mi&gt;&lt;mi&gt;l&lt;/mi&gt;&lt;mi&gt;a&lt;/mi&gt;&lt;mi&gt;c&lt;/mi&gt;&lt;mi&gt;k&lt;/mi&gt;&lt;/mrow&gt;&lt;/mfenced&gt;&lt;/mtd&gt;&lt;/mtr&gt;&lt;/mtable&gt;&lt;/mfenced&gt;&lt;/math&gt;" id="151" name="Google Shape;151;p23" title="B W subscript E B end subscript left parenthesis x comma space y right parenthesis space equals space open curly brackets table attributes columnalign left end attributes row cell 1 comma space I left parenthesis x comma space y right parenthesis space greater or equal than space F subscript E B end subscript space space space open parentheses w h i t e close parentheses end cell row cell 0 comma space I left parenthesis x comma space y right parenthesis space less than space F subscript E B end subscript space space space space open parentheses b l a c k close parentheses end cell end table clos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50" y="2896775"/>
            <a:ext cx="4304375" cy="755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B&lt;/mi&gt;&lt;msub&gt;&lt;mi&gt;W&lt;/mi&gt;&lt;mrow&gt;&lt;mi&gt;E&lt;/mi&gt;&lt;mi&gt;B&lt;/mi&gt;&lt;/mrow&gt;&lt;/msub&gt;&lt;mo&gt;(&lt;/mo&gt;&lt;mi&gt;x&lt;/mi&gt;&lt;mo&gt;,&lt;/mo&gt;&lt;mo&gt;&amp;#xA0;&lt;/mo&gt;&lt;mi&gt;y&lt;/mi&gt;&lt;mo&gt;)&lt;/mo&gt;&lt;mo&gt;&amp;#xA0;&lt;/mo&gt;&lt;mo&gt;=&lt;/mo&gt;&lt;mo&gt;&amp;#xA0;&lt;/mo&gt;&lt;mfenced open=&quot;{&quot; close=&quot;&quot;&gt;&lt;mtable columnalign=&quot;left&quot;&gt;&lt;mtr&gt;&lt;mtd&gt;&lt;mn&gt;0&lt;/mn&gt;&lt;mo&gt;,&lt;/mo&gt;&lt;mo&gt;&amp;#xA0;&lt;/mo&gt;&lt;mi&gt;I&lt;/mi&gt;&lt;mo&gt;(&lt;/mo&gt;&lt;mi&gt;x&lt;/mi&gt;&lt;mo&gt;,&lt;/mo&gt;&lt;mo&gt;&amp;#xA0;&lt;/mo&gt;&lt;mi&gt;y&lt;/mi&gt;&lt;mo&gt;)&lt;/mo&gt;&lt;mo&gt;&amp;#xA0;&lt;/mo&gt;&lt;mo&gt;&amp;#x2265;&lt;/mo&gt;&lt;mo&gt;&amp;#xA0;&lt;/mo&gt;&lt;msub&gt;&lt;mi&gt;F&lt;/mi&gt;&lt;mrow&gt;&lt;mi&gt;E&lt;/mi&gt;&lt;mi&gt;B&lt;/mi&gt;&lt;/mrow&gt;&lt;/msub&gt;&lt;mo&gt;&amp;#xA0;&lt;/mo&gt;&lt;mo&gt;&amp;#xA0;&lt;/mo&gt;&lt;mo&gt;&amp;#xA0;&lt;/mo&gt;&lt;mfenced&gt;&lt;mrow&gt;&lt;mi&gt;b&lt;/mi&gt;&lt;mi&gt;l&lt;/mi&gt;&lt;mi&gt;a&lt;/mi&gt;&lt;mi&gt;c&lt;/mi&gt;&lt;mi&gt;k&lt;/mi&gt;&lt;/mrow&gt;&lt;/mfenced&gt;&lt;/mtd&gt;&lt;/mtr&gt;&lt;mtr&gt;&lt;mtd&gt;&lt;mn&gt;1&lt;/mn&gt;&lt;mo&gt;,&lt;/mo&gt;&lt;mo&gt;&amp;#xA0;&lt;/mo&gt;&lt;mi&gt;I&lt;/mi&gt;&lt;mo&gt;(&lt;/mo&gt;&lt;mi&gt;x&lt;/mi&gt;&lt;mo&gt;,&lt;/mo&gt;&lt;mo&gt;&amp;#xA0;&lt;/mo&gt;&lt;mi&gt;y&lt;/mi&gt;&lt;mo&gt;)&lt;/mo&gt;&lt;mo&gt;&amp;#xA0;&lt;/mo&gt;&lt;mo&gt;&amp;lt;&lt;/mo&gt;&lt;mo&gt;&amp;#xA0;&lt;/mo&gt;&lt;msub&gt;&lt;mi&gt;F&lt;/mi&gt;&lt;mrow&gt;&lt;mi&gt;E&lt;/mi&gt;&lt;mi&gt;B&lt;/mi&gt;&lt;/mrow&gt;&lt;/msub&gt;&lt;mo&gt;&amp;#xA0;&lt;/mo&gt;&lt;mo&gt;&amp;#xA0;&lt;/mo&gt;&lt;mo&gt;&amp;#xA0;&lt;/mo&gt;&lt;mo&gt;&amp;#xA0;&lt;/mo&gt;&lt;mfenced&gt;&lt;mrow&gt;&lt;mi&gt;w&lt;/mi&gt;&lt;mi&gt;h&lt;/mi&gt;&lt;mi&gt;i&lt;/mi&gt;&lt;mi&gt;t&lt;/mi&gt;&lt;mi&gt;e&lt;/mi&gt;&lt;/mrow&gt;&lt;/mfenced&gt;&lt;/mtd&gt;&lt;/mtr&gt;&lt;/mtable&gt;&lt;/mfenced&gt;&lt;/math&gt;" id="152" name="Google Shape;152;p23" title="B W subscript E B end subscript left parenthesis x comma space y right parenthesis space equals space open curly brackets table attributes columnalign left end attributes row cell 0 comma space I left parenthesis x comma space y right parenthesis space greater or equal than space F subscript E B end subscript space space space open parentheses b l a c k close parentheses end cell row cell 1 comma space I left parenthesis x comma space y right parenthesis space less than space F subscript E B end subscript space space space space open parentheses w h i t e close parentheses end cell end table clos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450" y="4085175"/>
            <a:ext cx="4304360" cy="7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Tesseract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ptical character recognition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binarized output image -&gt;  convert the image into machine-encoded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 plate number in a text file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51525"/>
            <a:ext cx="316230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300" y="2632475"/>
            <a:ext cx="3181350" cy="24098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5">
            <a:alphaModFix/>
          </a:blip>
          <a:srcRect b="0" l="0" r="0" t="46898"/>
          <a:stretch/>
        </p:blipFill>
        <p:spPr>
          <a:xfrm>
            <a:off x="6343650" y="3333810"/>
            <a:ext cx="2800350" cy="97959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125" y="2721200"/>
            <a:ext cx="3009250" cy="22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Haar Cascades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 using Haar feature-based cascade classifiers is an effective object detection method proposed by Paul Viola and Michael Jones in their paper, "Rapid Object Detection using a Boosted Cascade of Simple Features" in 2001.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project, our group use a Russian license plate detector .xml file.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using the Haar Cascades, the license plate can be </a:t>
            </a:r>
            <a:r>
              <a:rPr lang="en"/>
              <a:t>recognized as a small picture, that only displays the plate.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</a:t>
            </a:r>
            <a:r>
              <a:rPr lang="en"/>
              <a:t>computation</a:t>
            </a:r>
            <a:r>
              <a:rPr lang="en"/>
              <a:t> of Haar Cascades, the image can be operated by 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Haar-like features.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1075"/>
            <a:ext cx="4388951" cy="24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50" y="1601075"/>
            <a:ext cx="4309701" cy="24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1462325" y="4263675"/>
            <a:ext cx="59373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 opencv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rectangle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function, find and capture the plate.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Blur &amp; Median Value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Blurring is a method used in image processing operation.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idea is that delete the isolated noise 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Blur: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nonlinear filtering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Effectively suppress 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Idea:  replace the pixel with median value of all neighborhood pixels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 the edge details of images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15" y="3293823"/>
            <a:ext cx="1625109" cy="17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750" y="3751375"/>
            <a:ext cx="2523250" cy="65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7764" y="3293825"/>
            <a:ext cx="1533173" cy="17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7100"/>
            <a:ext cx="4228875" cy="2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25" y="1611800"/>
            <a:ext cx="4228875" cy="2387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2589925" y="4263675"/>
            <a:ext cx="38232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Call the blur function, and implement 5 x 5 filter.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Sharpening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Picture sharpening can increase image sharpness.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</a:t>
            </a:r>
            <a:r>
              <a:rPr lang="en"/>
              <a:t>edge and </a:t>
            </a:r>
            <a:r>
              <a:rPr lang="en"/>
              <a:t>details</a:t>
            </a:r>
            <a:r>
              <a:rPr lang="en"/>
              <a:t>, increase the contrast.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Laplacian-based algorithm traverses the pixels in the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Determines the </a:t>
            </a:r>
            <a:r>
              <a:rPr lang="en"/>
              <a:t>sharpened</a:t>
            </a:r>
            <a:r>
              <a:rPr lang="en"/>
              <a:t> value by neighborhood pixels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used: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00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sharpened_pixel = 5 * current – left – right – up – down ;</a:t>
            </a:r>
            <a:endParaRPr b="1" sz="1400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Sharpening Filter: </a:t>
            </a:r>
            <a:endParaRPr b="1" sz="1400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550" y="2959498"/>
            <a:ext cx="2342250" cy="20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750" y="2959500"/>
            <a:ext cx="2224800" cy="19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825" y="1639851"/>
            <a:ext cx="4260299" cy="240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39850"/>
            <a:ext cx="4260299" cy="240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2219925" y="4218250"/>
            <a:ext cx="4457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Call function deblur, and make the picture become more sharp.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Plate Number Recognition Method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66325"/>
            <a:ext cx="85206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“Font and Background Color Independent Text Binarization” -&gt; enhanced image -&gt; Tesseract (an optical character recognition engine) -&gt; convert plate image into a text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Binarization: classify pixels into foreground and background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632" y="2990650"/>
            <a:ext cx="3126375" cy="204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311700" y="2632550"/>
            <a:ext cx="5655900" cy="24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Canny edge detection on three color channels. E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E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E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Edge map E (E = E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∨ E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∨ E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associated bounding box is computed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call it edge-box (EB)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Consider: 15 pixels &lt; EBs size&lt; 1/5th of the image dimension. 0.1 &lt; EBs aspect ratio &lt; 10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Detection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266325"/>
            <a:ext cx="85206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dge-boxes for the English alphabet and numerals. No character encloses more than two edge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EB has 1 or 2 EBs that lie inside it -&gt; EB is a text character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EB has 3 or more EBs lie inside it -&gt; EB is a non-text character 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616" y="2571750"/>
            <a:ext cx="4607384" cy="24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311700" y="2571750"/>
            <a:ext cx="44142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Calculate foreground and background intensities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filtered EBs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