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en-US" smtClean="0"/>
              <a:t>Nội dung thứ nhất:</a:t>
            </a:r>
          </a:p>
          <a:p>
            <a:pPr lvl="1"/>
            <a:r>
              <a:rPr lang="en-US" smtClean="0"/>
              <a:t>Nội dung trong nội dung thứ nhất(ấn phím TAB là được)</a:t>
            </a:r>
          </a:p>
          <a:p>
            <a:pPr lvl="2"/>
            <a:r>
              <a:rPr lang="en-US" smtClean="0"/>
              <a:t>Nội dung nhỏ hơn(nếu có)</a:t>
            </a:r>
          </a:p>
        </p:txBody>
      </p:sp>
    </p:spTree>
    <p:extLst>
      <p:ext uri="{BB962C8B-B14F-4D97-AF65-F5344CB8AC3E}">
        <p14:creationId xmlns:p14="http://schemas.microsoft.com/office/powerpoint/2010/main" val="71895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7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28A0-40B6-4D9D-A33E-B216628FF4B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88F8-75F0-444A-BF6B-64AA40F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Nội dung thứ nhất</a:t>
            </a:r>
          </a:p>
          <a:p>
            <a:pPr lvl="1"/>
            <a:r>
              <a:rPr lang="en-US" smtClean="0"/>
              <a:t>Nội dung con của nội dung thứ nhất (ấn phím TAB là được)</a:t>
            </a:r>
          </a:p>
          <a:p>
            <a:pPr lvl="2"/>
            <a:r>
              <a:rPr lang="en-US" smtClean="0"/>
              <a:t>Nội dung nhỏ hơn (nếu có):</a:t>
            </a:r>
          </a:p>
          <a:p>
            <a:pPr lvl="2"/>
            <a:r>
              <a:rPr lang="en-US" smtClean="0"/>
              <a:t>Nếu muốn thay đổi cỡ chữ Slide vào View chọn Slide Master rồi thay đổi</a:t>
            </a:r>
          </a:p>
          <a:p>
            <a:pPr lvl="2"/>
            <a:r>
              <a:rPr lang="en-US" smtClean="0"/>
              <a:t>Nếu muốn chọn slide kiểu khác chuột phải vào slide chọn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</dc:creator>
  <cp:lastModifiedBy>Hao</cp:lastModifiedBy>
  <cp:revision>3</cp:revision>
  <dcterms:created xsi:type="dcterms:W3CDTF">2019-09-29T15:40:40Z</dcterms:created>
  <dcterms:modified xsi:type="dcterms:W3CDTF">2019-09-29T15:55:23Z</dcterms:modified>
</cp:coreProperties>
</file>