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300"/>
  </p:normalViewPr>
  <p:slideViewPr>
    <p:cSldViewPr snapToGrid="0" snapToObjects="1">
      <p:cViewPr varScale="1">
        <p:scale>
          <a:sx n="101" d="100"/>
          <a:sy n="101" d="100"/>
        </p:scale>
        <p:origin x="23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32F-2478-8F40-BAA9-38B5E35EFE8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EE9C-EA7F-F241-94AE-33260F5A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feature </a:t>
            </a:r>
            <a:r>
              <a:rPr lang="en-US" dirty="0" err="1"/>
              <a:t>blueGoldDiff</a:t>
            </a:r>
            <a:r>
              <a:rPr lang="en-US" dirty="0"/>
              <a:t> (0.129797) </a:t>
            </a:r>
          </a:p>
          <a:p>
            <a:pPr marL="228600" indent="-228600">
              <a:buAutoNum type="arabicPeriod"/>
            </a:pPr>
            <a:r>
              <a:rPr lang="en-US" dirty="0" err="1"/>
              <a:t>blueExperienceDiff</a:t>
            </a:r>
            <a:r>
              <a:rPr lang="en-US" dirty="0"/>
              <a:t> (0.121670) </a:t>
            </a:r>
          </a:p>
          <a:p>
            <a:pPr marL="228600" indent="-228600">
              <a:buAutoNum type="arabicPeriod"/>
            </a:pPr>
            <a:r>
              <a:rPr lang="en-US" dirty="0" err="1"/>
              <a:t>blueAvgLevelDiff</a:t>
            </a:r>
            <a:r>
              <a:rPr lang="en-US" dirty="0"/>
              <a:t> (0.087944) </a:t>
            </a:r>
          </a:p>
          <a:p>
            <a:pPr marL="228600" indent="-228600">
              <a:buAutoNum type="arabicPeriod"/>
            </a:pPr>
            <a:r>
              <a:rPr lang="en-US" dirty="0" err="1"/>
              <a:t>blueAssistsDiff</a:t>
            </a:r>
            <a:r>
              <a:rPr lang="en-US" dirty="0"/>
              <a:t> (0.085831) </a:t>
            </a:r>
          </a:p>
          <a:p>
            <a:pPr marL="228600" indent="-228600">
              <a:buAutoNum type="arabicPeriod"/>
            </a:pPr>
            <a:r>
              <a:rPr lang="en-US" dirty="0" err="1"/>
              <a:t>blueDeaths</a:t>
            </a:r>
            <a:r>
              <a:rPr lang="en-US" dirty="0"/>
              <a:t> (0.082185)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blueTotalMinionsKilledDiff</a:t>
            </a:r>
            <a:r>
              <a:rPr lang="en-US" dirty="0"/>
              <a:t> (0.079467) </a:t>
            </a:r>
          </a:p>
          <a:p>
            <a:pPr marL="228600" indent="-228600">
              <a:buAutoNum type="arabicPeriod"/>
            </a:pPr>
            <a:r>
              <a:rPr lang="en-US" dirty="0" err="1"/>
              <a:t>blueKills</a:t>
            </a:r>
            <a:r>
              <a:rPr lang="en-US" dirty="0"/>
              <a:t> (0.078096)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blueTotalJungleMinionsKilledDiff</a:t>
            </a:r>
            <a:r>
              <a:rPr lang="en-US" dirty="0"/>
              <a:t> (0.072183)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blueWardsPlacedDiff</a:t>
            </a:r>
            <a:r>
              <a:rPr lang="en-US" dirty="0"/>
              <a:t> (0.067786)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blueWardsDestroyedDiff</a:t>
            </a:r>
            <a:r>
              <a:rPr lang="en-US" dirty="0"/>
              <a:t> (0.065257) </a:t>
            </a:r>
          </a:p>
          <a:p>
            <a:pPr marL="228600" indent="-228600">
              <a:buAutoNum type="arabicPeriod"/>
            </a:pPr>
            <a:r>
              <a:rPr lang="en-US" dirty="0" err="1"/>
              <a:t>blueEliteMonstersDiff</a:t>
            </a:r>
            <a:r>
              <a:rPr lang="en-US" dirty="0"/>
              <a:t> (0.042382) </a:t>
            </a:r>
          </a:p>
          <a:p>
            <a:pPr marL="228600" indent="-228600">
              <a:buAutoNum type="arabicPeriod"/>
            </a:pPr>
            <a:r>
              <a:rPr lang="en-US" dirty="0" err="1"/>
              <a:t>blueDragonsDiff</a:t>
            </a:r>
            <a:r>
              <a:rPr lang="en-US" dirty="0"/>
              <a:t> (0.033358) </a:t>
            </a:r>
          </a:p>
          <a:p>
            <a:pPr marL="228600" indent="-228600">
              <a:buAutoNum type="arabicPeriod"/>
            </a:pPr>
            <a:r>
              <a:rPr lang="en-US" dirty="0" err="1"/>
              <a:t>blueFirstBlood</a:t>
            </a:r>
            <a:r>
              <a:rPr lang="en-US" dirty="0"/>
              <a:t> (0.028509) </a:t>
            </a:r>
          </a:p>
          <a:p>
            <a:pPr marL="228600" indent="-228600">
              <a:buAutoNum type="arabicPeriod"/>
            </a:pPr>
            <a:r>
              <a:rPr lang="en-US" dirty="0" err="1"/>
              <a:t>blueTowersDestroyedDiff</a:t>
            </a:r>
            <a:r>
              <a:rPr lang="en-US" dirty="0"/>
              <a:t> (0.014306) </a:t>
            </a:r>
          </a:p>
          <a:p>
            <a:pPr marL="228600" indent="-228600">
              <a:buAutoNum type="arabicPeriod"/>
            </a:pPr>
            <a:r>
              <a:rPr lang="en-US" dirty="0" err="1"/>
              <a:t>blueHeraldsDiff</a:t>
            </a:r>
            <a:r>
              <a:rPr lang="en-US" dirty="0"/>
              <a:t> (0.011229)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 train: 260335.294, test: 250903.936</a:t>
            </a:r>
          </a:p>
          <a:p>
            <a:r>
              <a:rPr lang="en-US"/>
              <a:t>R^2 train: 0.957, test: 0.957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3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68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08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19E6-1377-C049-9D81-87084C7A5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</a:t>
            </a:r>
          </a:p>
        </p:txBody>
      </p:sp>
    </p:spTree>
    <p:extLst>
      <p:ext uri="{BB962C8B-B14F-4D97-AF65-F5344CB8AC3E}">
        <p14:creationId xmlns:p14="http://schemas.microsoft.com/office/powerpoint/2010/main" val="7232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E22-7BA3-4550-AEFA-A3F38BD2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528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Different Classification</a:t>
            </a:r>
          </a:p>
        </p:txBody>
      </p:sp>
      <p:pic>
        <p:nvPicPr>
          <p:cNvPr id="5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2C1EA87C-D115-44B9-B998-5900DC99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325" y="1231900"/>
            <a:ext cx="6972300" cy="4648200"/>
          </a:xfrm>
        </p:spPr>
      </p:pic>
    </p:spTree>
    <p:extLst>
      <p:ext uri="{BB962C8B-B14F-4D97-AF65-F5344CB8AC3E}">
        <p14:creationId xmlns:p14="http://schemas.microsoft.com/office/powerpoint/2010/main" val="4321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E22-7BA3-4550-AEFA-A3F38BD2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528"/>
          </a:xfrm>
        </p:spPr>
        <p:txBody>
          <a:bodyPr>
            <a:normAutofit fontScale="90000"/>
          </a:bodyPr>
          <a:lstStyle/>
          <a:p>
            <a:r>
              <a:rPr lang="en-US" dirty="0"/>
              <a:t>L1 and L2 </a:t>
            </a:r>
            <a:r>
              <a:rPr lang="en-US"/>
              <a:t>regularization Logistic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EA87C-D115-44B9-B998-5900DC99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4325" y="1231900"/>
            <a:ext cx="6972300" cy="4648200"/>
          </a:xfrm>
        </p:spPr>
      </p:pic>
    </p:spTree>
    <p:extLst>
      <p:ext uri="{BB962C8B-B14F-4D97-AF65-F5344CB8AC3E}">
        <p14:creationId xmlns:p14="http://schemas.microsoft.com/office/powerpoint/2010/main" val="41567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5E87-CBDC-7749-BBCA-B0268B85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Blood Impact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9E7F17-8BA0-B84C-A80D-A1A7BA24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78" y="1503362"/>
            <a:ext cx="9949722" cy="4365625"/>
          </a:xfrm>
        </p:spPr>
      </p:pic>
    </p:spTree>
    <p:extLst>
      <p:ext uri="{BB962C8B-B14F-4D97-AF65-F5344CB8AC3E}">
        <p14:creationId xmlns:p14="http://schemas.microsoft.com/office/powerpoint/2010/main" val="36420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9FDF-E675-5841-9FFB-675FCB3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DIFFERENCE AND </a:t>
            </a:r>
            <a:br>
              <a:rPr lang="en-US" dirty="0"/>
            </a:br>
            <a:r>
              <a:rPr lang="en-US" dirty="0"/>
              <a:t>WARD PLACEMENT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25FCBF-16F6-D545-A280-C49F0FEB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874517"/>
            <a:ext cx="9615488" cy="4601097"/>
          </a:xfrm>
        </p:spPr>
      </p:pic>
    </p:spTree>
    <p:extLst>
      <p:ext uri="{BB962C8B-B14F-4D97-AF65-F5344CB8AC3E}">
        <p14:creationId xmlns:p14="http://schemas.microsoft.com/office/powerpoint/2010/main" val="35060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14EC-8B8C-DB41-831F-D2FFF22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tOWER</a:t>
            </a:r>
            <a:r>
              <a:rPr lang="en-US" dirty="0"/>
              <a:t> </a:t>
            </a:r>
            <a:r>
              <a:rPr lang="en-US" dirty="0" err="1"/>
              <a:t>dESTOYED</a:t>
            </a:r>
            <a:r>
              <a:rPr lang="en-US" dirty="0"/>
              <a:t> WITH GOLD DIFFERENCE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E5DCD0-1760-0848-8E7A-A8F0F9BD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8322" cy="3965895"/>
          </a:xfrm>
        </p:spPr>
      </p:pic>
    </p:spTree>
    <p:extLst>
      <p:ext uri="{BB962C8B-B14F-4D97-AF65-F5344CB8AC3E}">
        <p14:creationId xmlns:p14="http://schemas.microsoft.com/office/powerpoint/2010/main" val="9398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EE2D-FC51-0245-A079-B365CC8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Freture</a:t>
            </a:r>
            <a:r>
              <a:rPr lang="en-US" dirty="0"/>
              <a:t>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1463E1-C2EC-5442-8E63-757E6FAE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224803"/>
            <a:ext cx="9663972" cy="4250812"/>
          </a:xfrm>
        </p:spPr>
      </p:pic>
    </p:spTree>
    <p:extLst>
      <p:ext uri="{BB962C8B-B14F-4D97-AF65-F5344CB8AC3E}">
        <p14:creationId xmlns:p14="http://schemas.microsoft.com/office/powerpoint/2010/main" val="1923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5ED3-41CF-7743-A0CC-D7C979DE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Regression y = </a:t>
            </a:r>
            <a:r>
              <a:rPr lang="en-US" dirty="0" err="1"/>
              <a:t>BlueGoldDIff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5C4D0-96CA-6643-A0DB-9059DA2C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357313"/>
            <a:ext cx="8358188" cy="5153950"/>
          </a:xfrm>
        </p:spPr>
      </p:pic>
    </p:spTree>
    <p:extLst>
      <p:ext uri="{BB962C8B-B14F-4D97-AF65-F5344CB8AC3E}">
        <p14:creationId xmlns:p14="http://schemas.microsoft.com/office/powerpoint/2010/main" val="35388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597-7892-644C-BB24-66C8DFA1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8F71E-4F0A-3649-91D2-4A9A036A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79" y="1526031"/>
            <a:ext cx="4991960" cy="4300538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EEBC0-6746-AC40-B253-576EC6AB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9" y="1526031"/>
            <a:ext cx="499196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A0B-C792-184A-A2DF-618F508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0FB7C-111A-BD4F-A19A-58FDD83B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097087"/>
            <a:ext cx="9964010" cy="4503738"/>
          </a:xfrm>
        </p:spPr>
      </p:pic>
    </p:spTree>
    <p:extLst>
      <p:ext uri="{BB962C8B-B14F-4D97-AF65-F5344CB8AC3E}">
        <p14:creationId xmlns:p14="http://schemas.microsoft.com/office/powerpoint/2010/main" val="17071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B78-AD1A-428B-BC10-FECD4E5E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945B-F7AC-44B9-AAA0-B1AA872F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48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{FA3D9249-DBB3-A34A-9C7B-299043F5B334}tf10001071</Template>
  <TotalTime>87</TotalTime>
  <Words>117</Words>
  <Application>Microsoft Office PowerPoint</Application>
  <PresentationFormat>Widescreen</PresentationFormat>
  <Paragraphs>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League of Legend</vt:lpstr>
      <vt:lpstr>First Blood Impact</vt:lpstr>
      <vt:lpstr>GOLD DIFFERENCE AND  WARD PLACEMENT</vt:lpstr>
      <vt:lpstr>tOWER dESTOYED WITH GOLD DIFFERENCE</vt:lpstr>
      <vt:lpstr>Freture importances</vt:lpstr>
      <vt:lpstr>IF Regression y = BlueGoldDIff</vt:lpstr>
      <vt:lpstr>Lasso</vt:lpstr>
      <vt:lpstr>Regression</vt:lpstr>
      <vt:lpstr>Score table</vt:lpstr>
      <vt:lpstr>Compare Different Classification</vt:lpstr>
      <vt:lpstr>L1 and L2 regularization Logistic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</dc:title>
  <dc:creator>hou000@citymail.cuny.edu</dc:creator>
  <cp:lastModifiedBy>Santosh Suwal</cp:lastModifiedBy>
  <cp:revision>8</cp:revision>
  <dcterms:created xsi:type="dcterms:W3CDTF">2020-05-04T21:26:27Z</dcterms:created>
  <dcterms:modified xsi:type="dcterms:W3CDTF">2020-05-05T04:00:16Z</dcterms:modified>
</cp:coreProperties>
</file>