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掌上英语老师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掌上英语老师</a:t>
            </a:r>
          </a:p>
        </p:txBody>
      </p:sp>
      <p:sp>
        <p:nvSpPr>
          <p:cNvPr id="120" name="—— 批改英语作文的应用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—— 批改英语作文的应用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该项目的特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该项目的特色</a:t>
            </a:r>
          </a:p>
        </p:txBody>
      </p:sp>
      <p:sp>
        <p:nvSpPr>
          <p:cNvPr id="123" name="简单错误，自动批改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简单错误，自动批改</a:t>
            </a:r>
          </a:p>
          <a:p>
            <a:pPr/>
            <a:r>
              <a:t>重复错误，只改一次</a:t>
            </a:r>
          </a:p>
          <a:p>
            <a:pPr/>
            <a:r>
              <a:t>作文分数</a:t>
            </a:r>
          </a:p>
          <a:p>
            <a:pPr/>
            <a:r>
              <a:t>指出所有拼写错误，并自动推荐词汇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实现项目的准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实现项目的准备</a:t>
            </a:r>
          </a:p>
        </p:txBody>
      </p:sp>
      <p:sp>
        <p:nvSpPr>
          <p:cNvPr id="126" name="C++ （熟练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C++ （熟练）</a:t>
            </a:r>
          </a:p>
          <a:p>
            <a:pPr/>
            <a:r>
              <a:t>Python 语言</a:t>
            </a:r>
          </a:p>
          <a:p>
            <a:pPr/>
            <a:r>
              <a:t>QT 框架</a:t>
            </a:r>
          </a:p>
          <a:p>
            <a:pPr/>
            <a:r>
              <a:t>MYSQL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实现方法一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实现方法一</a:t>
            </a:r>
          </a:p>
        </p:txBody>
      </p:sp>
      <p:sp>
        <p:nvSpPr>
          <p:cNvPr id="129" name="（共用了两种不同的方式实现批改）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（共用了两种不同的方式实现批改）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IMG_3925.JPG" descr="IMG_3925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7348" t="0" r="7348" b="0"/>
          <a:stretch>
            <a:fillRect/>
          </a:stretch>
        </p:blipFill>
        <p:spPr>
          <a:xfrm>
            <a:off x="1623417" y="3327400"/>
            <a:ext cx="9758016" cy="5905500"/>
          </a:xfrm>
          <a:prstGeom prst="rect">
            <a:avLst/>
          </a:prstGeom>
        </p:spPr>
      </p:pic>
      <p:sp>
        <p:nvSpPr>
          <p:cNvPr id="132" name="批改示例"/>
          <p:cNvSpPr txBox="1"/>
          <p:nvPr>
            <p:ph type="title"/>
          </p:nvPr>
        </p:nvSpPr>
        <p:spPr>
          <a:xfrm>
            <a:off x="1435100" y="457200"/>
            <a:ext cx="10464800" cy="1422400"/>
          </a:xfrm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批改示例</a:t>
            </a:r>
          </a:p>
        </p:txBody>
      </p:sp>
      <p:sp>
        <p:nvSpPr>
          <p:cNvPr id="133" name="如输入以下文章"/>
          <p:cNvSpPr txBox="1"/>
          <p:nvPr>
            <p:ph type="body" sz="quarter" idx="1"/>
          </p:nvPr>
        </p:nvSpPr>
        <p:spPr>
          <a:xfrm>
            <a:off x="1270000" y="1993900"/>
            <a:ext cx="10464800" cy="1130300"/>
          </a:xfrm>
          <a:prstGeom prst="rect">
            <a:avLst/>
          </a:prstGeom>
        </p:spPr>
        <p:txBody>
          <a:bodyPr/>
          <a:lstStyle/>
          <a:p>
            <a:pPr/>
            <a:r>
              <a:t>如输入以下文章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IMG_3924.JPG" descr="IMG_3924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202" r="23719" b="0"/>
          <a:stretch>
            <a:fillRect/>
          </a:stretch>
        </p:blipFill>
        <p:spPr>
          <a:xfrm>
            <a:off x="3681742" y="2501900"/>
            <a:ext cx="9495848" cy="6273800"/>
          </a:xfrm>
          <a:prstGeom prst="rect">
            <a:avLst/>
          </a:prstGeom>
        </p:spPr>
      </p:pic>
      <p:sp>
        <p:nvSpPr>
          <p:cNvPr id="136" name="输出结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输出结果</a:t>
            </a:r>
          </a:p>
        </p:txBody>
      </p:sp>
      <p:sp>
        <p:nvSpPr>
          <p:cNvPr id="137" name="分数…"/>
          <p:cNvSpPr txBox="1"/>
          <p:nvPr>
            <p:ph type="body" sz="half" idx="1"/>
          </p:nvPr>
        </p:nvSpPr>
        <p:spPr>
          <a:xfrm>
            <a:off x="355600" y="2597150"/>
            <a:ext cx="5334000" cy="6286500"/>
          </a:xfrm>
          <a:prstGeom prst="rect">
            <a:avLst/>
          </a:prstGeom>
        </p:spPr>
        <p:txBody>
          <a:bodyPr/>
          <a:lstStyle/>
          <a:p>
            <a:pPr/>
            <a:r>
              <a:t>分数</a:t>
            </a:r>
          </a:p>
          <a:p>
            <a:pPr/>
            <a:r>
              <a:t>字数</a:t>
            </a:r>
          </a:p>
          <a:p>
            <a:pPr/>
            <a:r>
              <a:t>高频词汇占比</a:t>
            </a:r>
          </a:p>
          <a:p>
            <a:pPr/>
            <a:r>
              <a:t>学术词汇占比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IMG_3929.PNG" descr="IMG_3929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44274" b="31968"/>
          <a:stretch>
            <a:fillRect/>
          </a:stretch>
        </p:blipFill>
        <p:spPr>
          <a:xfrm>
            <a:off x="6324998" y="2433740"/>
            <a:ext cx="7940527" cy="6389132"/>
          </a:xfrm>
          <a:prstGeom prst="rect">
            <a:avLst/>
          </a:prstGeom>
        </p:spPr>
      </p:pic>
      <p:sp>
        <p:nvSpPr>
          <p:cNvPr id="140" name="实现方法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实现方法二</a:t>
            </a:r>
          </a:p>
        </p:txBody>
      </p:sp>
      <p:sp>
        <p:nvSpPr>
          <p:cNvPr id="141" name="可识别句子中的拼写错误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可识别句子中的拼写错误</a:t>
            </a:r>
          </a:p>
          <a:p>
            <a:pPr/>
            <a:r>
              <a:t>并给出建议词汇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实现途径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实现途径</a:t>
            </a:r>
          </a:p>
        </p:txBody>
      </p:sp>
      <p:sp>
        <p:nvSpPr>
          <p:cNvPr id="144" name="实现一 ： 通过 网络爬虫 借鉴批改网批改作文的方式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实现一 ： 通过 网络爬虫 借鉴批改网批改作文的方式</a:t>
            </a:r>
          </a:p>
          <a:p>
            <a:pPr/>
            <a:r>
              <a:t>实现二 ： 从大量名著中获取词汇，建立并丰富自己的词库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