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66086" y="324851"/>
            <a:ext cx="1732548" cy="1022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Orders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3452667" y="2649952"/>
            <a:ext cx="1876926" cy="9865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Items &gt; 100</a:t>
            </a:r>
            <a:endParaRPr lang="en-US" dirty="0"/>
          </a:p>
        </p:txBody>
      </p:sp>
      <p:cxnSp>
        <p:nvCxnSpPr>
          <p:cNvPr id="20" name="Curved Connector 19"/>
          <p:cNvCxnSpPr>
            <a:stCxn id="4" idx="7"/>
            <a:endCxn id="4" idx="6"/>
          </p:cNvCxnSpPr>
          <p:nvPr/>
        </p:nvCxnSpPr>
        <p:spPr>
          <a:xfrm rot="16200000" flipH="1">
            <a:off x="6790984" y="528544"/>
            <a:ext cx="361574" cy="253726"/>
          </a:xfrm>
          <a:prstGeom prst="curvedConnector4">
            <a:avLst>
              <a:gd name="adj1" fmla="val -104645"/>
              <a:gd name="adj2" fmla="val 19009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mond 37"/>
          <p:cNvSpPr/>
          <p:nvPr/>
        </p:nvSpPr>
        <p:spPr>
          <a:xfrm>
            <a:off x="4896855" y="1615237"/>
            <a:ext cx="2646144" cy="8933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 factory is busy?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6231959" y="1347536"/>
            <a:ext cx="401" cy="26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542999" y="2508581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930189" y="4018551"/>
            <a:ext cx="2237874" cy="938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 source items outside US</a:t>
            </a:r>
            <a:endParaRPr lang="en-US" dirty="0"/>
          </a:p>
        </p:txBody>
      </p:sp>
      <p:cxnSp>
        <p:nvCxnSpPr>
          <p:cNvPr id="52" name="Elbow Connector 51"/>
          <p:cNvCxnSpPr>
            <a:stCxn id="38" idx="3"/>
            <a:endCxn id="47" idx="0"/>
          </p:cNvCxnSpPr>
          <p:nvPr/>
        </p:nvCxnSpPr>
        <p:spPr>
          <a:xfrm>
            <a:off x="7542999" y="2061909"/>
            <a:ext cx="506127" cy="1956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701768" y="2686050"/>
            <a:ext cx="1425196" cy="93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Items = Items - 100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6" idx="3"/>
            <a:endCxn id="53" idx="1"/>
          </p:cNvCxnSpPr>
          <p:nvPr/>
        </p:nvCxnSpPr>
        <p:spPr>
          <a:xfrm>
            <a:off x="5329593" y="3143247"/>
            <a:ext cx="372175" cy="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3" idx="3"/>
          </p:cNvCxnSpPr>
          <p:nvPr/>
        </p:nvCxnSpPr>
        <p:spPr>
          <a:xfrm flipV="1">
            <a:off x="7126964" y="3143247"/>
            <a:ext cx="922162" cy="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8" idx="1"/>
            <a:endCxn id="6" idx="0"/>
          </p:cNvCxnSpPr>
          <p:nvPr/>
        </p:nvCxnSpPr>
        <p:spPr>
          <a:xfrm rot="10800000" flipV="1">
            <a:off x="4391131" y="2061908"/>
            <a:ext cx="505725" cy="588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416572" y="4010072"/>
            <a:ext cx="1913021" cy="945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in US factory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6" idx="2"/>
            <a:endCxn id="66" idx="0"/>
          </p:cNvCxnSpPr>
          <p:nvPr/>
        </p:nvCxnSpPr>
        <p:spPr>
          <a:xfrm flipH="1">
            <a:off x="4373083" y="3636542"/>
            <a:ext cx="18047" cy="37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341625" y="5558583"/>
            <a:ext cx="1515315" cy="1034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852468" y="1941466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81" name="Curved Connector 80"/>
          <p:cNvCxnSpPr>
            <a:stCxn id="47" idx="5"/>
            <a:endCxn id="47" idx="6"/>
          </p:cNvCxnSpPr>
          <p:nvPr/>
        </p:nvCxnSpPr>
        <p:spPr>
          <a:xfrm rot="5400000" flipH="1" flipV="1">
            <a:off x="8838299" y="4489818"/>
            <a:ext cx="331798" cy="327729"/>
          </a:xfrm>
          <a:prstGeom prst="curvedConnector4">
            <a:avLst>
              <a:gd name="adj1" fmla="val -110319"/>
              <a:gd name="adj2" fmla="val 16975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69" idx="3"/>
            <a:endCxn id="69" idx="4"/>
          </p:cNvCxnSpPr>
          <p:nvPr/>
        </p:nvCxnSpPr>
        <p:spPr>
          <a:xfrm rot="16200000" flipH="1">
            <a:off x="5755645" y="6249660"/>
            <a:ext cx="151531" cy="535745"/>
          </a:xfrm>
          <a:prstGeom prst="curvedConnector3">
            <a:avLst>
              <a:gd name="adj1" fmla="val 2508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7" idx="4"/>
            <a:endCxn id="69" idx="6"/>
          </p:cNvCxnSpPr>
          <p:nvPr/>
        </p:nvCxnSpPr>
        <p:spPr>
          <a:xfrm rot="5400000">
            <a:off x="6893571" y="4920386"/>
            <a:ext cx="1118924" cy="11921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6" idx="4"/>
            <a:endCxn id="69" idx="2"/>
          </p:cNvCxnSpPr>
          <p:nvPr/>
        </p:nvCxnSpPr>
        <p:spPr>
          <a:xfrm rot="16200000" flipH="1">
            <a:off x="4296977" y="5031293"/>
            <a:ext cx="1120754" cy="968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475747" y="206190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00" name="Curved Connector 99"/>
          <p:cNvCxnSpPr>
            <a:stCxn id="66" idx="3"/>
          </p:cNvCxnSpPr>
          <p:nvPr/>
        </p:nvCxnSpPr>
        <p:spPr>
          <a:xfrm rot="5400000" flipH="1">
            <a:off x="3389576" y="4509627"/>
            <a:ext cx="334148" cy="280155"/>
          </a:xfrm>
          <a:prstGeom prst="curvedConnector3">
            <a:avLst>
              <a:gd name="adj1" fmla="val -1098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66" idx="2"/>
            <a:endCxn id="4" idx="2"/>
          </p:cNvCxnSpPr>
          <p:nvPr/>
        </p:nvCxnSpPr>
        <p:spPr>
          <a:xfrm rot="10800000" flipH="1">
            <a:off x="3416572" y="836194"/>
            <a:ext cx="1949514" cy="3646436"/>
          </a:xfrm>
          <a:prstGeom prst="curvedConnector3">
            <a:avLst>
              <a:gd name="adj1" fmla="val -641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47" idx="6"/>
            <a:endCxn id="4" idx="6"/>
          </p:cNvCxnSpPr>
          <p:nvPr/>
        </p:nvCxnSpPr>
        <p:spPr>
          <a:xfrm flipH="1" flipV="1">
            <a:off x="7098634" y="836194"/>
            <a:ext cx="2069429" cy="3651590"/>
          </a:xfrm>
          <a:prstGeom prst="curvedConnector3">
            <a:avLst>
              <a:gd name="adj1" fmla="val -56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873521" y="2178042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88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2621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Ngo</dc:creator>
  <cp:lastModifiedBy>Hao Ngo</cp:lastModifiedBy>
  <cp:revision>9</cp:revision>
  <dcterms:created xsi:type="dcterms:W3CDTF">2016-06-05T04:17:39Z</dcterms:created>
  <dcterms:modified xsi:type="dcterms:W3CDTF">2016-06-06T23:58:42Z</dcterms:modified>
</cp:coreProperties>
</file>