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765" r:id="rId2"/>
  </p:sldMasterIdLst>
  <p:notesMasterIdLst>
    <p:notesMasterId r:id="rId45"/>
  </p:notesMasterIdLst>
  <p:sldIdLst>
    <p:sldId id="256" r:id="rId3"/>
    <p:sldId id="258" r:id="rId4"/>
    <p:sldId id="259" r:id="rId5"/>
    <p:sldId id="260" r:id="rId6"/>
    <p:sldId id="261" r:id="rId7"/>
    <p:sldId id="267" r:id="rId8"/>
    <p:sldId id="268" r:id="rId9"/>
    <p:sldId id="269" r:id="rId10"/>
    <p:sldId id="270" r:id="rId11"/>
    <p:sldId id="271" r:id="rId12"/>
    <p:sldId id="272" r:id="rId13"/>
    <p:sldId id="273" r:id="rId14"/>
    <p:sldId id="297" r:id="rId15"/>
    <p:sldId id="299" r:id="rId16"/>
    <p:sldId id="262" r:id="rId17"/>
    <p:sldId id="263" r:id="rId18"/>
    <p:sldId id="264" r:id="rId19"/>
    <p:sldId id="265" r:id="rId20"/>
    <p:sldId id="266"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jaWL37W45sGZsSqh1qPS+zpHK5Y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5DF265-92E1-452B-9C39-D2B449A264F9}">
  <a:tblStyle styleId="{F05DF265-92E1-452B-9C39-D2B449A264F9}" styleName="Table_0">
    <a:wholeTbl>
      <a:tcTxStyle b="off" i="off">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C"/>
          </a:solidFill>
        </a:fill>
      </a:tcStyle>
    </a:wholeTbl>
    <a:band1H>
      <a:tcTxStyle/>
      <a:tcStyle>
        <a:tcBdr/>
        <a:fill>
          <a:solidFill>
            <a:srgbClr val="CFCBD8"/>
          </a:solidFill>
        </a:fill>
      </a:tcStyle>
    </a:band1H>
    <a:band2H>
      <a:tcTxStyle/>
      <a:tcStyle>
        <a:tcBdr/>
      </a:tcStyle>
    </a:band2H>
    <a:band1V>
      <a:tcTxStyle/>
      <a:tcStyle>
        <a:tcBdr/>
        <a:fill>
          <a:solidFill>
            <a:srgbClr val="CFCBD8"/>
          </a:solidFill>
        </a:fill>
      </a:tcStyle>
    </a:band1V>
    <a:band2V>
      <a:tcTxStyle/>
      <a:tcStyle>
        <a:tcBdr/>
      </a:tcStyle>
    </a:band2V>
    <a:lastCol>
      <a:tcTxStyle b="on" i="off">
        <a:font>
          <a:latin typeface="Arial"/>
          <a:ea typeface="Arial"/>
          <a:cs typeface="Arial"/>
        </a:font>
        <a:srgbClr val="FFFFFF"/>
      </a:tcTxStyle>
      <a:tcStyle>
        <a:tcBdr/>
        <a:fill>
          <a:solidFill>
            <a:srgbClr val="4F2683"/>
          </a:solidFill>
        </a:fill>
      </a:tcStyle>
    </a:lastCol>
    <a:firstCol>
      <a:tcTxStyle b="on" i="off">
        <a:font>
          <a:latin typeface="Arial"/>
          <a:ea typeface="Arial"/>
          <a:cs typeface="Arial"/>
        </a:font>
        <a:srgbClr val="FFFFFF"/>
      </a:tcTxStyle>
      <a:tcStyle>
        <a:tcBdr/>
        <a:fill>
          <a:solidFill>
            <a:srgbClr val="4F2683"/>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4F2683"/>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4F268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p:restoredTop sz="94648"/>
  </p:normalViewPr>
  <p:slideViewPr>
    <p:cSldViewPr snapToGrid="0">
      <p:cViewPr varScale="1">
        <p:scale>
          <a:sx n="117" d="100"/>
          <a:sy n="117" d="100"/>
        </p:scale>
        <p:origin x="18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3" name="Google Shape;79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3896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3899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f274952f9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f274952f9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gf274952f9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9eb87cf8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9eb87cf8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ge9eb87cf8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e9eb87cf82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e9eb87cf82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3" name="Google Shape;493;ge9eb87cf82_0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9eb87cf82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9eb87cf82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ge9eb87cf82_0_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3" name="Google Shape;84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9" name="Google Shape;84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6" name="Google Shape;88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2" name="Google Shape;93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6" name="Google Shape;98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6" name="Google Shape;103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9" name="Google Shape;106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4" name="Google Shape;107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3" name="Google Shape;111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7" name="Google Shape;113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0" name="Google Shape;118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5" name="Google Shape;122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5" name="Google Shape;125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3" name="Google Shape;135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1" name="Google Shape;136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5"/>
        <p:cNvGrpSpPr/>
        <p:nvPr/>
      </p:nvGrpSpPr>
      <p:grpSpPr>
        <a:xfrm>
          <a:off x="0" y="0"/>
          <a:ext cx="0" cy="0"/>
          <a:chOff x="0" y="0"/>
          <a:chExt cx="0" cy="0"/>
        </a:xfrm>
      </p:grpSpPr>
      <p:sp>
        <p:nvSpPr>
          <p:cNvPr id="1376" name="Google Shape;1376;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7" name="Google Shape;137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2" name="Google Shape;141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6" name="Google Shape;143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0"/>
        <p:cNvGrpSpPr/>
        <p:nvPr/>
      </p:nvGrpSpPr>
      <p:grpSpPr>
        <a:xfrm>
          <a:off x="0" y="0"/>
          <a:ext cx="0" cy="0"/>
          <a:chOff x="0" y="0"/>
          <a:chExt cx="0" cy="0"/>
        </a:xfrm>
      </p:grpSpPr>
      <p:sp>
        <p:nvSpPr>
          <p:cNvPr id="1451" name="Google Shape;145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2" name="Google Shape;145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8" name="Google Shape;145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1" name="Google Shape;1471;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a:t>Containers enable any payload  to be encapsulated as a lightweight, Portable self-sufficient container, that  can be manipulated using standard operations and run consistently on any hardware platform.</a:t>
            </a:r>
            <a:endParaRPr/>
          </a:p>
          <a:p>
            <a:pPr marL="0" lvl="0" indent="0" algn="l" rtl="0">
              <a:spcBef>
                <a:spcPts val="0"/>
              </a:spcBef>
              <a:spcAft>
                <a:spcPts val="0"/>
              </a:spcAft>
              <a:buNone/>
            </a:pPr>
            <a:endParaRPr/>
          </a:p>
          <a:p>
            <a:pPr marL="0" lvl="0" indent="0" algn="l" rtl="0">
              <a:lnSpc>
                <a:spcPct val="150000"/>
              </a:lnSpc>
              <a:spcBef>
                <a:spcPts val="0"/>
              </a:spcBef>
              <a:spcAft>
                <a:spcPts val="0"/>
              </a:spcAft>
              <a:buNone/>
            </a:pPr>
            <a:r>
              <a:rPr lang="en-US"/>
              <a:t>Wraps up a piece of software in a complete filesystem that contains everything </a:t>
            </a:r>
            <a:endParaRPr/>
          </a:p>
          <a:p>
            <a:pPr marL="457200" lvl="1" indent="0" algn="l" rtl="0">
              <a:lnSpc>
                <a:spcPct val="150000"/>
              </a:lnSpc>
              <a:spcBef>
                <a:spcPts val="0"/>
              </a:spcBef>
              <a:spcAft>
                <a:spcPts val="0"/>
              </a:spcAft>
              <a:buNone/>
            </a:pPr>
            <a:r>
              <a:rPr lang="en-US"/>
              <a:t>code, runtime, system tools, libraries etc.  </a:t>
            </a:r>
            <a:endParaRPr/>
          </a:p>
          <a:p>
            <a:pPr marL="457200" lvl="1" indent="0" algn="l" rtl="0">
              <a:lnSpc>
                <a:spcPct val="150000"/>
              </a:lnSpc>
              <a:spcBef>
                <a:spcPts val="0"/>
              </a:spcBef>
              <a:spcAft>
                <a:spcPts val="0"/>
              </a:spcAft>
              <a:buNone/>
            </a:pPr>
            <a:r>
              <a:rPr lang="en-US"/>
              <a:t>they share the OS kernel and bins/libs where needed</a:t>
            </a:r>
            <a:endParaRPr/>
          </a:p>
          <a:p>
            <a:pPr marL="457200" lvl="1" indent="0" algn="l" rtl="0">
              <a:lnSpc>
                <a:spcPct val="150000"/>
              </a:lnSpc>
              <a:spcBef>
                <a:spcPts val="0"/>
              </a:spcBef>
              <a:spcAft>
                <a:spcPts val="0"/>
              </a:spcAft>
              <a:buNone/>
            </a:pPr>
            <a:r>
              <a:rPr lang="en-US"/>
              <a:t>otherwise each of them operate in a self contained environment</a:t>
            </a:r>
            <a:endParaRPr/>
          </a:p>
          <a:p>
            <a:pPr marL="0" lvl="0" indent="0" algn="l" rtl="0">
              <a:spcBef>
                <a:spcPts val="0"/>
              </a:spcBef>
              <a:spcAft>
                <a:spcPts val="0"/>
              </a:spcAft>
              <a:buNone/>
            </a:pPr>
            <a:r>
              <a:rPr lang="en-US"/>
              <a:t>s</a:t>
            </a:r>
            <a:endParaRPr/>
          </a:p>
          <a:p>
            <a:pPr marL="0" lvl="0" indent="0" algn="l" rtl="0">
              <a:spcBef>
                <a:spcPts val="0"/>
              </a:spcBef>
              <a:spcAft>
                <a:spcPts val="0"/>
              </a:spcAft>
              <a:buNone/>
            </a:pPr>
            <a:endParaRPr/>
          </a:p>
        </p:txBody>
      </p:sp>
      <p:sp>
        <p:nvSpPr>
          <p:cNvPr id="1472" name="Google Shape;1472;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8"/>
        <p:cNvGrpSpPr/>
        <p:nvPr/>
      </p:nvGrpSpPr>
      <p:grpSpPr>
        <a:xfrm>
          <a:off x="0" y="0"/>
          <a:ext cx="0" cy="0"/>
          <a:chOff x="0" y="0"/>
          <a:chExt cx="0" cy="0"/>
        </a:xfrm>
      </p:grpSpPr>
      <p:sp>
        <p:nvSpPr>
          <p:cNvPr id="1479" name="Google Shape;147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0" name="Google Shape;148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8" name="Google Shape;1488;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Arial"/>
                <a:ea typeface="Arial"/>
                <a:cs typeface="Arial"/>
                <a:sym typeface="Arial"/>
              </a:rPr>
              <a:t>Ansible is an open-source software provisioning, configuration management, and application-deployment tool enabling infrastructure as code. </a:t>
            </a:r>
            <a:endParaRPr/>
          </a:p>
        </p:txBody>
      </p:sp>
      <p:sp>
        <p:nvSpPr>
          <p:cNvPr id="1489" name="Google Shape;1489;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45"/>
          <p:cNvSpPr txBox="1">
            <a:spLocks noGrp="1"/>
          </p:cNvSpPr>
          <p:nvPr>
            <p:ph type="title"/>
          </p:nvPr>
        </p:nvSpPr>
        <p:spPr>
          <a:xfrm>
            <a:off x="609600" y="68574"/>
            <a:ext cx="11581896"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ntent Subtitle">
  <p:cSld name="Four Content Subtitle">
    <p:spTree>
      <p:nvGrpSpPr>
        <p:cNvPr id="1" name="Shape 162"/>
        <p:cNvGrpSpPr/>
        <p:nvPr/>
      </p:nvGrpSpPr>
      <p:grpSpPr>
        <a:xfrm>
          <a:off x="0" y="0"/>
          <a:ext cx="0" cy="0"/>
          <a:chOff x="0" y="0"/>
          <a:chExt cx="0" cy="0"/>
        </a:xfrm>
      </p:grpSpPr>
      <p:sp>
        <p:nvSpPr>
          <p:cNvPr id="163" name="Google Shape;163;p66"/>
          <p:cNvSpPr txBox="1">
            <a:spLocks noGrp="1"/>
          </p:cNvSpPr>
          <p:nvPr>
            <p:ph type="title"/>
          </p:nvPr>
        </p:nvSpPr>
        <p:spPr>
          <a:xfrm>
            <a:off x="609600" y="68574"/>
            <a:ext cx="11581896"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66"/>
          <p:cNvSpPr txBox="1">
            <a:spLocks noGrp="1"/>
          </p:cNvSpPr>
          <p:nvPr>
            <p:ph type="body" idx="1"/>
          </p:nvPr>
        </p:nvSpPr>
        <p:spPr>
          <a:xfrm>
            <a:off x="609600" y="1414730"/>
            <a:ext cx="5376672" cy="23774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65" name="Google Shape;165;p66"/>
          <p:cNvSpPr txBox="1">
            <a:spLocks noGrp="1"/>
          </p:cNvSpPr>
          <p:nvPr>
            <p:ph type="body" idx="2"/>
          </p:nvPr>
        </p:nvSpPr>
        <p:spPr>
          <a:xfrm>
            <a:off x="6197600" y="1414730"/>
            <a:ext cx="5376672" cy="23774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66" name="Google Shape;166;p66"/>
          <p:cNvSpPr txBox="1">
            <a:spLocks noGrp="1"/>
          </p:cNvSpPr>
          <p:nvPr>
            <p:ph type="body" idx="3"/>
          </p:nvPr>
        </p:nvSpPr>
        <p:spPr>
          <a:xfrm>
            <a:off x="609600" y="3965268"/>
            <a:ext cx="5376672" cy="23774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67" name="Google Shape;167;p66"/>
          <p:cNvSpPr txBox="1">
            <a:spLocks noGrp="1"/>
          </p:cNvSpPr>
          <p:nvPr>
            <p:ph type="body" idx="4"/>
          </p:nvPr>
        </p:nvSpPr>
        <p:spPr>
          <a:xfrm>
            <a:off x="6197600" y="3965268"/>
            <a:ext cx="5376672" cy="23774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68" name="Google Shape;168;p66"/>
          <p:cNvSpPr txBox="1">
            <a:spLocks noGrp="1"/>
          </p:cNvSpPr>
          <p:nvPr>
            <p:ph type="body" idx="5"/>
          </p:nvPr>
        </p:nvSpPr>
        <p:spPr>
          <a:xfrm>
            <a:off x="609600" y="838200"/>
            <a:ext cx="1158240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2000"/>
              <a:buNone/>
              <a:defRPr sz="2000" i="1"/>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4003">
          <p15:clr>
            <a:srgbClr val="5ACBF0"/>
          </p15:clr>
        </p15:guide>
        <p15:guide id="5" orient="horz" pos="52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Gray Bar">
  <p:cSld name="Title and Content Gray Bar">
    <p:spTree>
      <p:nvGrpSpPr>
        <p:cNvPr id="1" name="Shape 169"/>
        <p:cNvGrpSpPr/>
        <p:nvPr/>
      </p:nvGrpSpPr>
      <p:grpSpPr>
        <a:xfrm>
          <a:off x="0" y="0"/>
          <a:ext cx="0" cy="0"/>
          <a:chOff x="0" y="0"/>
          <a:chExt cx="0" cy="0"/>
        </a:xfrm>
      </p:grpSpPr>
      <p:sp>
        <p:nvSpPr>
          <p:cNvPr id="170" name="Google Shape;170;p67"/>
          <p:cNvSpPr/>
          <p:nvPr/>
        </p:nvSpPr>
        <p:spPr>
          <a:xfrm>
            <a:off x="0" y="1311214"/>
            <a:ext cx="12192000" cy="5093208"/>
          </a:xfrm>
          <a:prstGeom prst="rect">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7"/>
          <p:cNvSpPr txBox="1">
            <a:spLocks noGrp="1"/>
          </p:cNvSpPr>
          <p:nvPr>
            <p:ph type="title"/>
          </p:nvPr>
        </p:nvSpPr>
        <p:spPr>
          <a:xfrm>
            <a:off x="609600" y="68332"/>
            <a:ext cx="1158240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67"/>
          <p:cNvSpPr txBox="1">
            <a:spLocks noGrp="1"/>
          </p:cNvSpPr>
          <p:nvPr>
            <p:ph type="body" idx="1"/>
          </p:nvPr>
        </p:nvSpPr>
        <p:spPr>
          <a:xfrm>
            <a:off x="609600" y="1417319"/>
            <a:ext cx="10972800" cy="4846320"/>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73" name="Google Shape;173;p67"/>
          <p:cNvSpPr txBox="1">
            <a:spLocks noGrp="1"/>
          </p:cNvSpPr>
          <p:nvPr>
            <p:ph type="body" idx="2"/>
          </p:nvPr>
        </p:nvSpPr>
        <p:spPr>
          <a:xfrm>
            <a:off x="609600" y="838200"/>
            <a:ext cx="1158240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2000"/>
              <a:buNone/>
              <a:defRPr sz="2000" i="1"/>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 Gray">
  <p:cSld name="Two Column Gray">
    <p:bg>
      <p:bgPr>
        <a:solidFill>
          <a:schemeClr val="lt1"/>
        </a:solidFill>
        <a:effectLst/>
      </p:bgPr>
    </p:bg>
    <p:spTree>
      <p:nvGrpSpPr>
        <p:cNvPr id="1" name="Shape 174"/>
        <p:cNvGrpSpPr/>
        <p:nvPr/>
      </p:nvGrpSpPr>
      <p:grpSpPr>
        <a:xfrm>
          <a:off x="0" y="0"/>
          <a:ext cx="0" cy="0"/>
          <a:chOff x="0" y="0"/>
          <a:chExt cx="0" cy="0"/>
        </a:xfrm>
      </p:grpSpPr>
      <p:sp>
        <p:nvSpPr>
          <p:cNvPr id="175" name="Google Shape;175;p68"/>
          <p:cNvSpPr/>
          <p:nvPr/>
        </p:nvSpPr>
        <p:spPr>
          <a:xfrm>
            <a:off x="0" y="1311214"/>
            <a:ext cx="12192000" cy="5093208"/>
          </a:xfrm>
          <a:prstGeom prst="rect">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8"/>
          <p:cNvSpPr txBox="1">
            <a:spLocks noGrp="1"/>
          </p:cNvSpPr>
          <p:nvPr>
            <p:ph type="title"/>
          </p:nvPr>
        </p:nvSpPr>
        <p:spPr>
          <a:xfrm>
            <a:off x="609600" y="68574"/>
            <a:ext cx="11581896"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68"/>
          <p:cNvSpPr txBox="1">
            <a:spLocks noGrp="1"/>
          </p:cNvSpPr>
          <p:nvPr>
            <p:ph type="body" idx="1"/>
          </p:nvPr>
        </p:nvSpPr>
        <p:spPr>
          <a:xfrm>
            <a:off x="609600" y="1417320"/>
            <a:ext cx="5384800" cy="4846320"/>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78" name="Google Shape;178;p68"/>
          <p:cNvSpPr txBox="1">
            <a:spLocks noGrp="1"/>
          </p:cNvSpPr>
          <p:nvPr>
            <p:ph type="body" idx="2"/>
          </p:nvPr>
        </p:nvSpPr>
        <p:spPr>
          <a:xfrm>
            <a:off x="6197600" y="1417320"/>
            <a:ext cx="5384800" cy="4846320"/>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79" name="Google Shape;179;p68"/>
          <p:cNvSpPr txBox="1">
            <a:spLocks noGrp="1"/>
          </p:cNvSpPr>
          <p:nvPr>
            <p:ph type="body" idx="3"/>
          </p:nvPr>
        </p:nvSpPr>
        <p:spPr>
          <a:xfrm>
            <a:off x="609600" y="838200"/>
            <a:ext cx="1158240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2000"/>
              <a:buNone/>
              <a:defRPr sz="2000" i="1"/>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alf Gray">
  <p:cSld name="Half Gray">
    <p:spTree>
      <p:nvGrpSpPr>
        <p:cNvPr id="1" name="Shape 180"/>
        <p:cNvGrpSpPr/>
        <p:nvPr/>
      </p:nvGrpSpPr>
      <p:grpSpPr>
        <a:xfrm>
          <a:off x="0" y="0"/>
          <a:ext cx="0" cy="0"/>
          <a:chOff x="0" y="0"/>
          <a:chExt cx="0" cy="0"/>
        </a:xfrm>
      </p:grpSpPr>
      <p:sp>
        <p:nvSpPr>
          <p:cNvPr id="181" name="Google Shape;181;p69"/>
          <p:cNvSpPr txBox="1">
            <a:spLocks noGrp="1"/>
          </p:cNvSpPr>
          <p:nvPr>
            <p:ph type="title"/>
          </p:nvPr>
        </p:nvSpPr>
        <p:spPr>
          <a:xfrm>
            <a:off x="609600" y="68574"/>
            <a:ext cx="11581896"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69"/>
          <p:cNvSpPr txBox="1">
            <a:spLocks noGrp="1"/>
          </p:cNvSpPr>
          <p:nvPr>
            <p:ph type="body" idx="1"/>
          </p:nvPr>
        </p:nvSpPr>
        <p:spPr>
          <a:xfrm>
            <a:off x="609600" y="838200"/>
            <a:ext cx="1158240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2000"/>
              <a:buNone/>
              <a:defRPr sz="2000" i="1"/>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83" name="Google Shape;183;p69"/>
          <p:cNvSpPr/>
          <p:nvPr/>
        </p:nvSpPr>
        <p:spPr>
          <a:xfrm>
            <a:off x="0" y="3959188"/>
            <a:ext cx="12192000" cy="2441612"/>
          </a:xfrm>
          <a:prstGeom prst="rect">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9"/>
          <p:cNvSpPr txBox="1">
            <a:spLocks noGrp="1"/>
          </p:cNvSpPr>
          <p:nvPr>
            <p:ph type="body" idx="2"/>
          </p:nvPr>
        </p:nvSpPr>
        <p:spPr>
          <a:xfrm>
            <a:off x="609599" y="1417320"/>
            <a:ext cx="10972800" cy="4846320"/>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8">
          <p15:clr>
            <a:srgbClr val="5ACBF0"/>
          </p15:clr>
        </p15:guide>
        <p15:guide id="4" pos="384">
          <p15:clr>
            <a:srgbClr val="5ACBF0"/>
          </p15:clr>
        </p15:guide>
        <p15:guide id="5" pos="72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Gray Bar_1">
  <p:cSld name="Two Content Gray Bar_1">
    <p:spTree>
      <p:nvGrpSpPr>
        <p:cNvPr id="1" name="Shape 185"/>
        <p:cNvGrpSpPr/>
        <p:nvPr/>
      </p:nvGrpSpPr>
      <p:grpSpPr>
        <a:xfrm>
          <a:off x="0" y="0"/>
          <a:ext cx="0" cy="0"/>
          <a:chOff x="0" y="0"/>
          <a:chExt cx="0" cy="0"/>
        </a:xfrm>
      </p:grpSpPr>
      <p:sp>
        <p:nvSpPr>
          <p:cNvPr id="186" name="Google Shape;186;p70"/>
          <p:cNvSpPr/>
          <p:nvPr/>
        </p:nvSpPr>
        <p:spPr>
          <a:xfrm>
            <a:off x="3197523" y="0"/>
            <a:ext cx="8994476" cy="6400800"/>
          </a:xfrm>
          <a:prstGeom prst="rect">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0"/>
          <p:cNvSpPr txBox="1">
            <a:spLocks noGrp="1"/>
          </p:cNvSpPr>
          <p:nvPr>
            <p:ph type="title"/>
          </p:nvPr>
        </p:nvSpPr>
        <p:spPr>
          <a:xfrm>
            <a:off x="3519488" y="57150"/>
            <a:ext cx="8672511"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70"/>
          <p:cNvSpPr txBox="1">
            <a:spLocks noGrp="1"/>
          </p:cNvSpPr>
          <p:nvPr>
            <p:ph type="body" idx="1"/>
          </p:nvPr>
        </p:nvSpPr>
        <p:spPr>
          <a:xfrm>
            <a:off x="322054" y="370937"/>
            <a:ext cx="2587924" cy="58774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2000"/>
              <a:buFont typeface="Arial"/>
              <a:buNone/>
              <a:defRPr sz="2000"/>
            </a:lvl1pPr>
            <a:lvl2pPr marL="914400" lvl="1" indent="-228600" algn="l">
              <a:lnSpc>
                <a:spcPct val="100000"/>
              </a:lnSpc>
              <a:spcBef>
                <a:spcPts val="600"/>
              </a:spcBef>
              <a:spcAft>
                <a:spcPts val="0"/>
              </a:spcAft>
              <a:buSzPts val="1800"/>
              <a:buFont typeface="Arial"/>
              <a:buNone/>
              <a:defRPr/>
            </a:lvl2pPr>
            <a:lvl3pPr marL="1371600" lvl="2" indent="-228600" algn="l">
              <a:lnSpc>
                <a:spcPct val="100000"/>
              </a:lnSpc>
              <a:spcBef>
                <a:spcPts val="600"/>
              </a:spcBef>
              <a:spcAft>
                <a:spcPts val="0"/>
              </a:spcAft>
              <a:buSzPts val="1600"/>
              <a:buFont typeface="Arial"/>
              <a:buNone/>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89" name="Google Shape;189;p70"/>
          <p:cNvSpPr txBox="1">
            <a:spLocks noGrp="1"/>
          </p:cNvSpPr>
          <p:nvPr>
            <p:ph type="body" idx="2"/>
          </p:nvPr>
        </p:nvSpPr>
        <p:spPr>
          <a:xfrm>
            <a:off x="3519578" y="1414463"/>
            <a:ext cx="8367623" cy="4846320"/>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90" name="Google Shape;190;p70"/>
          <p:cNvSpPr txBox="1">
            <a:spLocks noGrp="1"/>
          </p:cNvSpPr>
          <p:nvPr>
            <p:ph type="body" idx="3"/>
          </p:nvPr>
        </p:nvSpPr>
        <p:spPr>
          <a:xfrm>
            <a:off x="3519488" y="838200"/>
            <a:ext cx="8672511"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2000"/>
              <a:buNone/>
              <a:defRPr sz="2000" i="1"/>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pos="2217">
          <p15:clr>
            <a:srgbClr val="5ACBF0"/>
          </p15:clr>
        </p15:guide>
        <p15:guide id="2" pos="7488">
          <p15:clr>
            <a:srgbClr val="5ACBF0"/>
          </p15:clr>
        </p15:guide>
        <p15:guide id="3" orient="horz" pos="528">
          <p15:clr>
            <a:srgbClr val="5ACBF0"/>
          </p15:clr>
        </p15:guide>
        <p15:guide id="4" orient="horz" pos="888">
          <p15:clr>
            <a:srgbClr val="5ACBF0"/>
          </p15:clr>
        </p15:guide>
        <p15:guide id="5" orient="horz" pos="3945">
          <p15:clr>
            <a:srgbClr val="5ACBF0"/>
          </p15:clr>
        </p15:guide>
        <p15:guide id="6" orient="horz" pos="233">
          <p15:clr>
            <a:srgbClr val="5ACBF0"/>
          </p15:clr>
        </p15:guide>
        <p15:guide id="7" pos="203">
          <p15:clr>
            <a:srgbClr val="5ACBF0"/>
          </p15:clr>
        </p15:guide>
        <p15:guide id="8" pos="183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Gray Bar_2">
  <p:cSld name="Two Content Gray Bar_2">
    <p:spTree>
      <p:nvGrpSpPr>
        <p:cNvPr id="1" name="Shape 191"/>
        <p:cNvGrpSpPr/>
        <p:nvPr/>
      </p:nvGrpSpPr>
      <p:grpSpPr>
        <a:xfrm>
          <a:off x="0" y="0"/>
          <a:ext cx="0" cy="0"/>
          <a:chOff x="0" y="0"/>
          <a:chExt cx="0" cy="0"/>
        </a:xfrm>
      </p:grpSpPr>
      <p:sp>
        <p:nvSpPr>
          <p:cNvPr id="192" name="Google Shape;192;p71"/>
          <p:cNvSpPr/>
          <p:nvPr/>
        </p:nvSpPr>
        <p:spPr>
          <a:xfrm>
            <a:off x="8534400" y="0"/>
            <a:ext cx="3657600" cy="6400800"/>
          </a:xfrm>
          <a:prstGeom prst="rect">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1"/>
          <p:cNvSpPr txBox="1">
            <a:spLocks noGrp="1"/>
          </p:cNvSpPr>
          <p:nvPr>
            <p:ph type="title"/>
          </p:nvPr>
        </p:nvSpPr>
        <p:spPr>
          <a:xfrm>
            <a:off x="609600" y="65776"/>
            <a:ext cx="762000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71"/>
          <p:cNvSpPr txBox="1">
            <a:spLocks noGrp="1"/>
          </p:cNvSpPr>
          <p:nvPr>
            <p:ph type="body" idx="1"/>
          </p:nvPr>
        </p:nvSpPr>
        <p:spPr>
          <a:xfrm>
            <a:off x="609600" y="1414462"/>
            <a:ext cx="7620000" cy="4846637"/>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95" name="Google Shape;195;p71"/>
          <p:cNvSpPr txBox="1">
            <a:spLocks noGrp="1"/>
          </p:cNvSpPr>
          <p:nvPr>
            <p:ph type="body" idx="2"/>
          </p:nvPr>
        </p:nvSpPr>
        <p:spPr>
          <a:xfrm>
            <a:off x="8737600" y="228600"/>
            <a:ext cx="3251200" cy="6019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2000"/>
              <a:buNone/>
              <a:defRPr sz="2000"/>
            </a:lvl1pPr>
            <a:lvl2pPr marL="914400" lvl="1" indent="-228600" algn="l">
              <a:lnSpc>
                <a:spcPct val="100000"/>
              </a:lnSpc>
              <a:spcBef>
                <a:spcPts val="600"/>
              </a:spcBef>
              <a:spcAft>
                <a:spcPts val="0"/>
              </a:spcAft>
              <a:buSzPts val="1800"/>
              <a:buNone/>
              <a:defRPr/>
            </a:lvl2pPr>
            <a:lvl3pPr marL="1371600" lvl="2" indent="-228600" algn="l">
              <a:lnSpc>
                <a:spcPct val="100000"/>
              </a:lnSpc>
              <a:spcBef>
                <a:spcPts val="600"/>
              </a:spcBef>
              <a:spcAft>
                <a:spcPts val="0"/>
              </a:spcAft>
              <a:buSzPts val="1600"/>
              <a:buNone/>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96" name="Google Shape;196;p71"/>
          <p:cNvSpPr txBox="1">
            <a:spLocks noGrp="1"/>
          </p:cNvSpPr>
          <p:nvPr>
            <p:ph type="body" idx="3"/>
          </p:nvPr>
        </p:nvSpPr>
        <p:spPr>
          <a:xfrm>
            <a:off x="609601" y="838200"/>
            <a:ext cx="7625751"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2000"/>
              <a:buNone/>
              <a:defRPr sz="2000" i="1"/>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pos="384">
          <p15:clr>
            <a:srgbClr val="5ACBF0"/>
          </p15:clr>
        </p15:guide>
        <p15:guide id="2" pos="5184">
          <p15:clr>
            <a:srgbClr val="5ACBF0"/>
          </p15:clr>
        </p15:guide>
        <p15:guide id="3" orient="horz" pos="3944">
          <p15:clr>
            <a:srgbClr val="5ACBF0"/>
          </p15:clr>
        </p15:guide>
        <p15:guide id="4" orient="horz" pos="888">
          <p15:clr>
            <a:srgbClr val="5ACBF0"/>
          </p15:clr>
        </p15:guide>
        <p15:guide id="5" orient="horz" pos="528">
          <p15:clr>
            <a:srgbClr val="5ACBF0"/>
          </p15:clr>
        </p15:guide>
        <p15:guide id="6" orient="horz" pos="144">
          <p15:clr>
            <a:srgbClr val="5ACBF0"/>
          </p15:clr>
        </p15:guide>
        <p15:guide id="7" pos="5503">
          <p15:clr>
            <a:srgbClr val="5ACBF0"/>
          </p15:clr>
        </p15:guide>
        <p15:guide id="8" pos="75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Left Gray Bar">
  <p:cSld name="Two Content Left Gray Bar">
    <p:spTree>
      <p:nvGrpSpPr>
        <p:cNvPr id="1" name="Shape 197"/>
        <p:cNvGrpSpPr/>
        <p:nvPr/>
      </p:nvGrpSpPr>
      <p:grpSpPr>
        <a:xfrm>
          <a:off x="0" y="0"/>
          <a:ext cx="0" cy="0"/>
          <a:chOff x="0" y="0"/>
          <a:chExt cx="0" cy="0"/>
        </a:xfrm>
      </p:grpSpPr>
      <p:sp>
        <p:nvSpPr>
          <p:cNvPr id="198" name="Google Shape;198;p72"/>
          <p:cNvSpPr/>
          <p:nvPr/>
        </p:nvSpPr>
        <p:spPr>
          <a:xfrm>
            <a:off x="0" y="0"/>
            <a:ext cx="4145280" cy="6400800"/>
          </a:xfrm>
          <a:prstGeom prst="rect">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2"/>
          <p:cNvSpPr txBox="1">
            <a:spLocks noGrp="1"/>
          </p:cNvSpPr>
          <p:nvPr>
            <p:ph type="title"/>
          </p:nvPr>
        </p:nvSpPr>
        <p:spPr>
          <a:xfrm>
            <a:off x="4449234" y="65776"/>
            <a:ext cx="7742767"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72"/>
          <p:cNvSpPr txBox="1">
            <a:spLocks noGrp="1"/>
          </p:cNvSpPr>
          <p:nvPr>
            <p:ph type="body" idx="1"/>
          </p:nvPr>
        </p:nvSpPr>
        <p:spPr>
          <a:xfrm>
            <a:off x="4449233" y="1414463"/>
            <a:ext cx="7437120" cy="4846637"/>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201" name="Google Shape;201;p72"/>
          <p:cNvSpPr txBox="1">
            <a:spLocks noGrp="1"/>
          </p:cNvSpPr>
          <p:nvPr>
            <p:ph type="body" idx="2"/>
          </p:nvPr>
        </p:nvSpPr>
        <p:spPr>
          <a:xfrm>
            <a:off x="274320" y="228600"/>
            <a:ext cx="3596640" cy="6019800"/>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600"/>
              </a:spcBef>
              <a:spcAft>
                <a:spcPts val="0"/>
              </a:spcAft>
              <a:buSzPts val="2000"/>
              <a:buFont typeface="Arial"/>
              <a:buChar char="•"/>
              <a:defRPr sz="2000"/>
            </a:lvl1pPr>
            <a:lvl2pPr marL="914400" lvl="1" indent="-342900" algn="l">
              <a:lnSpc>
                <a:spcPct val="100000"/>
              </a:lnSpc>
              <a:spcBef>
                <a:spcPts val="600"/>
              </a:spcBef>
              <a:spcAft>
                <a:spcPts val="0"/>
              </a:spcAft>
              <a:buSzPts val="1800"/>
              <a:buFont typeface="Arial"/>
              <a:buChar char="–"/>
              <a:defRPr sz="1800"/>
            </a:lvl2pPr>
            <a:lvl3pPr marL="1371600" lvl="2" indent="-330200" algn="l">
              <a:lnSpc>
                <a:spcPct val="100000"/>
              </a:lnSpc>
              <a:spcBef>
                <a:spcPts val="600"/>
              </a:spcBef>
              <a:spcAft>
                <a:spcPts val="0"/>
              </a:spcAft>
              <a:buSzPts val="1600"/>
              <a:buFont typeface="Arial"/>
              <a:buChar char="–"/>
              <a:defRPr sz="1600"/>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202" name="Google Shape;202;p72"/>
          <p:cNvSpPr txBox="1">
            <a:spLocks noGrp="1"/>
          </p:cNvSpPr>
          <p:nvPr>
            <p:ph type="body" idx="3"/>
          </p:nvPr>
        </p:nvSpPr>
        <p:spPr>
          <a:xfrm>
            <a:off x="4449234" y="838200"/>
            <a:ext cx="7742767"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2000"/>
              <a:buNone/>
              <a:defRPr sz="2000" i="1"/>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4">
          <p15:clr>
            <a:srgbClr val="5ACBF0"/>
          </p15:clr>
        </p15:guide>
        <p15:guide id="4" pos="173">
          <p15:clr>
            <a:srgbClr val="5ACBF0"/>
          </p15:clr>
        </p15:guide>
        <p15:guide id="5" pos="2441">
          <p15:clr>
            <a:srgbClr val="5ACBF0"/>
          </p15:clr>
        </p15:guide>
        <p15:guide id="6" pos="7488">
          <p15:clr>
            <a:srgbClr val="5ACBF0"/>
          </p15:clr>
        </p15:guide>
        <p15:guide id="7" pos="280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hank you">
  <p:cSld name="Thank you">
    <p:spTree>
      <p:nvGrpSpPr>
        <p:cNvPr id="1" name="Shape 203"/>
        <p:cNvGrpSpPr/>
        <p:nvPr/>
      </p:nvGrpSpPr>
      <p:grpSpPr>
        <a:xfrm>
          <a:off x="0" y="0"/>
          <a:ext cx="0" cy="0"/>
          <a:chOff x="0" y="0"/>
          <a:chExt cx="0" cy="0"/>
        </a:xfrm>
      </p:grpSpPr>
      <p:pic>
        <p:nvPicPr>
          <p:cNvPr id="204" name="Google Shape;204;p73"/>
          <p:cNvPicPr preferRelativeResize="0"/>
          <p:nvPr/>
        </p:nvPicPr>
        <p:blipFill rotWithShape="1">
          <a:blip r:embed="rId2">
            <a:alphaModFix/>
          </a:blip>
          <a:srcRect/>
          <a:stretch/>
        </p:blipFill>
        <p:spPr>
          <a:xfrm>
            <a:off x="10233358" y="485435"/>
            <a:ext cx="1653211" cy="529027"/>
          </a:xfrm>
          <a:prstGeom prst="rect">
            <a:avLst/>
          </a:prstGeom>
          <a:noFill/>
          <a:ln>
            <a:noFill/>
          </a:ln>
        </p:spPr>
      </p:pic>
      <p:sp>
        <p:nvSpPr>
          <p:cNvPr id="205" name="Google Shape;205;p73"/>
          <p:cNvSpPr txBox="1"/>
          <p:nvPr/>
        </p:nvSpPr>
        <p:spPr>
          <a:xfrm>
            <a:off x="1360968" y="2558734"/>
            <a:ext cx="436342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a:solidFill>
                  <a:schemeClr val="dk1"/>
                </a:solidFill>
                <a:latin typeface="Arial"/>
                <a:ea typeface="Arial"/>
                <a:cs typeface="Arial"/>
                <a:sym typeface="Arial"/>
              </a:rPr>
              <a:t>Thank You</a:t>
            </a:r>
            <a:endParaRPr/>
          </a:p>
        </p:txBody>
      </p:sp>
      <p:pic>
        <p:nvPicPr>
          <p:cNvPr id="206" name="Google Shape;206;p73"/>
          <p:cNvPicPr preferRelativeResize="0"/>
          <p:nvPr/>
        </p:nvPicPr>
        <p:blipFill rotWithShape="1">
          <a:blip r:embed="rId3">
            <a:alphaModFix/>
          </a:blip>
          <a:srcRect/>
          <a:stretch/>
        </p:blipFill>
        <p:spPr>
          <a:xfrm>
            <a:off x="0" y="4753502"/>
            <a:ext cx="12188952" cy="2104498"/>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End logo">
  <p:cSld name="End logo">
    <p:spTree>
      <p:nvGrpSpPr>
        <p:cNvPr id="1" name="Shape 207"/>
        <p:cNvGrpSpPr/>
        <p:nvPr/>
      </p:nvGrpSpPr>
      <p:grpSpPr>
        <a:xfrm>
          <a:off x="0" y="0"/>
          <a:ext cx="0" cy="0"/>
          <a:chOff x="0" y="0"/>
          <a:chExt cx="0" cy="0"/>
        </a:xfrm>
      </p:grpSpPr>
      <p:pic>
        <p:nvPicPr>
          <p:cNvPr id="208" name="Google Shape;208;p74"/>
          <p:cNvPicPr preferRelativeResize="0"/>
          <p:nvPr/>
        </p:nvPicPr>
        <p:blipFill rotWithShape="1">
          <a:blip r:embed="rId2">
            <a:alphaModFix/>
          </a:blip>
          <a:srcRect/>
          <a:stretch/>
        </p:blipFill>
        <p:spPr>
          <a:xfrm>
            <a:off x="4267351" y="2843832"/>
            <a:ext cx="3657298" cy="117033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09"/>
        <p:cNvGrpSpPr/>
        <p:nvPr/>
      </p:nvGrpSpPr>
      <p:grpSpPr>
        <a:xfrm>
          <a:off x="0" y="0"/>
          <a:ext cx="0" cy="0"/>
          <a:chOff x="0" y="0"/>
          <a:chExt cx="0" cy="0"/>
        </a:xfrm>
      </p:grpSpPr>
      <p:sp>
        <p:nvSpPr>
          <p:cNvPr id="210" name="Google Shape;210;p75"/>
          <p:cNvSpPr txBox="1">
            <a:spLocks noGrp="1"/>
          </p:cNvSpPr>
          <p:nvPr>
            <p:ph type="title"/>
          </p:nvPr>
        </p:nvSpPr>
        <p:spPr>
          <a:xfrm>
            <a:off x="609600" y="68574"/>
            <a:ext cx="11581896"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1" name="Google Shape;211;p75"/>
          <p:cNvSpPr txBox="1">
            <a:spLocks noGrp="1"/>
          </p:cNvSpPr>
          <p:nvPr>
            <p:ph type="body" idx="1"/>
          </p:nvPr>
        </p:nvSpPr>
        <p:spPr>
          <a:xfrm rot="5400000">
            <a:off x="3671888" y="-1647824"/>
            <a:ext cx="4848225"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7"/>
        <p:cNvGrpSpPr/>
        <p:nvPr/>
      </p:nvGrpSpPr>
      <p:grpSpPr>
        <a:xfrm>
          <a:off x="0" y="0"/>
          <a:ext cx="0" cy="0"/>
          <a:chOff x="0" y="0"/>
          <a:chExt cx="0" cy="0"/>
        </a:xfrm>
      </p:grpSpPr>
      <p:pic>
        <p:nvPicPr>
          <p:cNvPr id="128" name="Google Shape;128;p57"/>
          <p:cNvPicPr preferRelativeResize="0"/>
          <p:nvPr/>
        </p:nvPicPr>
        <p:blipFill rotWithShape="1">
          <a:blip r:embed="rId2">
            <a:alphaModFix/>
          </a:blip>
          <a:srcRect/>
          <a:stretch/>
        </p:blipFill>
        <p:spPr>
          <a:xfrm>
            <a:off x="10233358" y="485435"/>
            <a:ext cx="1653211" cy="529027"/>
          </a:xfrm>
          <a:prstGeom prst="rect">
            <a:avLst/>
          </a:prstGeom>
          <a:noFill/>
          <a:ln>
            <a:noFill/>
          </a:ln>
        </p:spPr>
      </p:pic>
      <p:sp>
        <p:nvSpPr>
          <p:cNvPr id="129" name="Google Shape;129;p57"/>
          <p:cNvSpPr txBox="1">
            <a:spLocks noGrp="1"/>
          </p:cNvSpPr>
          <p:nvPr>
            <p:ph type="ctrTitle"/>
          </p:nvPr>
        </p:nvSpPr>
        <p:spPr>
          <a:xfrm>
            <a:off x="609600" y="1895641"/>
            <a:ext cx="10972800" cy="117750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57"/>
          <p:cNvSpPr txBox="1">
            <a:spLocks noGrp="1"/>
          </p:cNvSpPr>
          <p:nvPr>
            <p:ph type="subTitle" idx="1"/>
          </p:nvPr>
        </p:nvSpPr>
        <p:spPr>
          <a:xfrm>
            <a:off x="609600" y="3094852"/>
            <a:ext cx="10963923" cy="91751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600"/>
              </a:spcBef>
              <a:spcAft>
                <a:spcPts val="0"/>
              </a:spcAft>
              <a:buSzPts val="2800"/>
              <a:buNone/>
              <a:defRPr sz="2800"/>
            </a:lvl1pPr>
            <a:lvl2pPr lvl="1" algn="ctr">
              <a:lnSpc>
                <a:spcPct val="100000"/>
              </a:lnSpc>
              <a:spcBef>
                <a:spcPts val="6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336"/>
              </a:spcBef>
              <a:spcAft>
                <a:spcPts val="0"/>
              </a:spcAft>
              <a:buSzPts val="1600"/>
              <a:buNone/>
              <a:defRPr sz="1600"/>
            </a:lvl4pPr>
            <a:lvl5pPr lvl="4" algn="ctr">
              <a:lnSpc>
                <a:spcPct val="100000"/>
              </a:lnSpc>
              <a:spcBef>
                <a:spcPts val="336"/>
              </a:spcBef>
              <a:spcAft>
                <a:spcPts val="0"/>
              </a:spcAft>
              <a:buSzPts val="1600"/>
              <a:buNone/>
              <a:defRPr sz="1600"/>
            </a:lvl5pPr>
            <a:lvl6pPr lvl="5" algn="ctr">
              <a:lnSpc>
                <a:spcPct val="100000"/>
              </a:lnSpc>
              <a:spcBef>
                <a:spcPts val="336"/>
              </a:spcBef>
              <a:spcAft>
                <a:spcPts val="0"/>
              </a:spcAft>
              <a:buSzPts val="1600"/>
              <a:buNone/>
              <a:defRPr sz="1600"/>
            </a:lvl6pPr>
            <a:lvl7pPr lvl="6" algn="ctr">
              <a:lnSpc>
                <a:spcPct val="100000"/>
              </a:lnSpc>
              <a:spcBef>
                <a:spcPts val="336"/>
              </a:spcBef>
              <a:spcAft>
                <a:spcPts val="0"/>
              </a:spcAft>
              <a:buSzPts val="1600"/>
              <a:buNone/>
              <a:defRPr sz="1600"/>
            </a:lvl7pPr>
            <a:lvl8pPr lvl="7" algn="ctr">
              <a:lnSpc>
                <a:spcPct val="100000"/>
              </a:lnSpc>
              <a:spcBef>
                <a:spcPts val="336"/>
              </a:spcBef>
              <a:spcAft>
                <a:spcPts val="0"/>
              </a:spcAft>
              <a:buSzPts val="1600"/>
              <a:buNone/>
              <a:defRPr sz="1600"/>
            </a:lvl8pPr>
            <a:lvl9pPr lvl="8" algn="ctr">
              <a:lnSpc>
                <a:spcPct val="100000"/>
              </a:lnSpc>
              <a:spcBef>
                <a:spcPts val="336"/>
              </a:spcBef>
              <a:spcAft>
                <a:spcPts val="0"/>
              </a:spcAft>
              <a:buSzPts val="1600"/>
              <a:buNone/>
              <a:defRPr sz="1600"/>
            </a:lvl9pPr>
          </a:lstStyle>
          <a:p>
            <a:endParaRPr/>
          </a:p>
        </p:txBody>
      </p:sp>
      <p:pic>
        <p:nvPicPr>
          <p:cNvPr id="131" name="Google Shape;131;p57"/>
          <p:cNvPicPr preferRelativeResize="0"/>
          <p:nvPr/>
        </p:nvPicPr>
        <p:blipFill rotWithShape="1">
          <a:blip r:embed="rId3">
            <a:alphaModFix/>
          </a:blip>
          <a:srcRect/>
          <a:stretch/>
        </p:blipFill>
        <p:spPr>
          <a:xfrm>
            <a:off x="0" y="4753502"/>
            <a:ext cx="12188952" cy="210449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2"/>
        <p:cNvGrpSpPr/>
        <p:nvPr/>
      </p:nvGrpSpPr>
      <p:grpSpPr>
        <a:xfrm>
          <a:off x="0" y="0"/>
          <a:ext cx="0" cy="0"/>
          <a:chOff x="0" y="0"/>
          <a:chExt cx="0" cy="0"/>
        </a:xfrm>
      </p:grpSpPr>
      <p:sp>
        <p:nvSpPr>
          <p:cNvPr id="213" name="Google Shape;213;p76"/>
          <p:cNvSpPr txBox="1">
            <a:spLocks noGrp="1"/>
          </p:cNvSpPr>
          <p:nvPr>
            <p:ph type="title"/>
          </p:nvPr>
        </p:nvSpPr>
        <p:spPr>
          <a:xfrm rot="5400000">
            <a:off x="7728360" y="2407065"/>
            <a:ext cx="5897566" cy="181368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4" name="Google Shape;214;p76"/>
          <p:cNvSpPr txBox="1">
            <a:spLocks noGrp="1"/>
          </p:cNvSpPr>
          <p:nvPr>
            <p:ph type="body" idx="1"/>
          </p:nvPr>
        </p:nvSpPr>
        <p:spPr>
          <a:xfrm rot="5400000">
            <a:off x="2172275" y="-1197549"/>
            <a:ext cx="5897566" cy="9022914"/>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E8570-F9EC-C74C-92CF-0B144AF6AFC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C7ECD38-0E46-804D-B1A1-E6BCFF3617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3F7208E-4ACC-224A-8082-5897B826870C}"/>
              </a:ext>
            </a:extLst>
          </p:cNvPr>
          <p:cNvSpPr>
            <a:spLocks noGrp="1"/>
          </p:cNvSpPr>
          <p:nvPr>
            <p:ph type="dt" sz="half" idx="10"/>
          </p:nvPr>
        </p:nvSpPr>
        <p:spPr/>
        <p:txBody>
          <a:bodyPr/>
          <a:lstStyle/>
          <a:p>
            <a:fld id="{4AAD347D-5ACD-4C99-B74B-A9C85AD731AF}" type="datetimeFigureOut">
              <a:rPr lang="en-US" smtClean="0"/>
              <a:t>10/3/21</a:t>
            </a:fld>
            <a:endParaRPr lang="en-US" dirty="0"/>
          </a:p>
        </p:txBody>
      </p:sp>
      <p:sp>
        <p:nvSpPr>
          <p:cNvPr id="5" name="页脚占位符 4">
            <a:extLst>
              <a:ext uri="{FF2B5EF4-FFF2-40B4-BE49-F238E27FC236}">
                <a16:creationId xmlns:a16="http://schemas.microsoft.com/office/drawing/2014/main" id="{A16A0802-D0D3-124F-94D6-DD4B3AB3E9A8}"/>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3940C36A-4B35-054A-AA8A-A82F15D3774E}"/>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137669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04CD0-13F7-7142-8EC8-330BF9B925F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98C12AC-FB67-534D-B9E7-63FC5059697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B0087FE-26E1-9049-B739-20ED465696AF}"/>
              </a:ext>
            </a:extLst>
          </p:cNvPr>
          <p:cNvSpPr>
            <a:spLocks noGrp="1"/>
          </p:cNvSpPr>
          <p:nvPr>
            <p:ph type="dt" sz="half" idx="10"/>
          </p:nvPr>
        </p:nvSpPr>
        <p:spPr/>
        <p:txBody>
          <a:bodyPr/>
          <a:lstStyle/>
          <a:p>
            <a:fld id="{C35BB1C6-BF8F-4481-8AB2-603A1C8A906A}" type="datetimeFigureOut">
              <a:rPr lang="en-US" smtClean="0"/>
              <a:t>10/3/21</a:t>
            </a:fld>
            <a:endParaRPr lang="en-US" dirty="0"/>
          </a:p>
        </p:txBody>
      </p:sp>
      <p:sp>
        <p:nvSpPr>
          <p:cNvPr id="5" name="页脚占位符 4">
            <a:extLst>
              <a:ext uri="{FF2B5EF4-FFF2-40B4-BE49-F238E27FC236}">
                <a16:creationId xmlns:a16="http://schemas.microsoft.com/office/drawing/2014/main" id="{0782AD91-7DD1-5346-88FA-7130ED0581F1}"/>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AEC2B37E-1FB3-3D4C-80DA-D41A4F2869C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999490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DBD36-A898-5F42-8743-E5BAE448D74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14406D3-ED0A-E44C-9928-3BE1FE2E1A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97DD499-DCE9-D646-BF74-7259D990D916}"/>
              </a:ext>
            </a:extLst>
          </p:cNvPr>
          <p:cNvSpPr>
            <a:spLocks noGrp="1"/>
          </p:cNvSpPr>
          <p:nvPr>
            <p:ph type="dt" sz="half" idx="10"/>
          </p:nvPr>
        </p:nvSpPr>
        <p:spPr/>
        <p:txBody>
          <a:bodyPr/>
          <a:lstStyle/>
          <a:p>
            <a:fld id="{9796027F-7875-4030-9381-8BD8C4F21935}" type="datetimeFigureOut">
              <a:rPr lang="en-US" smtClean="0"/>
              <a:t>10/3/21</a:t>
            </a:fld>
            <a:endParaRPr lang="en-US" dirty="0"/>
          </a:p>
        </p:txBody>
      </p:sp>
      <p:sp>
        <p:nvSpPr>
          <p:cNvPr id="5" name="页脚占位符 4">
            <a:extLst>
              <a:ext uri="{FF2B5EF4-FFF2-40B4-BE49-F238E27FC236}">
                <a16:creationId xmlns:a16="http://schemas.microsoft.com/office/drawing/2014/main" id="{4A1819E5-590E-BF4B-A9A8-855562C63FC7}"/>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636F44C8-6C13-5746-BC4C-4475AF6361A3}"/>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4733618"/>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FA960-F2EC-2B4F-BBF7-2F1172A4CE4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CD4D7BA-DA64-5748-BA1A-5A2EBB3E82F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14A2180-2EDC-B048-9974-F7350F75922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A6AE384-B85E-AE4F-ADF9-087295B6A259}"/>
              </a:ext>
            </a:extLst>
          </p:cNvPr>
          <p:cNvSpPr>
            <a:spLocks noGrp="1"/>
          </p:cNvSpPr>
          <p:nvPr>
            <p:ph type="dt" sz="half" idx="10"/>
          </p:nvPr>
        </p:nvSpPr>
        <p:spPr/>
        <p:txBody>
          <a:bodyPr/>
          <a:lstStyle/>
          <a:p>
            <a:fld id="{C35BB1C6-BF8F-4481-8AB2-603A1C8A906A}" type="datetimeFigureOut">
              <a:rPr lang="en-US" smtClean="0"/>
              <a:t>10/3/21</a:t>
            </a:fld>
            <a:endParaRPr lang="en-US" dirty="0"/>
          </a:p>
        </p:txBody>
      </p:sp>
      <p:sp>
        <p:nvSpPr>
          <p:cNvPr id="6" name="页脚占位符 5">
            <a:extLst>
              <a:ext uri="{FF2B5EF4-FFF2-40B4-BE49-F238E27FC236}">
                <a16:creationId xmlns:a16="http://schemas.microsoft.com/office/drawing/2014/main" id="{D6631ED5-DB6B-8D4B-971A-54A1F765040F}"/>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95EF1F9D-E645-A54F-A109-9113759F879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5461919"/>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34E3D-A374-1B47-B65D-8E94ED97CD7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F521528-424E-EC44-A408-C0EADD6F4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B16D346-9FB3-A343-B42E-70BF7DDB0F5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51FD687-7524-EB4B-8C42-484E158D38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CB7D5C1-2519-4B40-922F-FD47E5100A3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26827ED-2B7A-4A44-BB86-84F95F758AD2}"/>
              </a:ext>
            </a:extLst>
          </p:cNvPr>
          <p:cNvSpPr>
            <a:spLocks noGrp="1"/>
          </p:cNvSpPr>
          <p:nvPr>
            <p:ph type="dt" sz="half" idx="10"/>
          </p:nvPr>
        </p:nvSpPr>
        <p:spPr/>
        <p:txBody>
          <a:bodyPr/>
          <a:lstStyle/>
          <a:p>
            <a:fld id="{C35BB1C6-BF8F-4481-8AB2-603A1C8A906A}" type="datetimeFigureOut">
              <a:rPr lang="en-US" smtClean="0"/>
              <a:t>10/3/21</a:t>
            </a:fld>
            <a:endParaRPr lang="en-US" dirty="0"/>
          </a:p>
        </p:txBody>
      </p:sp>
      <p:sp>
        <p:nvSpPr>
          <p:cNvPr id="8" name="页脚占位符 7">
            <a:extLst>
              <a:ext uri="{FF2B5EF4-FFF2-40B4-BE49-F238E27FC236}">
                <a16:creationId xmlns:a16="http://schemas.microsoft.com/office/drawing/2014/main" id="{60622D1C-CB80-5A45-9759-849FBE112D9C}"/>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309DA0D4-257C-714F-BDF7-C3ABB066E09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9415092"/>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6A2B5-4EB4-7741-89F6-D59D3AA2F28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C8E8AF7-FA68-5546-8C59-3F0B36992FF5}"/>
              </a:ext>
            </a:extLst>
          </p:cNvPr>
          <p:cNvSpPr>
            <a:spLocks noGrp="1"/>
          </p:cNvSpPr>
          <p:nvPr>
            <p:ph type="dt" sz="half" idx="10"/>
          </p:nvPr>
        </p:nvSpPr>
        <p:spPr/>
        <p:txBody>
          <a:bodyPr/>
          <a:lstStyle/>
          <a:p>
            <a:fld id="{4509A250-FF31-4206-8172-F9D3106AACB1}" type="datetimeFigureOut">
              <a:rPr lang="en-US" smtClean="0"/>
              <a:t>10/3/21</a:t>
            </a:fld>
            <a:endParaRPr lang="en-US" dirty="0"/>
          </a:p>
        </p:txBody>
      </p:sp>
      <p:sp>
        <p:nvSpPr>
          <p:cNvPr id="4" name="页脚占位符 3">
            <a:extLst>
              <a:ext uri="{FF2B5EF4-FFF2-40B4-BE49-F238E27FC236}">
                <a16:creationId xmlns:a16="http://schemas.microsoft.com/office/drawing/2014/main" id="{BFFCD41D-317D-E343-836D-A68110FDC97F}"/>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212FF1F9-EBFF-6542-8CED-7EE125B28B8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74365537"/>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336F6D7-A245-AE4B-A035-41B9092FC6A8}"/>
              </a:ext>
            </a:extLst>
          </p:cNvPr>
          <p:cNvSpPr>
            <a:spLocks noGrp="1"/>
          </p:cNvSpPr>
          <p:nvPr>
            <p:ph type="dt" sz="half" idx="10"/>
          </p:nvPr>
        </p:nvSpPr>
        <p:spPr/>
        <p:txBody>
          <a:bodyPr/>
          <a:lstStyle/>
          <a:p>
            <a:fld id="{4509A250-FF31-4206-8172-F9D3106AACB1}" type="datetimeFigureOut">
              <a:rPr lang="en-US" smtClean="0"/>
              <a:t>10/3/21</a:t>
            </a:fld>
            <a:endParaRPr lang="en-US" dirty="0"/>
          </a:p>
        </p:txBody>
      </p:sp>
      <p:sp>
        <p:nvSpPr>
          <p:cNvPr id="3" name="页脚占位符 2">
            <a:extLst>
              <a:ext uri="{FF2B5EF4-FFF2-40B4-BE49-F238E27FC236}">
                <a16:creationId xmlns:a16="http://schemas.microsoft.com/office/drawing/2014/main" id="{50CCE2BA-6309-3D4E-A10F-2703614728D2}"/>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7AFF0538-0D21-DB48-AF75-EAEBB5B0B67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2314486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C208D-723B-204C-BAA7-60537812B6B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1C25EB7-2460-AE4B-AF49-F466045BF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677E6FD-70C1-6642-9EC8-E4991CB3F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1E1E5E7-CE57-7047-AA04-B8091FCCE903}"/>
              </a:ext>
            </a:extLst>
          </p:cNvPr>
          <p:cNvSpPr>
            <a:spLocks noGrp="1"/>
          </p:cNvSpPr>
          <p:nvPr>
            <p:ph type="dt" sz="half" idx="10"/>
          </p:nvPr>
        </p:nvSpPr>
        <p:spPr/>
        <p:txBody>
          <a:bodyPr/>
          <a:lstStyle/>
          <a:p>
            <a:fld id="{C35BB1C6-BF8F-4481-8AB2-603A1C8A906A}" type="datetimeFigureOut">
              <a:rPr lang="en-US" smtClean="0"/>
              <a:t>10/3/21</a:t>
            </a:fld>
            <a:endParaRPr lang="en-US" dirty="0"/>
          </a:p>
        </p:txBody>
      </p:sp>
      <p:sp>
        <p:nvSpPr>
          <p:cNvPr id="6" name="页脚占位符 5">
            <a:extLst>
              <a:ext uri="{FF2B5EF4-FFF2-40B4-BE49-F238E27FC236}">
                <a16:creationId xmlns:a16="http://schemas.microsoft.com/office/drawing/2014/main" id="{7478AEB2-598D-4C46-AD13-D65CDFC6CB5D}"/>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F2AD051C-FD1D-1645-8542-CB5368F642B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8258497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99CA5-A941-D343-AFC8-2DB678462ED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1C3B5D1-B141-134E-BF44-EA772FA755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6E4EDE7-E41C-9744-BA55-DF0E8E81BB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A950995-10F6-2344-8818-B04E2A4EB2A0}"/>
              </a:ext>
            </a:extLst>
          </p:cNvPr>
          <p:cNvSpPr>
            <a:spLocks noGrp="1"/>
          </p:cNvSpPr>
          <p:nvPr>
            <p:ph type="dt" sz="half" idx="10"/>
          </p:nvPr>
        </p:nvSpPr>
        <p:spPr/>
        <p:txBody>
          <a:bodyPr/>
          <a:lstStyle/>
          <a:p>
            <a:fld id="{4509A250-FF31-4206-8172-F9D3106AACB1}" type="datetimeFigureOut">
              <a:rPr lang="en-US" smtClean="0"/>
              <a:t>10/3/21</a:t>
            </a:fld>
            <a:endParaRPr lang="en-US" dirty="0"/>
          </a:p>
        </p:txBody>
      </p:sp>
      <p:sp>
        <p:nvSpPr>
          <p:cNvPr id="6" name="页脚占位符 5">
            <a:extLst>
              <a:ext uri="{FF2B5EF4-FFF2-40B4-BE49-F238E27FC236}">
                <a16:creationId xmlns:a16="http://schemas.microsoft.com/office/drawing/2014/main" id="{87827823-734E-E34C-AF29-0D1770E85A61}"/>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D24C0A65-56EF-9843-9FD9-03202712D58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5890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2"/>
        <p:cNvGrpSpPr/>
        <p:nvPr/>
      </p:nvGrpSpPr>
      <p:grpSpPr>
        <a:xfrm>
          <a:off x="0" y="0"/>
          <a:ext cx="0" cy="0"/>
          <a:chOff x="0" y="0"/>
          <a:chExt cx="0" cy="0"/>
        </a:xfrm>
      </p:grpSpPr>
      <p:sp>
        <p:nvSpPr>
          <p:cNvPr id="133" name="Google Shape;133;p58"/>
          <p:cNvSpPr txBox="1">
            <a:spLocks noGrp="1"/>
          </p:cNvSpPr>
          <p:nvPr>
            <p:ph type="title"/>
          </p:nvPr>
        </p:nvSpPr>
        <p:spPr>
          <a:xfrm>
            <a:off x="609600" y="68574"/>
            <a:ext cx="11581896"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58"/>
          <p:cNvSpPr txBox="1">
            <a:spLocks noGrp="1"/>
          </p:cNvSpPr>
          <p:nvPr>
            <p:ph type="body" idx="1"/>
          </p:nvPr>
        </p:nvSpPr>
        <p:spPr>
          <a:xfrm>
            <a:off x="609600" y="1414463"/>
            <a:ext cx="10972800" cy="4848225"/>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3">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4D2A9-53A9-FD41-A291-BCC28732823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CB50CA7-FE40-784F-BEFD-A6460445CD8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08E41DB-1E63-5147-8ECC-1299612D6E78}"/>
              </a:ext>
            </a:extLst>
          </p:cNvPr>
          <p:cNvSpPr>
            <a:spLocks noGrp="1"/>
          </p:cNvSpPr>
          <p:nvPr>
            <p:ph type="dt" sz="half" idx="10"/>
          </p:nvPr>
        </p:nvSpPr>
        <p:spPr/>
        <p:txBody>
          <a:bodyPr/>
          <a:lstStyle/>
          <a:p>
            <a:fld id="{C35BB1C6-BF8F-4481-8AB2-603A1C8A906A}" type="datetimeFigureOut">
              <a:rPr lang="en-US" smtClean="0"/>
              <a:t>10/3/21</a:t>
            </a:fld>
            <a:endParaRPr lang="en-US" dirty="0"/>
          </a:p>
        </p:txBody>
      </p:sp>
      <p:sp>
        <p:nvSpPr>
          <p:cNvPr id="5" name="页脚占位符 4">
            <a:extLst>
              <a:ext uri="{FF2B5EF4-FFF2-40B4-BE49-F238E27FC236}">
                <a16:creationId xmlns:a16="http://schemas.microsoft.com/office/drawing/2014/main" id="{15701A8F-3F66-334F-B2D1-7E09B7C72D87}"/>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0ED685F9-5947-F84E-AAF2-136ABFDB1E97}"/>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3585177"/>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8C39B2-6D39-F04D-A283-CB499147C89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1ED719C-AC3D-BD4E-AF2F-14FA4D8189F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AE6D7E4-26ED-854E-A26E-0A937011ACA0}"/>
              </a:ext>
            </a:extLst>
          </p:cNvPr>
          <p:cNvSpPr>
            <a:spLocks noGrp="1"/>
          </p:cNvSpPr>
          <p:nvPr>
            <p:ph type="dt" sz="half" idx="10"/>
          </p:nvPr>
        </p:nvSpPr>
        <p:spPr/>
        <p:txBody>
          <a:bodyPr/>
          <a:lstStyle/>
          <a:p>
            <a:fld id="{C35BB1C6-BF8F-4481-8AB2-603A1C8A906A}" type="datetimeFigureOut">
              <a:rPr lang="en-US" smtClean="0"/>
              <a:t>10/3/21</a:t>
            </a:fld>
            <a:endParaRPr lang="en-US" dirty="0"/>
          </a:p>
        </p:txBody>
      </p:sp>
      <p:sp>
        <p:nvSpPr>
          <p:cNvPr id="5" name="页脚占位符 4">
            <a:extLst>
              <a:ext uri="{FF2B5EF4-FFF2-40B4-BE49-F238E27FC236}">
                <a16:creationId xmlns:a16="http://schemas.microsoft.com/office/drawing/2014/main" id="{CD34C93E-0E52-A442-8833-7A9993418B4E}"/>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1E9A74D0-47B1-5D43-A80B-D36E439890A1}"/>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580132"/>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Synopsys Title Slide">
  <p:cSld name="Synopsys Title Slide">
    <p:spTree>
      <p:nvGrpSpPr>
        <p:cNvPr id="1" name="Shape 27"/>
        <p:cNvGrpSpPr/>
        <p:nvPr/>
      </p:nvGrpSpPr>
      <p:grpSpPr>
        <a:xfrm>
          <a:off x="0" y="0"/>
          <a:ext cx="0" cy="0"/>
          <a:chOff x="0" y="0"/>
          <a:chExt cx="0" cy="0"/>
        </a:xfrm>
      </p:grpSpPr>
      <p:sp>
        <p:nvSpPr>
          <p:cNvPr id="29" name="Google Shape;29;p39"/>
          <p:cNvSpPr txBox="1">
            <a:spLocks noGrp="1"/>
          </p:cNvSpPr>
          <p:nvPr>
            <p:ph type="body" idx="1"/>
          </p:nvPr>
        </p:nvSpPr>
        <p:spPr>
          <a:xfrm>
            <a:off x="456698" y="3970142"/>
            <a:ext cx="5524972" cy="73152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00"/>
              </a:spcBef>
              <a:spcAft>
                <a:spcPts val="0"/>
              </a:spcAft>
              <a:buSzPts val="2400"/>
              <a:buNone/>
              <a:defRPr sz="2400">
                <a:solidFill>
                  <a:schemeClr val="dk1"/>
                </a:solidFill>
              </a:defRPr>
            </a:lvl1pPr>
            <a:lvl2pPr marL="914400" lvl="1" indent="-228600" algn="ctr">
              <a:lnSpc>
                <a:spcPct val="100000"/>
              </a:lnSpc>
              <a:spcBef>
                <a:spcPts val="600"/>
              </a:spcBef>
              <a:spcAft>
                <a:spcPts val="0"/>
              </a:spcAft>
              <a:buSzPts val="1800"/>
              <a:buNone/>
              <a:defRPr>
                <a:solidFill>
                  <a:srgbClr val="595959"/>
                </a:solidFill>
              </a:defRPr>
            </a:lvl2pPr>
            <a:lvl3pPr marL="1371600" lvl="2" indent="-330200" algn="ctr">
              <a:lnSpc>
                <a:spcPct val="100000"/>
              </a:lnSpc>
              <a:spcBef>
                <a:spcPts val="600"/>
              </a:spcBef>
              <a:spcAft>
                <a:spcPts val="0"/>
              </a:spcAft>
              <a:buSzPts val="1600"/>
              <a:buChar char="–"/>
              <a:defRPr>
                <a:solidFill>
                  <a:srgbClr val="595959"/>
                </a:solidFill>
              </a:defRPr>
            </a:lvl3pPr>
            <a:lvl4pPr marL="1828800" lvl="3" indent="-317500" algn="ctr">
              <a:lnSpc>
                <a:spcPct val="100000"/>
              </a:lnSpc>
              <a:spcBef>
                <a:spcPts val="336"/>
              </a:spcBef>
              <a:spcAft>
                <a:spcPts val="0"/>
              </a:spcAft>
              <a:buSzPts val="1400"/>
              <a:buChar char="–"/>
              <a:defRPr>
                <a:solidFill>
                  <a:srgbClr val="595959"/>
                </a:solidFill>
              </a:defRPr>
            </a:lvl4pPr>
            <a:lvl5pPr marL="2286000" lvl="4" indent="-317500" algn="ctr">
              <a:lnSpc>
                <a:spcPct val="100000"/>
              </a:lnSpc>
              <a:spcBef>
                <a:spcPts val="336"/>
              </a:spcBef>
              <a:spcAft>
                <a:spcPts val="0"/>
              </a:spcAft>
              <a:buSzPts val="1400"/>
              <a:buChar char="–"/>
              <a:defRPr>
                <a:solidFill>
                  <a:srgbClr val="595959"/>
                </a:solidFill>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30" name="Google Shape;30;p39"/>
          <p:cNvSpPr txBox="1">
            <a:spLocks noGrp="1"/>
          </p:cNvSpPr>
          <p:nvPr>
            <p:ph type="body" idx="2"/>
          </p:nvPr>
        </p:nvSpPr>
        <p:spPr>
          <a:xfrm>
            <a:off x="456555" y="4701662"/>
            <a:ext cx="5525117" cy="396815"/>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00"/>
              </a:spcBef>
              <a:spcAft>
                <a:spcPts val="0"/>
              </a:spcAft>
              <a:buSzPts val="2000"/>
              <a:buNone/>
              <a:defRPr sz="2000">
                <a:solidFill>
                  <a:schemeClr val="dk1"/>
                </a:solidFill>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31" name="Google Shape;31;p39"/>
          <p:cNvSpPr txBox="1">
            <a:spLocks noGrp="1"/>
          </p:cNvSpPr>
          <p:nvPr>
            <p:ph type="subTitle" idx="3"/>
          </p:nvPr>
        </p:nvSpPr>
        <p:spPr>
          <a:xfrm>
            <a:off x="456556" y="2982484"/>
            <a:ext cx="11278565" cy="9906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600"/>
              </a:spcBef>
              <a:spcAft>
                <a:spcPts val="0"/>
              </a:spcAft>
              <a:buSzPts val="2800"/>
              <a:buNone/>
              <a:defRPr sz="2800" b="0">
                <a:solidFill>
                  <a:schemeClr val="dk1"/>
                </a:solidFill>
              </a:defRPr>
            </a:lvl1pPr>
            <a:lvl2pPr lvl="1" algn="ctr">
              <a:lnSpc>
                <a:spcPct val="100000"/>
              </a:lnSpc>
              <a:spcBef>
                <a:spcPts val="600"/>
              </a:spcBef>
              <a:spcAft>
                <a:spcPts val="0"/>
              </a:spcAft>
              <a:buSzPts val="1800"/>
              <a:buNone/>
              <a:defRPr>
                <a:solidFill>
                  <a:srgbClr val="888888"/>
                </a:solidFill>
              </a:defRPr>
            </a:lvl2pPr>
            <a:lvl3pPr lvl="2" algn="ctr">
              <a:lnSpc>
                <a:spcPct val="100000"/>
              </a:lnSpc>
              <a:spcBef>
                <a:spcPts val="600"/>
              </a:spcBef>
              <a:spcAft>
                <a:spcPts val="0"/>
              </a:spcAft>
              <a:buSzPts val="1600"/>
              <a:buNone/>
              <a:defRPr>
                <a:solidFill>
                  <a:srgbClr val="888888"/>
                </a:solidFill>
              </a:defRPr>
            </a:lvl3pPr>
            <a:lvl4pPr lvl="3" algn="ctr">
              <a:lnSpc>
                <a:spcPct val="100000"/>
              </a:lnSpc>
              <a:spcBef>
                <a:spcPts val="336"/>
              </a:spcBef>
              <a:spcAft>
                <a:spcPts val="0"/>
              </a:spcAft>
              <a:buSzPts val="1400"/>
              <a:buNone/>
              <a:defRPr>
                <a:solidFill>
                  <a:srgbClr val="888888"/>
                </a:solidFill>
              </a:defRPr>
            </a:lvl4pPr>
            <a:lvl5pPr lvl="4" algn="ctr">
              <a:lnSpc>
                <a:spcPct val="100000"/>
              </a:lnSpc>
              <a:spcBef>
                <a:spcPts val="336"/>
              </a:spcBef>
              <a:spcAft>
                <a:spcPts val="0"/>
              </a:spcAft>
              <a:buSzPts val="1400"/>
              <a:buNone/>
              <a:defRPr>
                <a:solidFill>
                  <a:srgbClr val="888888"/>
                </a:solidFill>
              </a:defRPr>
            </a:lvl5pPr>
            <a:lvl6pPr lvl="5" algn="ctr">
              <a:lnSpc>
                <a:spcPct val="100000"/>
              </a:lnSpc>
              <a:spcBef>
                <a:spcPts val="336"/>
              </a:spcBef>
              <a:spcAft>
                <a:spcPts val="0"/>
              </a:spcAft>
              <a:buSzPts val="1400"/>
              <a:buNone/>
              <a:defRPr>
                <a:solidFill>
                  <a:srgbClr val="888888"/>
                </a:solidFill>
              </a:defRPr>
            </a:lvl6pPr>
            <a:lvl7pPr lvl="6" algn="ctr">
              <a:lnSpc>
                <a:spcPct val="100000"/>
              </a:lnSpc>
              <a:spcBef>
                <a:spcPts val="336"/>
              </a:spcBef>
              <a:spcAft>
                <a:spcPts val="0"/>
              </a:spcAft>
              <a:buSzPts val="1400"/>
              <a:buNone/>
              <a:defRPr>
                <a:solidFill>
                  <a:srgbClr val="888888"/>
                </a:solidFill>
              </a:defRPr>
            </a:lvl7pPr>
            <a:lvl8pPr lvl="7" algn="ctr">
              <a:lnSpc>
                <a:spcPct val="100000"/>
              </a:lnSpc>
              <a:spcBef>
                <a:spcPts val="336"/>
              </a:spcBef>
              <a:spcAft>
                <a:spcPts val="0"/>
              </a:spcAft>
              <a:buSzPts val="1400"/>
              <a:buNone/>
              <a:defRPr>
                <a:solidFill>
                  <a:srgbClr val="888888"/>
                </a:solidFill>
              </a:defRPr>
            </a:lvl8pPr>
            <a:lvl9pPr lvl="8" algn="ctr">
              <a:lnSpc>
                <a:spcPct val="100000"/>
              </a:lnSpc>
              <a:spcBef>
                <a:spcPts val="336"/>
              </a:spcBef>
              <a:spcAft>
                <a:spcPts val="0"/>
              </a:spcAft>
              <a:buSzPts val="1400"/>
              <a:buNone/>
              <a:defRPr>
                <a:solidFill>
                  <a:srgbClr val="888888"/>
                </a:solidFill>
              </a:defRPr>
            </a:lvl9pPr>
          </a:lstStyle>
          <a:p>
            <a:endParaRPr/>
          </a:p>
        </p:txBody>
      </p:sp>
      <p:sp>
        <p:nvSpPr>
          <p:cNvPr id="32" name="Google Shape;32;p39"/>
          <p:cNvSpPr txBox="1">
            <a:spLocks noGrp="1"/>
          </p:cNvSpPr>
          <p:nvPr>
            <p:ph type="ctrTitle"/>
          </p:nvPr>
        </p:nvSpPr>
        <p:spPr>
          <a:xfrm>
            <a:off x="456555" y="1147394"/>
            <a:ext cx="11278567" cy="1828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3600"/>
              <a:buFont typeface="Arial"/>
              <a:buNone/>
              <a:defRPr sz="36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5966696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37"/>
        <p:cNvGrpSpPr/>
        <p:nvPr/>
      </p:nvGrpSpPr>
      <p:grpSpPr>
        <a:xfrm>
          <a:off x="0" y="0"/>
          <a:ext cx="0" cy="0"/>
          <a:chOff x="0" y="0"/>
          <a:chExt cx="0" cy="0"/>
        </a:xfrm>
      </p:grpSpPr>
      <p:sp>
        <p:nvSpPr>
          <p:cNvPr id="39" name="Google Shape;39;p41"/>
          <p:cNvSpPr txBox="1">
            <a:spLocks noGrp="1"/>
          </p:cNvSpPr>
          <p:nvPr>
            <p:ph type="title"/>
          </p:nvPr>
        </p:nvSpPr>
        <p:spPr>
          <a:xfrm>
            <a:off x="456876" y="921262"/>
            <a:ext cx="10319341" cy="136845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3600"/>
              <a:buFont typeface="Arial"/>
              <a:buNone/>
              <a:defRPr sz="36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1"/>
          <p:cNvSpPr txBox="1">
            <a:spLocks noGrp="1"/>
          </p:cNvSpPr>
          <p:nvPr>
            <p:ph type="body" idx="1"/>
          </p:nvPr>
        </p:nvSpPr>
        <p:spPr>
          <a:xfrm>
            <a:off x="456876" y="2409824"/>
            <a:ext cx="11278244" cy="3990976"/>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600"/>
              </a:spcBef>
              <a:spcAft>
                <a:spcPts val="0"/>
              </a:spcAft>
              <a:buClr>
                <a:schemeClr val="dk1"/>
              </a:buClr>
              <a:buSzPts val="2800"/>
              <a:buFont typeface="Arial"/>
              <a:buChar char="•"/>
              <a:defRPr sz="2800">
                <a:solidFill>
                  <a:schemeClr val="dk1"/>
                </a:solidFill>
              </a:defRPr>
            </a:lvl1pPr>
            <a:lvl2pPr marL="914400" lvl="1" indent="-381000" algn="l">
              <a:lnSpc>
                <a:spcPct val="100000"/>
              </a:lnSpc>
              <a:spcBef>
                <a:spcPts val="600"/>
              </a:spcBef>
              <a:spcAft>
                <a:spcPts val="0"/>
              </a:spcAft>
              <a:buClr>
                <a:schemeClr val="dk1"/>
              </a:buClr>
              <a:buSzPts val="2400"/>
              <a:buFont typeface="Arial"/>
              <a:buChar char="•"/>
              <a:defRPr sz="2400">
                <a:solidFill>
                  <a:schemeClr val="dk1"/>
                </a:solidFill>
              </a:defRPr>
            </a:lvl2pPr>
            <a:lvl3pPr marL="1371600" lvl="2" indent="-355600" algn="l">
              <a:lnSpc>
                <a:spcPct val="100000"/>
              </a:lnSpc>
              <a:spcBef>
                <a:spcPts val="600"/>
              </a:spcBef>
              <a:spcAft>
                <a:spcPts val="0"/>
              </a:spcAft>
              <a:buClr>
                <a:schemeClr val="dk1"/>
              </a:buClr>
              <a:buSzPts val="2000"/>
              <a:buFont typeface="Arial"/>
              <a:buChar char="•"/>
              <a:defRPr sz="2000">
                <a:solidFill>
                  <a:schemeClr val="dk1"/>
                </a:solidFill>
              </a:defRPr>
            </a:lvl3pPr>
            <a:lvl4pPr marL="1828800" lvl="3" indent="-342900" algn="l">
              <a:lnSpc>
                <a:spcPct val="100000"/>
              </a:lnSpc>
              <a:spcBef>
                <a:spcPts val="336"/>
              </a:spcBef>
              <a:spcAft>
                <a:spcPts val="0"/>
              </a:spcAft>
              <a:buClr>
                <a:schemeClr val="dk1"/>
              </a:buClr>
              <a:buSzPts val="1800"/>
              <a:buFont typeface="Arial"/>
              <a:buChar char="•"/>
              <a:defRPr sz="1800">
                <a:solidFill>
                  <a:schemeClr val="dk1"/>
                </a:solidFill>
              </a:defRPr>
            </a:lvl4pPr>
            <a:lvl5pPr marL="2286000" lvl="4" indent="-342900" algn="l">
              <a:lnSpc>
                <a:spcPct val="100000"/>
              </a:lnSpc>
              <a:spcBef>
                <a:spcPts val="336"/>
              </a:spcBef>
              <a:spcAft>
                <a:spcPts val="0"/>
              </a:spcAft>
              <a:buClr>
                <a:schemeClr val="dk1"/>
              </a:buClr>
              <a:buSzPts val="1800"/>
              <a:buFont typeface="Arial"/>
              <a:buChar char="•"/>
              <a:defRPr sz="1800">
                <a:solidFill>
                  <a:schemeClr val="dk1"/>
                </a:solidFill>
              </a:defRPr>
            </a:lvl5pPr>
            <a:lvl6pPr marL="2743200" lvl="5" indent="-342900" algn="l">
              <a:lnSpc>
                <a:spcPct val="100000"/>
              </a:lnSpc>
              <a:spcBef>
                <a:spcPts val="336"/>
              </a:spcBef>
              <a:spcAft>
                <a:spcPts val="0"/>
              </a:spcAft>
              <a:buClr>
                <a:schemeClr val="dk1"/>
              </a:buClr>
              <a:buSzPts val="1800"/>
              <a:buFont typeface="Arial"/>
              <a:buChar char="•"/>
              <a:defRPr sz="1800"/>
            </a:lvl6pPr>
            <a:lvl7pPr marL="3200400" lvl="6" indent="-342900" algn="l">
              <a:lnSpc>
                <a:spcPct val="100000"/>
              </a:lnSpc>
              <a:spcBef>
                <a:spcPts val="336"/>
              </a:spcBef>
              <a:spcAft>
                <a:spcPts val="0"/>
              </a:spcAft>
              <a:buClr>
                <a:schemeClr val="dk1"/>
              </a:buClr>
              <a:buSzPts val="1800"/>
              <a:buFont typeface="Arial"/>
              <a:buChar char="•"/>
              <a:defRPr sz="1800"/>
            </a:lvl7pPr>
            <a:lvl8pPr marL="3657600" lvl="7" indent="-342900" algn="l">
              <a:lnSpc>
                <a:spcPct val="100000"/>
              </a:lnSpc>
              <a:spcBef>
                <a:spcPts val="336"/>
              </a:spcBef>
              <a:spcAft>
                <a:spcPts val="0"/>
              </a:spcAft>
              <a:buClr>
                <a:schemeClr val="dk1"/>
              </a:buClr>
              <a:buSzPts val="1800"/>
              <a:buFont typeface="Arial"/>
              <a:buChar char="•"/>
              <a:defRPr sz="1800"/>
            </a:lvl8pPr>
            <a:lvl9pPr marL="4114800" lvl="8" indent="-342900" algn="l">
              <a:lnSpc>
                <a:spcPct val="100000"/>
              </a:lnSpc>
              <a:spcBef>
                <a:spcPts val="336"/>
              </a:spcBef>
              <a:spcAft>
                <a:spcPts val="0"/>
              </a:spcAft>
              <a:buClr>
                <a:schemeClr val="dk1"/>
              </a:buClr>
              <a:buSzPts val="1800"/>
              <a:buFont typeface="Arial"/>
              <a:buChar char="•"/>
              <a:defRPr sz="1800"/>
            </a:lvl9pPr>
          </a:lstStyle>
          <a:p>
            <a:endParaRPr/>
          </a:p>
        </p:txBody>
      </p:sp>
    </p:spTree>
    <p:extLst>
      <p:ext uri="{BB962C8B-B14F-4D97-AF65-F5344CB8AC3E}">
        <p14:creationId xmlns:p14="http://schemas.microsoft.com/office/powerpoint/2010/main" val="1307561"/>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43"/>
        <p:cNvGrpSpPr/>
        <p:nvPr/>
      </p:nvGrpSpPr>
      <p:grpSpPr>
        <a:xfrm>
          <a:off x="0" y="0"/>
          <a:ext cx="0" cy="0"/>
          <a:chOff x="0" y="0"/>
          <a:chExt cx="0" cy="0"/>
        </a:xfrm>
      </p:grpSpPr>
      <p:sp>
        <p:nvSpPr>
          <p:cNvPr id="44" name="Google Shape;44;p42"/>
          <p:cNvSpPr txBox="1">
            <a:spLocks noGrp="1"/>
          </p:cNvSpPr>
          <p:nvPr>
            <p:ph type="body" idx="1"/>
          </p:nvPr>
        </p:nvSpPr>
        <p:spPr>
          <a:xfrm>
            <a:off x="456555" y="1554480"/>
            <a:ext cx="11278244" cy="4846320"/>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45" name="Google Shape;45;p42"/>
          <p:cNvSpPr txBox="1">
            <a:spLocks noGrp="1"/>
          </p:cNvSpPr>
          <p:nvPr>
            <p:ph type="body" idx="2"/>
          </p:nvPr>
        </p:nvSpPr>
        <p:spPr>
          <a:xfrm>
            <a:off x="456555" y="1005839"/>
            <a:ext cx="11278244" cy="36576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2200"/>
              <a:buFont typeface="Arial"/>
              <a:buNone/>
              <a:defRPr sz="2200" i="0">
                <a:solidFill>
                  <a:schemeClr val="dk1"/>
                </a:solidFill>
              </a:defRPr>
            </a:lvl1pPr>
            <a:lvl2pPr marL="914400" lvl="1" indent="-228600" algn="l">
              <a:lnSpc>
                <a:spcPct val="100000"/>
              </a:lnSpc>
              <a:spcBef>
                <a:spcPts val="0"/>
              </a:spcBef>
              <a:spcAft>
                <a:spcPts val="0"/>
              </a:spcAft>
              <a:buSzPts val="2400"/>
              <a:buNone/>
              <a:defRPr sz="2400">
                <a:solidFill>
                  <a:srgbClr val="595959"/>
                </a:solidFill>
              </a:defRPr>
            </a:lvl2pPr>
            <a:lvl3pPr marL="1371600" lvl="2" indent="-228600" algn="l">
              <a:lnSpc>
                <a:spcPct val="100000"/>
              </a:lnSpc>
              <a:spcBef>
                <a:spcPts val="0"/>
              </a:spcBef>
              <a:spcAft>
                <a:spcPts val="0"/>
              </a:spcAft>
              <a:buSzPts val="2400"/>
              <a:buNone/>
              <a:defRPr sz="2400">
                <a:solidFill>
                  <a:srgbClr val="595959"/>
                </a:solidFill>
              </a:defRPr>
            </a:lvl3pPr>
            <a:lvl4pPr marL="1828800" lvl="3" indent="-228600" algn="l">
              <a:lnSpc>
                <a:spcPct val="100000"/>
              </a:lnSpc>
              <a:spcBef>
                <a:spcPts val="0"/>
              </a:spcBef>
              <a:spcAft>
                <a:spcPts val="0"/>
              </a:spcAft>
              <a:buSzPts val="2400"/>
              <a:buNone/>
              <a:defRPr sz="2400">
                <a:solidFill>
                  <a:srgbClr val="595959"/>
                </a:solidFill>
              </a:defRPr>
            </a:lvl4pPr>
            <a:lvl5pPr marL="2286000" lvl="4" indent="-228600" algn="l">
              <a:lnSpc>
                <a:spcPct val="100000"/>
              </a:lnSpc>
              <a:spcBef>
                <a:spcPts val="0"/>
              </a:spcBef>
              <a:spcAft>
                <a:spcPts val="0"/>
              </a:spcAft>
              <a:buSzPts val="2400"/>
              <a:buNone/>
              <a:defRPr sz="2400">
                <a:solidFill>
                  <a:srgbClr val="595959"/>
                </a:solidFill>
              </a:defRPr>
            </a:lvl5pPr>
            <a:lvl6pPr marL="2743200" lvl="5" indent="-228600" algn="l">
              <a:lnSpc>
                <a:spcPct val="100000"/>
              </a:lnSpc>
              <a:spcBef>
                <a:spcPts val="0"/>
              </a:spcBef>
              <a:spcAft>
                <a:spcPts val="0"/>
              </a:spcAft>
              <a:buSzPts val="2400"/>
              <a:buNone/>
              <a:defRPr sz="2400">
                <a:solidFill>
                  <a:srgbClr val="595959"/>
                </a:solidFill>
              </a:defRPr>
            </a:lvl6pPr>
            <a:lvl7pPr marL="3200400" lvl="6" indent="-228600" algn="l">
              <a:lnSpc>
                <a:spcPct val="100000"/>
              </a:lnSpc>
              <a:spcBef>
                <a:spcPts val="0"/>
              </a:spcBef>
              <a:spcAft>
                <a:spcPts val="0"/>
              </a:spcAft>
              <a:buSzPts val="2400"/>
              <a:buNone/>
              <a:defRPr sz="2400">
                <a:solidFill>
                  <a:srgbClr val="595959"/>
                </a:solidFill>
              </a:defRPr>
            </a:lvl7pPr>
            <a:lvl8pPr marL="3657600" lvl="7" indent="-228600" algn="l">
              <a:lnSpc>
                <a:spcPct val="100000"/>
              </a:lnSpc>
              <a:spcBef>
                <a:spcPts val="0"/>
              </a:spcBef>
              <a:spcAft>
                <a:spcPts val="0"/>
              </a:spcAft>
              <a:buSzPts val="2400"/>
              <a:buNone/>
              <a:defRPr sz="2400">
                <a:solidFill>
                  <a:srgbClr val="595959"/>
                </a:solidFill>
              </a:defRPr>
            </a:lvl8pPr>
            <a:lvl9pPr marL="4114800" lvl="8" indent="-228600" algn="l">
              <a:lnSpc>
                <a:spcPct val="100000"/>
              </a:lnSpc>
              <a:spcBef>
                <a:spcPts val="0"/>
              </a:spcBef>
              <a:spcAft>
                <a:spcPts val="0"/>
              </a:spcAft>
              <a:buSzPts val="2400"/>
              <a:buNone/>
              <a:defRPr sz="2400">
                <a:solidFill>
                  <a:srgbClr val="595959"/>
                </a:solidFill>
              </a:defRPr>
            </a:lvl9pPr>
          </a:lstStyle>
          <a:p>
            <a:endParaRPr/>
          </a:p>
        </p:txBody>
      </p:sp>
      <p:sp>
        <p:nvSpPr>
          <p:cNvPr id="46" name="Google Shape;46;p42"/>
          <p:cNvSpPr txBox="1">
            <a:spLocks noGrp="1"/>
          </p:cNvSpPr>
          <p:nvPr>
            <p:ph type="title"/>
          </p:nvPr>
        </p:nvSpPr>
        <p:spPr>
          <a:xfrm>
            <a:off x="457200" y="0"/>
            <a:ext cx="11277922" cy="100584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888882934"/>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54"/>
        <p:cNvGrpSpPr/>
        <p:nvPr/>
      </p:nvGrpSpPr>
      <p:grpSpPr>
        <a:xfrm>
          <a:off x="0" y="0"/>
          <a:ext cx="0" cy="0"/>
          <a:chOff x="0" y="0"/>
          <a:chExt cx="0" cy="0"/>
        </a:xfrm>
      </p:grpSpPr>
      <p:sp>
        <p:nvSpPr>
          <p:cNvPr id="55" name="Google Shape;55;p46"/>
          <p:cNvSpPr txBox="1">
            <a:spLocks noGrp="1"/>
          </p:cNvSpPr>
          <p:nvPr>
            <p:ph type="title"/>
          </p:nvPr>
        </p:nvSpPr>
        <p:spPr>
          <a:xfrm>
            <a:off x="457200" y="0"/>
            <a:ext cx="11277922" cy="100584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6"/>
          <p:cNvSpPr txBox="1">
            <a:spLocks noGrp="1"/>
          </p:cNvSpPr>
          <p:nvPr>
            <p:ph type="body" idx="1"/>
          </p:nvPr>
        </p:nvSpPr>
        <p:spPr>
          <a:xfrm>
            <a:off x="456555" y="1005839"/>
            <a:ext cx="11278244" cy="36576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2200"/>
              <a:buFont typeface="Arial"/>
              <a:buNone/>
              <a:defRPr sz="2200" i="0">
                <a:solidFill>
                  <a:schemeClr val="dk1"/>
                </a:solidFill>
              </a:defRPr>
            </a:lvl1pPr>
            <a:lvl2pPr marL="914400" lvl="1" indent="-228600" algn="l">
              <a:lnSpc>
                <a:spcPct val="100000"/>
              </a:lnSpc>
              <a:spcBef>
                <a:spcPts val="0"/>
              </a:spcBef>
              <a:spcAft>
                <a:spcPts val="0"/>
              </a:spcAft>
              <a:buSzPts val="2400"/>
              <a:buNone/>
              <a:defRPr sz="2400">
                <a:solidFill>
                  <a:srgbClr val="595959"/>
                </a:solidFill>
              </a:defRPr>
            </a:lvl2pPr>
            <a:lvl3pPr marL="1371600" lvl="2" indent="-228600" algn="l">
              <a:lnSpc>
                <a:spcPct val="100000"/>
              </a:lnSpc>
              <a:spcBef>
                <a:spcPts val="0"/>
              </a:spcBef>
              <a:spcAft>
                <a:spcPts val="0"/>
              </a:spcAft>
              <a:buSzPts val="2400"/>
              <a:buNone/>
              <a:defRPr sz="2400">
                <a:solidFill>
                  <a:srgbClr val="595959"/>
                </a:solidFill>
              </a:defRPr>
            </a:lvl3pPr>
            <a:lvl4pPr marL="1828800" lvl="3" indent="-228600" algn="l">
              <a:lnSpc>
                <a:spcPct val="100000"/>
              </a:lnSpc>
              <a:spcBef>
                <a:spcPts val="0"/>
              </a:spcBef>
              <a:spcAft>
                <a:spcPts val="0"/>
              </a:spcAft>
              <a:buSzPts val="2400"/>
              <a:buNone/>
              <a:defRPr sz="2400">
                <a:solidFill>
                  <a:srgbClr val="595959"/>
                </a:solidFill>
              </a:defRPr>
            </a:lvl4pPr>
            <a:lvl5pPr marL="2286000" lvl="4" indent="-228600" algn="l">
              <a:lnSpc>
                <a:spcPct val="100000"/>
              </a:lnSpc>
              <a:spcBef>
                <a:spcPts val="0"/>
              </a:spcBef>
              <a:spcAft>
                <a:spcPts val="0"/>
              </a:spcAft>
              <a:buSzPts val="2400"/>
              <a:buNone/>
              <a:defRPr sz="2400">
                <a:solidFill>
                  <a:srgbClr val="595959"/>
                </a:solidFill>
              </a:defRPr>
            </a:lvl5pPr>
            <a:lvl6pPr marL="2743200" lvl="5" indent="-228600" algn="l">
              <a:lnSpc>
                <a:spcPct val="100000"/>
              </a:lnSpc>
              <a:spcBef>
                <a:spcPts val="0"/>
              </a:spcBef>
              <a:spcAft>
                <a:spcPts val="0"/>
              </a:spcAft>
              <a:buSzPts val="2400"/>
              <a:buNone/>
              <a:defRPr sz="2400">
                <a:solidFill>
                  <a:srgbClr val="595959"/>
                </a:solidFill>
              </a:defRPr>
            </a:lvl6pPr>
            <a:lvl7pPr marL="3200400" lvl="6" indent="-228600" algn="l">
              <a:lnSpc>
                <a:spcPct val="100000"/>
              </a:lnSpc>
              <a:spcBef>
                <a:spcPts val="0"/>
              </a:spcBef>
              <a:spcAft>
                <a:spcPts val="0"/>
              </a:spcAft>
              <a:buSzPts val="2400"/>
              <a:buNone/>
              <a:defRPr sz="2400">
                <a:solidFill>
                  <a:srgbClr val="595959"/>
                </a:solidFill>
              </a:defRPr>
            </a:lvl7pPr>
            <a:lvl8pPr marL="3657600" lvl="7" indent="-228600" algn="l">
              <a:lnSpc>
                <a:spcPct val="100000"/>
              </a:lnSpc>
              <a:spcBef>
                <a:spcPts val="0"/>
              </a:spcBef>
              <a:spcAft>
                <a:spcPts val="0"/>
              </a:spcAft>
              <a:buSzPts val="2400"/>
              <a:buNone/>
              <a:defRPr sz="2400">
                <a:solidFill>
                  <a:srgbClr val="595959"/>
                </a:solidFill>
              </a:defRPr>
            </a:lvl8pPr>
            <a:lvl9pPr marL="4114800" lvl="8" indent="-228600" algn="l">
              <a:lnSpc>
                <a:spcPct val="100000"/>
              </a:lnSpc>
              <a:spcBef>
                <a:spcPts val="0"/>
              </a:spcBef>
              <a:spcAft>
                <a:spcPts val="0"/>
              </a:spcAft>
              <a:buSzPts val="2400"/>
              <a:buNone/>
              <a:defRPr sz="2400">
                <a:solidFill>
                  <a:srgbClr val="595959"/>
                </a:solidFill>
              </a:defRPr>
            </a:lvl9pPr>
          </a:lstStyle>
          <a:p>
            <a:endParaRPr/>
          </a:p>
        </p:txBody>
      </p:sp>
    </p:spTree>
    <p:extLst>
      <p:ext uri="{BB962C8B-B14F-4D97-AF65-F5344CB8AC3E}">
        <p14:creationId xmlns:p14="http://schemas.microsoft.com/office/powerpoint/2010/main" val="29485453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47"/>
          <p:cNvSpPr txBox="1">
            <a:spLocks noGrp="1"/>
          </p:cNvSpPr>
          <p:nvPr>
            <p:ph type="title"/>
          </p:nvPr>
        </p:nvSpPr>
        <p:spPr>
          <a:xfrm>
            <a:off x="457200" y="-1"/>
            <a:ext cx="11277922" cy="100584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343370040"/>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48"/>
          <p:cNvSpPr txBox="1">
            <a:spLocks noGrp="1"/>
          </p:cNvSpPr>
          <p:nvPr>
            <p:ph type="body" idx="1"/>
          </p:nvPr>
        </p:nvSpPr>
        <p:spPr>
          <a:xfrm>
            <a:off x="456555" y="1554480"/>
            <a:ext cx="11278244" cy="4846320"/>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63" name="Google Shape;63;p48"/>
          <p:cNvSpPr txBox="1">
            <a:spLocks noGrp="1"/>
          </p:cNvSpPr>
          <p:nvPr>
            <p:ph type="title"/>
          </p:nvPr>
        </p:nvSpPr>
        <p:spPr>
          <a:xfrm>
            <a:off x="457200" y="0"/>
            <a:ext cx="11277922" cy="100584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535981425"/>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ubtitle Content Gray Bar">
  <p:cSld name="Title Subtitle Content Gray Bar">
    <p:spTree>
      <p:nvGrpSpPr>
        <p:cNvPr id="1" name="Shape 65"/>
        <p:cNvGrpSpPr/>
        <p:nvPr/>
      </p:nvGrpSpPr>
      <p:grpSpPr>
        <a:xfrm>
          <a:off x="0" y="0"/>
          <a:ext cx="0" cy="0"/>
          <a:chOff x="0" y="0"/>
          <a:chExt cx="0" cy="0"/>
        </a:xfrm>
      </p:grpSpPr>
      <p:sp>
        <p:nvSpPr>
          <p:cNvPr id="67" name="Google Shape;67;p49"/>
          <p:cNvSpPr txBox="1">
            <a:spLocks noGrp="1"/>
          </p:cNvSpPr>
          <p:nvPr>
            <p:ph type="body" idx="1"/>
          </p:nvPr>
        </p:nvSpPr>
        <p:spPr>
          <a:xfrm>
            <a:off x="456555" y="1554480"/>
            <a:ext cx="7772400" cy="4846320"/>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68" name="Google Shape;68;p49"/>
          <p:cNvSpPr txBox="1">
            <a:spLocks noGrp="1"/>
          </p:cNvSpPr>
          <p:nvPr>
            <p:ph type="body" idx="2"/>
          </p:nvPr>
        </p:nvSpPr>
        <p:spPr>
          <a:xfrm>
            <a:off x="8763322" y="686390"/>
            <a:ext cx="3200400" cy="5700328"/>
          </a:xfrm>
          <a:prstGeom prst="rect">
            <a:avLst/>
          </a:prstGeom>
          <a:noFill/>
          <a:ln>
            <a:noFill/>
          </a:ln>
        </p:spPr>
        <p:txBody>
          <a:bodyPr spcFirstLastPara="1" wrap="square" lIns="91425" tIns="45700" rIns="91425" bIns="45700" anchor="ctr" anchorCtr="0">
            <a:normAutofit/>
          </a:bodyPr>
          <a:lstStyle>
            <a:lvl1pPr marL="457200" lvl="0" indent="-355600" algn="l">
              <a:lnSpc>
                <a:spcPct val="100000"/>
              </a:lnSpc>
              <a:spcBef>
                <a:spcPts val="600"/>
              </a:spcBef>
              <a:spcAft>
                <a:spcPts val="0"/>
              </a:spcAft>
              <a:buSzPts val="2000"/>
              <a:buFont typeface="Arial"/>
              <a:buChar char="•"/>
              <a:defRPr sz="2000"/>
            </a:lvl1pPr>
            <a:lvl2pPr marL="914400" lvl="1" indent="-342900" algn="l">
              <a:lnSpc>
                <a:spcPct val="100000"/>
              </a:lnSpc>
              <a:spcBef>
                <a:spcPts val="600"/>
              </a:spcBef>
              <a:spcAft>
                <a:spcPts val="0"/>
              </a:spcAft>
              <a:buSzPts val="1800"/>
              <a:buFont typeface="Arial"/>
              <a:buChar char="–"/>
              <a:defRPr/>
            </a:lvl2pPr>
            <a:lvl3pPr marL="1371600" lvl="2" indent="-330200" algn="l">
              <a:lnSpc>
                <a:spcPct val="100000"/>
              </a:lnSpc>
              <a:spcBef>
                <a:spcPts val="600"/>
              </a:spcBef>
              <a:spcAft>
                <a:spcPts val="0"/>
              </a:spcAft>
              <a:buSzPts val="1600"/>
              <a:buFont typeface="Arial"/>
              <a:buChar char="–"/>
              <a:defRPr/>
            </a:lvl3pPr>
            <a:lvl4pPr marL="1828800" lvl="3" indent="-317500" algn="l">
              <a:lnSpc>
                <a:spcPct val="100000"/>
              </a:lnSpc>
              <a:spcBef>
                <a:spcPts val="336"/>
              </a:spcBef>
              <a:spcAft>
                <a:spcPts val="0"/>
              </a:spcAft>
              <a:buSzPts val="1400"/>
              <a:buFont typeface="Arial"/>
              <a:buChar char="–"/>
              <a:defRPr/>
            </a:lvl4pPr>
            <a:lvl5pPr marL="2286000" lvl="4" indent="-317500" algn="l">
              <a:lnSpc>
                <a:spcPct val="100000"/>
              </a:lnSpc>
              <a:spcBef>
                <a:spcPts val="336"/>
              </a:spcBef>
              <a:spcAft>
                <a:spcPts val="0"/>
              </a:spcAft>
              <a:buSzPts val="1400"/>
              <a:buFont typeface="Arial"/>
              <a:buChar char="–"/>
              <a:defRPr/>
            </a:lvl5pPr>
            <a:lvl6pPr marL="2743200" lvl="5" indent="-317500" algn="l">
              <a:lnSpc>
                <a:spcPct val="100000"/>
              </a:lnSpc>
              <a:spcBef>
                <a:spcPts val="336"/>
              </a:spcBef>
              <a:spcAft>
                <a:spcPts val="0"/>
              </a:spcAft>
              <a:buSzPts val="1400"/>
              <a:buFont typeface="Arial"/>
              <a:buChar char="–"/>
              <a:defRPr/>
            </a:lvl6pPr>
            <a:lvl7pPr marL="3200400" lvl="6" indent="-317500" algn="l">
              <a:lnSpc>
                <a:spcPct val="100000"/>
              </a:lnSpc>
              <a:spcBef>
                <a:spcPts val="336"/>
              </a:spcBef>
              <a:spcAft>
                <a:spcPts val="0"/>
              </a:spcAft>
              <a:buSzPts val="1400"/>
              <a:buFont typeface="Arial"/>
              <a:buChar char="–"/>
              <a:defRPr/>
            </a:lvl7pPr>
            <a:lvl8pPr marL="3657600" lvl="7" indent="-317500" algn="l">
              <a:lnSpc>
                <a:spcPct val="100000"/>
              </a:lnSpc>
              <a:spcBef>
                <a:spcPts val="336"/>
              </a:spcBef>
              <a:spcAft>
                <a:spcPts val="0"/>
              </a:spcAft>
              <a:buSzPts val="1400"/>
              <a:buFont typeface="Arial"/>
              <a:buChar char="–"/>
              <a:defRPr/>
            </a:lvl8pPr>
            <a:lvl9pPr marL="4114800" lvl="8" indent="-317500" algn="l">
              <a:lnSpc>
                <a:spcPct val="100000"/>
              </a:lnSpc>
              <a:spcBef>
                <a:spcPts val="336"/>
              </a:spcBef>
              <a:spcAft>
                <a:spcPts val="0"/>
              </a:spcAft>
              <a:buSzPts val="1400"/>
              <a:buFont typeface="Arial"/>
              <a:buChar char="–"/>
              <a:defRPr/>
            </a:lvl9pPr>
          </a:lstStyle>
          <a:p>
            <a:endParaRPr/>
          </a:p>
        </p:txBody>
      </p:sp>
      <p:sp>
        <p:nvSpPr>
          <p:cNvPr id="69" name="Google Shape;69;p49"/>
          <p:cNvSpPr txBox="1">
            <a:spLocks noGrp="1"/>
          </p:cNvSpPr>
          <p:nvPr>
            <p:ph type="body" idx="3"/>
          </p:nvPr>
        </p:nvSpPr>
        <p:spPr>
          <a:xfrm>
            <a:off x="456555" y="1005839"/>
            <a:ext cx="7772400" cy="36576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2200"/>
              <a:buFont typeface="Arial"/>
              <a:buNone/>
              <a:defRPr sz="2200" i="0">
                <a:solidFill>
                  <a:schemeClr val="dk1"/>
                </a:solidFill>
              </a:defRPr>
            </a:lvl1pPr>
            <a:lvl2pPr marL="914400" lvl="1" indent="-228600" algn="l">
              <a:lnSpc>
                <a:spcPct val="100000"/>
              </a:lnSpc>
              <a:spcBef>
                <a:spcPts val="0"/>
              </a:spcBef>
              <a:spcAft>
                <a:spcPts val="0"/>
              </a:spcAft>
              <a:buSzPts val="2400"/>
              <a:buFont typeface="Arial"/>
              <a:buNone/>
              <a:defRPr sz="2400">
                <a:solidFill>
                  <a:srgbClr val="595959"/>
                </a:solidFill>
              </a:defRPr>
            </a:lvl2pPr>
            <a:lvl3pPr marL="1371600" lvl="2" indent="-228600" algn="l">
              <a:lnSpc>
                <a:spcPct val="100000"/>
              </a:lnSpc>
              <a:spcBef>
                <a:spcPts val="0"/>
              </a:spcBef>
              <a:spcAft>
                <a:spcPts val="0"/>
              </a:spcAft>
              <a:buSzPts val="2400"/>
              <a:buFont typeface="Arial"/>
              <a:buNone/>
              <a:defRPr sz="2400">
                <a:solidFill>
                  <a:srgbClr val="595959"/>
                </a:solidFill>
              </a:defRPr>
            </a:lvl3pPr>
            <a:lvl4pPr marL="1828800" lvl="3" indent="-228600" algn="l">
              <a:lnSpc>
                <a:spcPct val="100000"/>
              </a:lnSpc>
              <a:spcBef>
                <a:spcPts val="0"/>
              </a:spcBef>
              <a:spcAft>
                <a:spcPts val="0"/>
              </a:spcAft>
              <a:buSzPts val="2400"/>
              <a:buFont typeface="Arial"/>
              <a:buNone/>
              <a:defRPr sz="2400">
                <a:solidFill>
                  <a:srgbClr val="595959"/>
                </a:solidFill>
              </a:defRPr>
            </a:lvl4pPr>
            <a:lvl5pPr marL="2286000" lvl="4" indent="-228600" algn="l">
              <a:lnSpc>
                <a:spcPct val="100000"/>
              </a:lnSpc>
              <a:spcBef>
                <a:spcPts val="0"/>
              </a:spcBef>
              <a:spcAft>
                <a:spcPts val="0"/>
              </a:spcAft>
              <a:buSzPts val="2400"/>
              <a:buFont typeface="Arial"/>
              <a:buNone/>
              <a:defRPr sz="2400">
                <a:solidFill>
                  <a:srgbClr val="595959"/>
                </a:solidFill>
              </a:defRPr>
            </a:lvl5pPr>
            <a:lvl6pPr marL="2743200" lvl="5" indent="-228600" algn="l">
              <a:lnSpc>
                <a:spcPct val="100000"/>
              </a:lnSpc>
              <a:spcBef>
                <a:spcPts val="0"/>
              </a:spcBef>
              <a:spcAft>
                <a:spcPts val="0"/>
              </a:spcAft>
              <a:buSzPts val="2400"/>
              <a:buFont typeface="Arial"/>
              <a:buNone/>
              <a:defRPr sz="2400">
                <a:solidFill>
                  <a:srgbClr val="595959"/>
                </a:solidFill>
              </a:defRPr>
            </a:lvl6pPr>
            <a:lvl7pPr marL="3200400" lvl="6" indent="-228600" algn="l">
              <a:lnSpc>
                <a:spcPct val="100000"/>
              </a:lnSpc>
              <a:spcBef>
                <a:spcPts val="0"/>
              </a:spcBef>
              <a:spcAft>
                <a:spcPts val="0"/>
              </a:spcAft>
              <a:buSzPts val="2400"/>
              <a:buFont typeface="Arial"/>
              <a:buNone/>
              <a:defRPr sz="2400">
                <a:solidFill>
                  <a:srgbClr val="595959"/>
                </a:solidFill>
              </a:defRPr>
            </a:lvl7pPr>
            <a:lvl8pPr marL="3657600" lvl="7" indent="-228600" algn="l">
              <a:lnSpc>
                <a:spcPct val="100000"/>
              </a:lnSpc>
              <a:spcBef>
                <a:spcPts val="0"/>
              </a:spcBef>
              <a:spcAft>
                <a:spcPts val="0"/>
              </a:spcAft>
              <a:buSzPts val="2400"/>
              <a:buFont typeface="Arial"/>
              <a:buNone/>
              <a:defRPr sz="2400">
                <a:solidFill>
                  <a:srgbClr val="595959"/>
                </a:solidFill>
              </a:defRPr>
            </a:lvl8pPr>
            <a:lvl9pPr marL="4114800" lvl="8" indent="-228600" algn="l">
              <a:lnSpc>
                <a:spcPct val="100000"/>
              </a:lnSpc>
              <a:spcBef>
                <a:spcPts val="0"/>
              </a:spcBef>
              <a:spcAft>
                <a:spcPts val="0"/>
              </a:spcAft>
              <a:buSzPts val="2400"/>
              <a:buFont typeface="Arial"/>
              <a:buNone/>
              <a:defRPr sz="2400">
                <a:solidFill>
                  <a:srgbClr val="595959"/>
                </a:solidFill>
              </a:defRPr>
            </a:lvl9pPr>
          </a:lstStyle>
          <a:p>
            <a:endParaRPr/>
          </a:p>
        </p:txBody>
      </p:sp>
      <p:sp>
        <p:nvSpPr>
          <p:cNvPr id="72" name="Google Shape;72;p49"/>
          <p:cNvSpPr txBox="1">
            <a:spLocks noGrp="1"/>
          </p:cNvSpPr>
          <p:nvPr>
            <p:ph type="title"/>
          </p:nvPr>
        </p:nvSpPr>
        <p:spPr>
          <a:xfrm>
            <a:off x="457200" y="0"/>
            <a:ext cx="7772400" cy="100584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65557694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ynopsys Title Slide">
  <p:cSld name="Synopsys Title Slide">
    <p:spTree>
      <p:nvGrpSpPr>
        <p:cNvPr id="1" name="Shape 135"/>
        <p:cNvGrpSpPr/>
        <p:nvPr/>
      </p:nvGrpSpPr>
      <p:grpSpPr>
        <a:xfrm>
          <a:off x="0" y="0"/>
          <a:ext cx="0" cy="0"/>
          <a:chOff x="0" y="0"/>
          <a:chExt cx="0" cy="0"/>
        </a:xfrm>
      </p:grpSpPr>
      <p:pic>
        <p:nvPicPr>
          <p:cNvPr id="136" name="Google Shape;136;p59"/>
          <p:cNvPicPr preferRelativeResize="0"/>
          <p:nvPr/>
        </p:nvPicPr>
        <p:blipFill rotWithShape="1">
          <a:blip r:embed="rId2">
            <a:alphaModFix/>
          </a:blip>
          <a:srcRect/>
          <a:stretch/>
        </p:blipFill>
        <p:spPr>
          <a:xfrm>
            <a:off x="10233358" y="485435"/>
            <a:ext cx="1653211" cy="529027"/>
          </a:xfrm>
          <a:prstGeom prst="rect">
            <a:avLst/>
          </a:prstGeom>
          <a:noFill/>
          <a:ln>
            <a:noFill/>
          </a:ln>
        </p:spPr>
      </p:pic>
      <p:sp>
        <p:nvSpPr>
          <p:cNvPr id="137" name="Google Shape;137;p59"/>
          <p:cNvSpPr txBox="1">
            <a:spLocks noGrp="1"/>
          </p:cNvSpPr>
          <p:nvPr>
            <p:ph type="body" idx="1"/>
          </p:nvPr>
        </p:nvSpPr>
        <p:spPr>
          <a:xfrm>
            <a:off x="609600" y="4108495"/>
            <a:ext cx="10962523" cy="73152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00"/>
              </a:spcBef>
              <a:spcAft>
                <a:spcPts val="0"/>
              </a:spcAft>
              <a:buSzPts val="2000"/>
              <a:buNone/>
              <a:defRPr sz="2000">
                <a:solidFill>
                  <a:schemeClr val="dk1"/>
                </a:solidFill>
              </a:defRPr>
            </a:lvl1pPr>
            <a:lvl2pPr marL="914400" lvl="1" indent="-228600" algn="ctr">
              <a:lnSpc>
                <a:spcPct val="100000"/>
              </a:lnSpc>
              <a:spcBef>
                <a:spcPts val="600"/>
              </a:spcBef>
              <a:spcAft>
                <a:spcPts val="0"/>
              </a:spcAft>
              <a:buSzPts val="1800"/>
              <a:buNone/>
              <a:defRPr>
                <a:solidFill>
                  <a:srgbClr val="595959"/>
                </a:solidFill>
              </a:defRPr>
            </a:lvl2pPr>
            <a:lvl3pPr marL="1371600" lvl="2" indent="-330200" algn="ctr">
              <a:lnSpc>
                <a:spcPct val="100000"/>
              </a:lnSpc>
              <a:spcBef>
                <a:spcPts val="600"/>
              </a:spcBef>
              <a:spcAft>
                <a:spcPts val="0"/>
              </a:spcAft>
              <a:buSzPts val="1600"/>
              <a:buChar char="–"/>
              <a:defRPr>
                <a:solidFill>
                  <a:srgbClr val="595959"/>
                </a:solidFill>
              </a:defRPr>
            </a:lvl3pPr>
            <a:lvl4pPr marL="1828800" lvl="3" indent="-317500" algn="ctr">
              <a:lnSpc>
                <a:spcPct val="100000"/>
              </a:lnSpc>
              <a:spcBef>
                <a:spcPts val="336"/>
              </a:spcBef>
              <a:spcAft>
                <a:spcPts val="0"/>
              </a:spcAft>
              <a:buSzPts val="1400"/>
              <a:buChar char="–"/>
              <a:defRPr>
                <a:solidFill>
                  <a:srgbClr val="595959"/>
                </a:solidFill>
              </a:defRPr>
            </a:lvl4pPr>
            <a:lvl5pPr marL="2286000" lvl="4" indent="-317500" algn="ctr">
              <a:lnSpc>
                <a:spcPct val="100000"/>
              </a:lnSpc>
              <a:spcBef>
                <a:spcPts val="336"/>
              </a:spcBef>
              <a:spcAft>
                <a:spcPts val="0"/>
              </a:spcAft>
              <a:buSzPts val="1400"/>
              <a:buChar char="–"/>
              <a:defRPr>
                <a:solidFill>
                  <a:srgbClr val="595959"/>
                </a:solidFill>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38" name="Google Shape;138;p59"/>
          <p:cNvSpPr txBox="1">
            <a:spLocks noGrp="1"/>
          </p:cNvSpPr>
          <p:nvPr>
            <p:ph type="body" idx="2"/>
          </p:nvPr>
        </p:nvSpPr>
        <p:spPr>
          <a:xfrm>
            <a:off x="609600" y="4861720"/>
            <a:ext cx="4876800" cy="396815"/>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00"/>
              </a:spcBef>
              <a:spcAft>
                <a:spcPts val="0"/>
              </a:spcAft>
              <a:buSzPts val="1800"/>
              <a:buNone/>
              <a:defRPr sz="1800">
                <a:solidFill>
                  <a:schemeClr val="dk1"/>
                </a:solidFill>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39" name="Google Shape;139;p59"/>
          <p:cNvSpPr txBox="1">
            <a:spLocks noGrp="1"/>
          </p:cNvSpPr>
          <p:nvPr>
            <p:ph type="subTitle" idx="3"/>
          </p:nvPr>
        </p:nvSpPr>
        <p:spPr>
          <a:xfrm>
            <a:off x="609600" y="3094851"/>
            <a:ext cx="10963923" cy="91751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600"/>
              </a:spcBef>
              <a:spcAft>
                <a:spcPts val="0"/>
              </a:spcAft>
              <a:buSzPts val="2800"/>
              <a:buNone/>
              <a:defRPr sz="2800" b="0">
                <a:solidFill>
                  <a:schemeClr val="dk1"/>
                </a:solidFill>
              </a:defRPr>
            </a:lvl1pPr>
            <a:lvl2pPr lvl="1" algn="ctr">
              <a:lnSpc>
                <a:spcPct val="100000"/>
              </a:lnSpc>
              <a:spcBef>
                <a:spcPts val="600"/>
              </a:spcBef>
              <a:spcAft>
                <a:spcPts val="0"/>
              </a:spcAft>
              <a:buSzPts val="1800"/>
              <a:buNone/>
              <a:defRPr>
                <a:solidFill>
                  <a:srgbClr val="888888"/>
                </a:solidFill>
              </a:defRPr>
            </a:lvl2pPr>
            <a:lvl3pPr lvl="2" algn="ctr">
              <a:lnSpc>
                <a:spcPct val="100000"/>
              </a:lnSpc>
              <a:spcBef>
                <a:spcPts val="600"/>
              </a:spcBef>
              <a:spcAft>
                <a:spcPts val="0"/>
              </a:spcAft>
              <a:buSzPts val="1600"/>
              <a:buNone/>
              <a:defRPr>
                <a:solidFill>
                  <a:srgbClr val="888888"/>
                </a:solidFill>
              </a:defRPr>
            </a:lvl3pPr>
            <a:lvl4pPr lvl="3" algn="ctr">
              <a:lnSpc>
                <a:spcPct val="100000"/>
              </a:lnSpc>
              <a:spcBef>
                <a:spcPts val="336"/>
              </a:spcBef>
              <a:spcAft>
                <a:spcPts val="0"/>
              </a:spcAft>
              <a:buSzPts val="1400"/>
              <a:buNone/>
              <a:defRPr>
                <a:solidFill>
                  <a:srgbClr val="888888"/>
                </a:solidFill>
              </a:defRPr>
            </a:lvl4pPr>
            <a:lvl5pPr lvl="4" algn="ctr">
              <a:lnSpc>
                <a:spcPct val="100000"/>
              </a:lnSpc>
              <a:spcBef>
                <a:spcPts val="336"/>
              </a:spcBef>
              <a:spcAft>
                <a:spcPts val="0"/>
              </a:spcAft>
              <a:buSzPts val="1400"/>
              <a:buNone/>
              <a:defRPr>
                <a:solidFill>
                  <a:srgbClr val="888888"/>
                </a:solidFill>
              </a:defRPr>
            </a:lvl5pPr>
            <a:lvl6pPr lvl="5" algn="ctr">
              <a:lnSpc>
                <a:spcPct val="100000"/>
              </a:lnSpc>
              <a:spcBef>
                <a:spcPts val="336"/>
              </a:spcBef>
              <a:spcAft>
                <a:spcPts val="0"/>
              </a:spcAft>
              <a:buSzPts val="1400"/>
              <a:buNone/>
              <a:defRPr>
                <a:solidFill>
                  <a:srgbClr val="888888"/>
                </a:solidFill>
              </a:defRPr>
            </a:lvl6pPr>
            <a:lvl7pPr lvl="6" algn="ctr">
              <a:lnSpc>
                <a:spcPct val="100000"/>
              </a:lnSpc>
              <a:spcBef>
                <a:spcPts val="336"/>
              </a:spcBef>
              <a:spcAft>
                <a:spcPts val="0"/>
              </a:spcAft>
              <a:buSzPts val="1400"/>
              <a:buNone/>
              <a:defRPr>
                <a:solidFill>
                  <a:srgbClr val="888888"/>
                </a:solidFill>
              </a:defRPr>
            </a:lvl7pPr>
            <a:lvl8pPr lvl="7" algn="ctr">
              <a:lnSpc>
                <a:spcPct val="100000"/>
              </a:lnSpc>
              <a:spcBef>
                <a:spcPts val="336"/>
              </a:spcBef>
              <a:spcAft>
                <a:spcPts val="0"/>
              </a:spcAft>
              <a:buSzPts val="1400"/>
              <a:buNone/>
              <a:defRPr>
                <a:solidFill>
                  <a:srgbClr val="888888"/>
                </a:solidFill>
              </a:defRPr>
            </a:lvl8pPr>
            <a:lvl9pPr lvl="8" algn="ctr">
              <a:lnSpc>
                <a:spcPct val="100000"/>
              </a:lnSpc>
              <a:spcBef>
                <a:spcPts val="336"/>
              </a:spcBef>
              <a:spcAft>
                <a:spcPts val="0"/>
              </a:spcAft>
              <a:buSzPts val="1400"/>
              <a:buNone/>
              <a:defRPr>
                <a:solidFill>
                  <a:srgbClr val="888888"/>
                </a:solidFill>
              </a:defRPr>
            </a:lvl9pPr>
          </a:lstStyle>
          <a:p>
            <a:endParaRPr/>
          </a:p>
        </p:txBody>
      </p:sp>
      <p:sp>
        <p:nvSpPr>
          <p:cNvPr id="140" name="Google Shape;140;p59"/>
          <p:cNvSpPr txBox="1">
            <a:spLocks noGrp="1"/>
          </p:cNvSpPr>
          <p:nvPr>
            <p:ph type="ctrTitle"/>
          </p:nvPr>
        </p:nvSpPr>
        <p:spPr>
          <a:xfrm>
            <a:off x="609600" y="1895641"/>
            <a:ext cx="10972800" cy="117750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3600"/>
              <a:buFont typeface="Arial"/>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41" name="Google Shape;141;p59"/>
          <p:cNvPicPr preferRelativeResize="0"/>
          <p:nvPr/>
        </p:nvPicPr>
        <p:blipFill rotWithShape="1">
          <a:blip r:embed="rId3">
            <a:alphaModFix/>
          </a:blip>
          <a:srcRect/>
          <a:stretch/>
        </p:blipFill>
        <p:spPr>
          <a:xfrm>
            <a:off x="0" y="4753502"/>
            <a:ext cx="12188952" cy="2104498"/>
          </a:xfrm>
          <a:prstGeom prst="rect">
            <a:avLst/>
          </a:prstGeom>
          <a:noFill/>
          <a:ln>
            <a:noFill/>
          </a:ln>
        </p:spPr>
      </p:pic>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egal Disclosure NDA">
  <p:cSld name="Legal Disclosure NDA">
    <p:spTree>
      <p:nvGrpSpPr>
        <p:cNvPr id="1" name="Shape 142"/>
        <p:cNvGrpSpPr/>
        <p:nvPr/>
      </p:nvGrpSpPr>
      <p:grpSpPr>
        <a:xfrm>
          <a:off x="0" y="0"/>
          <a:ext cx="0" cy="0"/>
          <a:chOff x="0" y="0"/>
          <a:chExt cx="0" cy="0"/>
        </a:xfrm>
      </p:grpSpPr>
      <p:sp>
        <p:nvSpPr>
          <p:cNvPr id="143" name="Google Shape;143;p60"/>
          <p:cNvSpPr/>
          <p:nvPr/>
        </p:nvSpPr>
        <p:spPr>
          <a:xfrm>
            <a:off x="609600" y="609601"/>
            <a:ext cx="10972800" cy="4525963"/>
          </a:xfrm>
          <a:prstGeom prst="rect">
            <a:avLst/>
          </a:prstGeom>
          <a:noFill/>
          <a:ln>
            <a:noFill/>
          </a:ln>
        </p:spPr>
        <p:txBody>
          <a:bodyPr spcFirstLastPara="1" wrap="square" lIns="121900" tIns="60950" rIns="121900" bIns="60950" anchor="t" anchorCtr="0">
            <a:noAutofit/>
          </a:bodyPr>
          <a:lstStyle/>
          <a:p>
            <a:pPr marL="342900" marR="0" lvl="0" indent="-342900" algn="l"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CONFIDENTIAL INFORMATION</a:t>
            </a:r>
            <a:endParaRPr/>
          </a:p>
          <a:p>
            <a:pPr marL="0" marR="0" lvl="0" indent="0" algn="l" rtl="0">
              <a:spcBef>
                <a:spcPts val="480"/>
              </a:spcBef>
              <a:spcAft>
                <a:spcPts val="0"/>
              </a:spcAft>
              <a:buClr>
                <a:schemeClr val="dk1"/>
              </a:buClr>
              <a:buSzPts val="2400"/>
              <a:buFont typeface="Arial"/>
              <a:buNone/>
            </a:pPr>
            <a:r>
              <a:rPr lang="en-US" sz="2400">
                <a:solidFill>
                  <a:schemeClr val="dk1"/>
                </a:solidFill>
                <a:latin typeface="Arial"/>
                <a:ea typeface="Arial"/>
                <a:cs typeface="Arial"/>
                <a:sym typeface="Arial"/>
              </a:rPr>
              <a:t>The following material is confidential information of Synopsys and is being disclosed to you pursuant to a non-disclosure agreement between you or your employer and Synopsys. The material being disclosed may only be used as permitted under such non-disclosure agreement. </a:t>
            </a:r>
            <a:endParaRPr/>
          </a:p>
          <a:p>
            <a:pPr marL="342900" marR="0" lvl="0" indent="-342900" algn="l" rtl="0">
              <a:spcBef>
                <a:spcPts val="480"/>
              </a:spcBef>
              <a:spcAft>
                <a:spcPts val="0"/>
              </a:spcAft>
              <a:buClr>
                <a:schemeClr val="dk1"/>
              </a:buClr>
              <a:buSzPts val="2400"/>
              <a:buFont typeface="Arial"/>
              <a:buNone/>
            </a:pPr>
            <a:r>
              <a:rPr lang="en-US" sz="2400">
                <a:solidFill>
                  <a:schemeClr val="dk1"/>
                </a:solidFill>
                <a:latin typeface="Arial"/>
                <a:ea typeface="Arial"/>
                <a:cs typeface="Arial"/>
                <a:sym typeface="Arial"/>
              </a:rPr>
              <a:t> </a:t>
            </a:r>
            <a:endParaRPr/>
          </a:p>
          <a:p>
            <a:pPr marL="342900" marR="0" lvl="0" indent="-342900" algn="l" rtl="0">
              <a:spcBef>
                <a:spcPts val="480"/>
              </a:spcBef>
              <a:spcAft>
                <a:spcPts val="0"/>
              </a:spcAft>
              <a:buClr>
                <a:schemeClr val="dk1"/>
              </a:buClr>
              <a:buSzPts val="2400"/>
              <a:buFont typeface="Arial"/>
              <a:buNone/>
            </a:pPr>
            <a:r>
              <a:rPr lang="en-US" sz="2400" b="1">
                <a:solidFill>
                  <a:schemeClr val="dk1"/>
                </a:solidFill>
                <a:latin typeface="Arial"/>
                <a:ea typeface="Arial"/>
                <a:cs typeface="Arial"/>
                <a:sym typeface="Arial"/>
              </a:rPr>
              <a:t>IMPORTANT NOTICE</a:t>
            </a:r>
            <a:endParaRPr/>
          </a:p>
          <a:p>
            <a:pPr marL="0" marR="0" lvl="0" indent="0" algn="l" rtl="0">
              <a:spcBef>
                <a:spcPts val="480"/>
              </a:spcBef>
              <a:spcAft>
                <a:spcPts val="0"/>
              </a:spcAft>
              <a:buClr>
                <a:schemeClr val="dk1"/>
              </a:buClr>
              <a:buSzPts val="2400"/>
              <a:buFont typeface="Arial"/>
              <a:buNone/>
            </a:pPr>
            <a:r>
              <a:rPr lang="en-US" sz="2400">
                <a:solidFill>
                  <a:schemeClr val="dk1"/>
                </a:solidFill>
                <a:latin typeface="Arial"/>
                <a:ea typeface="Arial"/>
                <a:cs typeface="Arial"/>
                <a:sym typeface="Arial"/>
              </a:rPr>
              <a:t>In the event information in this presentation reflects Synopsys’ future plans, such plans are as of the date of this presentation and are subject to change. Synopsys is not obligated to develop the software with the features and functionality discussed in these materials. In any event, Synopsys’ products may be offered and purchased only pursuant to an authorized quote and purchase order or a mutually agreed upon written contract.  </a:t>
            </a:r>
            <a:endParaRPr/>
          </a:p>
          <a:p>
            <a:pPr marL="342900" marR="0" lvl="0" indent="-342900" algn="l" rtl="0">
              <a:spcBef>
                <a:spcPts val="48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144"/>
        <p:cNvGrpSpPr/>
        <p:nvPr/>
      </p:nvGrpSpPr>
      <p:grpSpPr>
        <a:xfrm>
          <a:off x="0" y="0"/>
          <a:ext cx="0" cy="0"/>
          <a:chOff x="0" y="0"/>
          <a:chExt cx="0" cy="0"/>
        </a:xfrm>
      </p:grpSpPr>
      <p:sp>
        <p:nvSpPr>
          <p:cNvPr id="145" name="Google Shape;145;p61"/>
          <p:cNvSpPr txBox="1">
            <a:spLocks noGrp="1"/>
          </p:cNvSpPr>
          <p:nvPr>
            <p:ph type="title"/>
          </p:nvPr>
        </p:nvSpPr>
        <p:spPr>
          <a:xfrm>
            <a:off x="609600" y="68574"/>
            <a:ext cx="1158240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61"/>
          <p:cNvSpPr txBox="1">
            <a:spLocks noGrp="1"/>
          </p:cNvSpPr>
          <p:nvPr>
            <p:ph type="body" idx="1"/>
          </p:nvPr>
        </p:nvSpPr>
        <p:spPr>
          <a:xfrm>
            <a:off x="609600" y="1414463"/>
            <a:ext cx="10972800" cy="4848225"/>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47" name="Google Shape;147;p61"/>
          <p:cNvSpPr txBox="1">
            <a:spLocks noGrp="1"/>
          </p:cNvSpPr>
          <p:nvPr>
            <p:ph type="body" idx="2"/>
          </p:nvPr>
        </p:nvSpPr>
        <p:spPr>
          <a:xfrm>
            <a:off x="609600" y="838200"/>
            <a:ext cx="1158240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2000"/>
              <a:buNone/>
              <a:defRPr sz="2000" i="1"/>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7">
          <p15:clr>
            <a:srgbClr val="5ACBF0"/>
          </p15:clr>
        </p15:guide>
        <p15:guide id="5" orient="horz" pos="52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48"/>
        <p:cNvGrpSpPr/>
        <p:nvPr/>
      </p:nvGrpSpPr>
      <p:grpSpPr>
        <a:xfrm>
          <a:off x="0" y="0"/>
          <a:ext cx="0" cy="0"/>
          <a:chOff x="0" y="0"/>
          <a:chExt cx="0" cy="0"/>
        </a:xfrm>
      </p:grpSpPr>
      <p:pic>
        <p:nvPicPr>
          <p:cNvPr id="149" name="Google Shape;149;p62"/>
          <p:cNvPicPr preferRelativeResize="0"/>
          <p:nvPr/>
        </p:nvPicPr>
        <p:blipFill rotWithShape="1">
          <a:blip r:embed="rId2">
            <a:alphaModFix/>
          </a:blip>
          <a:srcRect/>
          <a:stretch/>
        </p:blipFill>
        <p:spPr>
          <a:xfrm>
            <a:off x="-9" y="1215389"/>
            <a:ext cx="12192357" cy="1295438"/>
          </a:xfrm>
          <a:prstGeom prst="rect">
            <a:avLst/>
          </a:prstGeom>
          <a:noFill/>
          <a:ln>
            <a:noFill/>
          </a:ln>
        </p:spPr>
      </p:pic>
      <p:sp>
        <p:nvSpPr>
          <p:cNvPr id="150" name="Google Shape;150;p62"/>
          <p:cNvSpPr txBox="1">
            <a:spLocks noGrp="1"/>
          </p:cNvSpPr>
          <p:nvPr>
            <p:ph type="title"/>
          </p:nvPr>
        </p:nvSpPr>
        <p:spPr>
          <a:xfrm>
            <a:off x="609600" y="1295400"/>
            <a:ext cx="1158240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3200"/>
              <a:buFont typeface="Arial"/>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62"/>
          <p:cNvSpPr txBox="1">
            <a:spLocks noGrp="1"/>
          </p:cNvSpPr>
          <p:nvPr>
            <p:ph type="body" idx="1"/>
          </p:nvPr>
        </p:nvSpPr>
        <p:spPr>
          <a:xfrm>
            <a:off x="1524000" y="2688610"/>
            <a:ext cx="10058400" cy="355979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867"/>
              </a:spcBef>
              <a:spcAft>
                <a:spcPts val="0"/>
              </a:spcAft>
              <a:buSzPts val="2000"/>
              <a:buFont typeface="Arial"/>
              <a:buNone/>
              <a:defRPr/>
            </a:lvl1pPr>
            <a:lvl2pPr marL="914400" lvl="1" indent="-228600" algn="l">
              <a:lnSpc>
                <a:spcPct val="100000"/>
              </a:lnSpc>
              <a:spcBef>
                <a:spcPts val="600"/>
              </a:spcBef>
              <a:spcAft>
                <a:spcPts val="0"/>
              </a:spcAft>
              <a:buSzPts val="1800"/>
              <a:buFont typeface="Arial"/>
              <a:buNone/>
              <a:defRPr/>
            </a:lvl2pPr>
            <a:lvl3pPr marL="1371600" lvl="2" indent="-228600" algn="l">
              <a:lnSpc>
                <a:spcPct val="100000"/>
              </a:lnSpc>
              <a:spcBef>
                <a:spcPts val="600"/>
              </a:spcBef>
              <a:spcAft>
                <a:spcPts val="0"/>
              </a:spcAft>
              <a:buSzPts val="1600"/>
              <a:buFont typeface="Arial"/>
              <a:buNone/>
              <a:defRPr/>
            </a:lvl3pPr>
            <a:lvl4pPr marL="1828800" lvl="3" indent="-228600" algn="l">
              <a:lnSpc>
                <a:spcPct val="100000"/>
              </a:lnSpc>
              <a:spcBef>
                <a:spcPts val="336"/>
              </a:spcBef>
              <a:spcAft>
                <a:spcPts val="0"/>
              </a:spcAft>
              <a:buSzPts val="1400"/>
              <a:buFont typeface="Arial"/>
              <a:buNone/>
              <a:defRPr/>
            </a:lvl4pPr>
            <a:lvl5pPr marL="2286000" lvl="4" indent="-228600" algn="l">
              <a:lnSpc>
                <a:spcPct val="100000"/>
              </a:lnSpc>
              <a:spcBef>
                <a:spcPts val="336"/>
              </a:spcBef>
              <a:spcAft>
                <a:spcPts val="0"/>
              </a:spcAft>
              <a:buSzPts val="1400"/>
              <a:buFont typeface="Arial"/>
              <a:buNone/>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1693">
          <p15:clr>
            <a:srgbClr val="5ACBF0"/>
          </p15:clr>
        </p15:guide>
        <p15:guide id="2" pos="960">
          <p15:clr>
            <a:srgbClr val="5ACBF0"/>
          </p15:clr>
        </p15:guide>
        <p15:guide id="3" pos="7296">
          <p15:clr>
            <a:srgbClr val="5ACBF0"/>
          </p15:clr>
        </p15:guide>
        <p15:guide id="4" orient="horz" pos="394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2"/>
        <p:cNvGrpSpPr/>
        <p:nvPr/>
      </p:nvGrpSpPr>
      <p:grpSpPr>
        <a:xfrm>
          <a:off x="0" y="0"/>
          <a:ext cx="0" cy="0"/>
          <a:chOff x="0" y="0"/>
          <a:chExt cx="0" cy="0"/>
        </a:xfrm>
      </p:grpSpPr>
      <p:pic>
        <p:nvPicPr>
          <p:cNvPr id="153" name="Google Shape;153;p63"/>
          <p:cNvPicPr preferRelativeResize="0"/>
          <p:nvPr/>
        </p:nvPicPr>
        <p:blipFill rotWithShape="1">
          <a:blip r:embed="rId2">
            <a:alphaModFix/>
          </a:blip>
          <a:srcRect/>
          <a:stretch/>
        </p:blipFill>
        <p:spPr>
          <a:xfrm>
            <a:off x="-1" y="2021760"/>
            <a:ext cx="12192005" cy="2540001"/>
          </a:xfrm>
          <a:prstGeom prst="rect">
            <a:avLst/>
          </a:prstGeom>
          <a:noFill/>
          <a:ln>
            <a:noFill/>
          </a:ln>
        </p:spPr>
      </p:pic>
      <p:sp>
        <p:nvSpPr>
          <p:cNvPr id="154" name="Google Shape;154;p63"/>
          <p:cNvSpPr txBox="1">
            <a:spLocks noGrp="1"/>
          </p:cNvSpPr>
          <p:nvPr>
            <p:ph type="title"/>
          </p:nvPr>
        </p:nvSpPr>
        <p:spPr>
          <a:xfrm>
            <a:off x="609601" y="2010333"/>
            <a:ext cx="10384465" cy="125386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3400"/>
              <a:buFont typeface="Arial"/>
              <a:buNone/>
              <a:defRPr sz="3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63"/>
          <p:cNvSpPr txBox="1">
            <a:spLocks noGrp="1"/>
          </p:cNvSpPr>
          <p:nvPr>
            <p:ph type="body" idx="1"/>
          </p:nvPr>
        </p:nvSpPr>
        <p:spPr>
          <a:xfrm>
            <a:off x="609601" y="3430818"/>
            <a:ext cx="10384465" cy="111951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2400"/>
              <a:buNone/>
              <a:defRPr sz="2400" i="1">
                <a:solidFill>
                  <a:srgbClr val="FFFFFF"/>
                </a:solidFill>
              </a:defRPr>
            </a:lvl1pPr>
            <a:lvl2pPr marL="914400" lvl="1" indent="-228600" algn="l">
              <a:lnSpc>
                <a:spcPct val="100000"/>
              </a:lnSpc>
              <a:spcBef>
                <a:spcPts val="600"/>
              </a:spcBef>
              <a:spcAft>
                <a:spcPts val="0"/>
              </a:spcAft>
              <a:buSzPts val="2000"/>
              <a:buNone/>
              <a:defRPr sz="2000">
                <a:solidFill>
                  <a:srgbClr val="888888"/>
                </a:solidFill>
              </a:defRPr>
            </a:lvl2pPr>
            <a:lvl3pPr marL="1371600" lvl="2" indent="-228600" algn="l">
              <a:lnSpc>
                <a:spcPct val="100000"/>
              </a:lnSpc>
              <a:spcBef>
                <a:spcPts val="600"/>
              </a:spcBef>
              <a:spcAft>
                <a:spcPts val="0"/>
              </a:spcAft>
              <a:buSzPts val="1800"/>
              <a:buNone/>
              <a:defRPr sz="1800">
                <a:solidFill>
                  <a:srgbClr val="888888"/>
                </a:solidFill>
              </a:defRPr>
            </a:lvl3pPr>
            <a:lvl4pPr marL="1828800" lvl="3" indent="-228600" algn="l">
              <a:lnSpc>
                <a:spcPct val="100000"/>
              </a:lnSpc>
              <a:spcBef>
                <a:spcPts val="336"/>
              </a:spcBef>
              <a:spcAft>
                <a:spcPts val="0"/>
              </a:spcAft>
              <a:buSzPts val="1600"/>
              <a:buNone/>
              <a:defRPr sz="1600">
                <a:solidFill>
                  <a:srgbClr val="888888"/>
                </a:solidFill>
              </a:defRPr>
            </a:lvl4pPr>
            <a:lvl5pPr marL="2286000" lvl="4" indent="-228600" algn="l">
              <a:lnSpc>
                <a:spcPct val="100000"/>
              </a:lnSpc>
              <a:spcBef>
                <a:spcPts val="336"/>
              </a:spcBef>
              <a:spcAft>
                <a:spcPts val="0"/>
              </a:spcAft>
              <a:buSzPts val="1600"/>
              <a:buNone/>
              <a:defRPr sz="1600">
                <a:solidFill>
                  <a:srgbClr val="888888"/>
                </a:solidFill>
              </a:defRPr>
            </a:lvl5pPr>
            <a:lvl6pPr marL="2743200" lvl="5" indent="-228600" algn="l">
              <a:lnSpc>
                <a:spcPct val="100000"/>
              </a:lnSpc>
              <a:spcBef>
                <a:spcPts val="336"/>
              </a:spcBef>
              <a:spcAft>
                <a:spcPts val="0"/>
              </a:spcAft>
              <a:buSzPts val="1600"/>
              <a:buNone/>
              <a:defRPr sz="1600">
                <a:solidFill>
                  <a:srgbClr val="888888"/>
                </a:solidFill>
              </a:defRPr>
            </a:lvl6pPr>
            <a:lvl7pPr marL="3200400" lvl="6" indent="-228600" algn="l">
              <a:lnSpc>
                <a:spcPct val="100000"/>
              </a:lnSpc>
              <a:spcBef>
                <a:spcPts val="336"/>
              </a:spcBef>
              <a:spcAft>
                <a:spcPts val="0"/>
              </a:spcAft>
              <a:buSzPts val="1600"/>
              <a:buNone/>
              <a:defRPr sz="1600">
                <a:solidFill>
                  <a:srgbClr val="888888"/>
                </a:solidFill>
              </a:defRPr>
            </a:lvl7pPr>
            <a:lvl8pPr marL="3657600" lvl="7" indent="-228600" algn="l">
              <a:lnSpc>
                <a:spcPct val="100000"/>
              </a:lnSpc>
              <a:spcBef>
                <a:spcPts val="336"/>
              </a:spcBef>
              <a:spcAft>
                <a:spcPts val="0"/>
              </a:spcAft>
              <a:buSzPts val="1600"/>
              <a:buNone/>
              <a:defRPr sz="1600">
                <a:solidFill>
                  <a:srgbClr val="888888"/>
                </a:solidFill>
              </a:defRPr>
            </a:lvl8pPr>
            <a:lvl9pPr marL="4114800" lvl="8" indent="-228600" algn="l">
              <a:lnSpc>
                <a:spcPct val="100000"/>
              </a:lnSpc>
              <a:spcBef>
                <a:spcPts val="336"/>
              </a:spcBef>
              <a:spcAft>
                <a:spcPts val="0"/>
              </a:spcAft>
              <a:buSzPts val="1600"/>
              <a:buNone/>
              <a:defRPr sz="1600">
                <a:solidFill>
                  <a:srgbClr val="888888"/>
                </a:solidFill>
              </a:defRPr>
            </a:lvl9pPr>
          </a:lstStyle>
          <a:p>
            <a:endParaRPr/>
          </a:p>
        </p:txBody>
      </p:sp>
    </p:spTree>
  </p:cSld>
  <p:clrMapOvr>
    <a:masterClrMapping/>
  </p:clrMapOvr>
  <p:extLst>
    <p:ext uri="{DCECCB84-F9BA-43D5-87BE-67443E8EF086}">
      <p15:sldGuideLst xmlns:p15="http://schemas.microsoft.com/office/powerpoint/2012/main">
        <p15:guide id="1" pos="384">
          <p15:clr>
            <a:srgbClr val="5ACBF0"/>
          </p15:clr>
        </p15:guide>
        <p15:guide id="2" pos="6936">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Subtitle">
  <p:cSld name="Two Content Subtitle">
    <p:bg>
      <p:bgPr>
        <a:solidFill>
          <a:schemeClr val="lt1"/>
        </a:solidFill>
        <a:effectLst/>
      </p:bgPr>
    </p:bg>
    <p:spTree>
      <p:nvGrpSpPr>
        <p:cNvPr id="1" name="Shape 156"/>
        <p:cNvGrpSpPr/>
        <p:nvPr/>
      </p:nvGrpSpPr>
      <p:grpSpPr>
        <a:xfrm>
          <a:off x="0" y="0"/>
          <a:ext cx="0" cy="0"/>
          <a:chOff x="0" y="0"/>
          <a:chExt cx="0" cy="0"/>
        </a:xfrm>
      </p:grpSpPr>
      <p:sp>
        <p:nvSpPr>
          <p:cNvPr id="157" name="Google Shape;157;p64"/>
          <p:cNvSpPr txBox="1">
            <a:spLocks noGrp="1"/>
          </p:cNvSpPr>
          <p:nvPr>
            <p:ph type="title"/>
          </p:nvPr>
        </p:nvSpPr>
        <p:spPr>
          <a:xfrm>
            <a:off x="609600" y="68574"/>
            <a:ext cx="11581896"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64"/>
          <p:cNvSpPr txBox="1">
            <a:spLocks noGrp="1"/>
          </p:cNvSpPr>
          <p:nvPr>
            <p:ph type="body" idx="1"/>
          </p:nvPr>
        </p:nvSpPr>
        <p:spPr>
          <a:xfrm>
            <a:off x="609600" y="1414463"/>
            <a:ext cx="5384800" cy="4848225"/>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59" name="Google Shape;159;p64"/>
          <p:cNvSpPr txBox="1">
            <a:spLocks noGrp="1"/>
          </p:cNvSpPr>
          <p:nvPr>
            <p:ph type="body" idx="2"/>
          </p:nvPr>
        </p:nvSpPr>
        <p:spPr>
          <a:xfrm>
            <a:off x="6197600" y="1414463"/>
            <a:ext cx="5384800" cy="4848225"/>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60" name="Google Shape;160;p64"/>
          <p:cNvSpPr txBox="1">
            <a:spLocks noGrp="1"/>
          </p:cNvSpPr>
          <p:nvPr>
            <p:ph type="body" idx="3"/>
          </p:nvPr>
        </p:nvSpPr>
        <p:spPr>
          <a:xfrm>
            <a:off x="609600" y="838200"/>
            <a:ext cx="1158240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2000"/>
              <a:buNone/>
              <a:defRPr sz="2000" i="1"/>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44"/>
          <p:cNvSpPr txBox="1">
            <a:spLocks noGrp="1"/>
          </p:cNvSpPr>
          <p:nvPr>
            <p:ph type="title"/>
          </p:nvPr>
        </p:nvSpPr>
        <p:spPr>
          <a:xfrm>
            <a:off x="609600" y="68574"/>
            <a:ext cx="11581896" cy="11430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1" name="Google Shape;121;p44"/>
          <p:cNvSpPr txBox="1">
            <a:spLocks noGrp="1"/>
          </p:cNvSpPr>
          <p:nvPr>
            <p:ph type="body" idx="1"/>
          </p:nvPr>
        </p:nvSpPr>
        <p:spPr>
          <a:xfrm>
            <a:off x="609600" y="1414463"/>
            <a:ext cx="10972800" cy="4848225"/>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0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336"/>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336"/>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00000"/>
              </a:lnSpc>
              <a:spcBef>
                <a:spcPts val="336"/>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00000"/>
              </a:lnSpc>
              <a:spcBef>
                <a:spcPts val="336"/>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00000"/>
              </a:lnSpc>
              <a:spcBef>
                <a:spcPts val="336"/>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00000"/>
              </a:lnSpc>
              <a:spcBef>
                <a:spcPts val="336"/>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122" name="Google Shape;122;p44"/>
          <p:cNvPicPr preferRelativeResize="0"/>
          <p:nvPr/>
        </p:nvPicPr>
        <p:blipFill rotWithShape="1">
          <a:blip r:embed="rId22">
            <a:alphaModFix/>
          </a:blip>
          <a:srcRect/>
          <a:stretch/>
        </p:blipFill>
        <p:spPr>
          <a:xfrm>
            <a:off x="11101153" y="6542971"/>
            <a:ext cx="881902" cy="217536"/>
          </a:xfrm>
          <a:prstGeom prst="rect">
            <a:avLst/>
          </a:prstGeom>
          <a:noFill/>
          <a:ln>
            <a:noFill/>
          </a:ln>
        </p:spPr>
      </p:pic>
      <p:sp>
        <p:nvSpPr>
          <p:cNvPr id="123" name="Google Shape;123;p44"/>
          <p:cNvSpPr txBox="1"/>
          <p:nvPr/>
        </p:nvSpPr>
        <p:spPr>
          <a:xfrm>
            <a:off x="163812" y="6516189"/>
            <a:ext cx="3759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rgbClr val="7F7F7F"/>
                </a:solidFill>
                <a:latin typeface="Arial"/>
                <a:ea typeface="Arial"/>
                <a:cs typeface="Arial"/>
                <a:sym typeface="Arial"/>
              </a:rPr>
              <a:t>© 2017 Synopsys, Inc. </a:t>
            </a:r>
            <a:endParaRPr/>
          </a:p>
        </p:txBody>
      </p:sp>
      <p:sp>
        <p:nvSpPr>
          <p:cNvPr id="124" name="Google Shape;124;p44"/>
          <p:cNvSpPr txBox="1"/>
          <p:nvPr/>
        </p:nvSpPr>
        <p:spPr>
          <a:xfrm>
            <a:off x="1157671" y="6516189"/>
            <a:ext cx="853440"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B3CC4B9-47E4-0F46-93F3-F4D184B88C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0D7C4AC-4FC9-5947-92FF-FD9626A0D4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A56C685-F4E5-5943-8201-A109467A95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2B7CB-C62E-624A-BFE2-735B579B4FE5}" type="datetimeFigureOut">
              <a:rPr kumimoji="1" lang="zh-CN" altLang="en-US" smtClean="0"/>
              <a:t>2021/10/3</a:t>
            </a:fld>
            <a:endParaRPr kumimoji="1" lang="zh-CN" altLang="en-US"/>
          </a:p>
        </p:txBody>
      </p:sp>
      <p:sp>
        <p:nvSpPr>
          <p:cNvPr id="5" name="页脚占位符 4">
            <a:extLst>
              <a:ext uri="{FF2B5EF4-FFF2-40B4-BE49-F238E27FC236}">
                <a16:creationId xmlns:a16="http://schemas.microsoft.com/office/drawing/2014/main" id="{32DB5BFC-B6B4-7B4A-A420-28C5A6A69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22D4BD7-A94F-F045-8EA9-6A002EF6E3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EE53B-4D24-3F42-9CEF-F58B46B67024}" type="slidenum">
              <a:rPr kumimoji="1" lang="zh-CN" altLang="en-US" smtClean="0"/>
              <a:t>‹#›</a:t>
            </a:fld>
            <a:endParaRPr kumimoji="1" lang="zh-CN" altLang="en-US"/>
          </a:p>
        </p:txBody>
      </p:sp>
    </p:spTree>
    <p:extLst>
      <p:ext uri="{BB962C8B-B14F-4D97-AF65-F5344CB8AC3E}">
        <p14:creationId xmlns:p14="http://schemas.microsoft.com/office/powerpoint/2010/main" val="239721216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9" r:id="rId13"/>
    <p:sldLayoutId id="2147483780" r:id="rId14"/>
    <p:sldLayoutId id="2147483781" r:id="rId15"/>
    <p:sldLayoutId id="2147483782" r:id="rId16"/>
    <p:sldLayoutId id="2147483783" r:id="rId17"/>
    <p:sldLayoutId id="2147483784" r:id="rId18"/>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Relevance" TargetMode="External"/><Relationship Id="rId3" Type="http://schemas.openxmlformats.org/officeDocument/2006/relationships/hyperlink" Target="https://en.wikipedia.org/wiki/Pattern_recognition" TargetMode="External"/><Relationship Id="rId7" Type="http://schemas.openxmlformats.org/officeDocument/2006/relationships/hyperlink" Target="https://en.wikipedia.org/wiki/Sensitivity_and_specificity"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en.wikipedia.org/wiki/Positive_predictive_value" TargetMode="External"/><Relationship Id="rId5" Type="http://schemas.openxmlformats.org/officeDocument/2006/relationships/hyperlink" Target="https://en.wikipedia.org/wiki/Classification_(machine_learning)" TargetMode="External"/><Relationship Id="rId10" Type="http://schemas.openxmlformats.org/officeDocument/2006/relationships/hyperlink" Target="https://en.wikipedia.org/wiki/Precision_and_recall" TargetMode="External"/><Relationship Id="rId4" Type="http://schemas.openxmlformats.org/officeDocument/2006/relationships/hyperlink" Target="https://en.wikipedia.org/wiki/Information_retrieval" TargetMode="External"/><Relationship Id="rId9" Type="http://schemas.openxmlformats.org/officeDocument/2006/relationships/hyperlink" Target="https://en.wikipedia.org/wiki/Search_engine_(computin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4.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image" Target="../media/image27.png"/><Relationship Id="rId11" Type="http://schemas.openxmlformats.org/officeDocument/2006/relationships/image" Target="../media/image18.png"/><Relationship Id="rId5" Type="http://schemas.openxmlformats.org/officeDocument/2006/relationships/image" Target="../media/image26.png"/><Relationship Id="rId10" Type="http://schemas.openxmlformats.org/officeDocument/2006/relationships/hyperlink" Target="http://www.pngall.com/database-png" TargetMode="External"/><Relationship Id="rId4" Type="http://schemas.openxmlformats.org/officeDocument/2006/relationships/image" Target="../media/image25.pn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4.xml"/><Relationship Id="rId6" Type="http://schemas.openxmlformats.org/officeDocument/2006/relationships/image" Target="../media/image32.png"/><Relationship Id="rId5" Type="http://schemas.openxmlformats.org/officeDocument/2006/relationships/image" Target="../media/image31.jp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4.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34.xml"/><Relationship Id="rId6" Type="http://schemas.openxmlformats.org/officeDocument/2006/relationships/image" Target="../media/image36.png"/><Relationship Id="rId11" Type="http://schemas.openxmlformats.org/officeDocument/2006/relationships/image" Target="../media/image22.jpg"/><Relationship Id="rId5" Type="http://schemas.openxmlformats.org/officeDocument/2006/relationships/image" Target="../media/image35.png"/><Relationship Id="rId10" Type="http://schemas.openxmlformats.org/officeDocument/2006/relationships/image" Target="../media/image39.jpg"/><Relationship Id="rId4" Type="http://schemas.openxmlformats.org/officeDocument/2006/relationships/image" Target="../media/image34.png"/><Relationship Id="rId9" Type="http://schemas.openxmlformats.org/officeDocument/2006/relationships/image" Target="../media/image38.jpg"/></Relationships>
</file>

<file path=ppt/slides/_rels/slide25.xml.rels><?xml version="1.0" encoding="UTF-8" standalone="yes"?>
<Relationships xmlns="http://schemas.openxmlformats.org/package/2006/relationships"><Relationship Id="rId8" Type="http://schemas.openxmlformats.org/officeDocument/2006/relationships/image" Target="../media/image45.jp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3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37.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3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38.xml"/><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39.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4.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36.xml"/><Relationship Id="rId5" Type="http://schemas.openxmlformats.org/officeDocument/2006/relationships/image" Target="../media/image59.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4.xml"/><Relationship Id="rId6" Type="http://schemas.openxmlformats.org/officeDocument/2006/relationships/image" Target="../media/image17.png"/><Relationship Id="rId11" Type="http://schemas.openxmlformats.org/officeDocument/2006/relationships/image" Target="../media/image22.jpg"/><Relationship Id="rId5" Type="http://schemas.openxmlformats.org/officeDocument/2006/relationships/image" Target="../media/image16.png"/><Relationship Id="rId10" Type="http://schemas.openxmlformats.org/officeDocument/2006/relationships/image" Target="../media/image21.jpg"/><Relationship Id="rId4" Type="http://schemas.openxmlformats.org/officeDocument/2006/relationships/image" Target="../media/image15.png"/><Relationship Id="rId9" Type="http://schemas.openxmlformats.org/officeDocument/2006/relationships/image" Target="../media/image20.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
          <p:cNvSpPr txBox="1">
            <a:spLocks noGrp="1"/>
          </p:cNvSpPr>
          <p:nvPr>
            <p:ph type="body" idx="1"/>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2400"/>
              <a:buNone/>
            </a:pPr>
            <a:r>
              <a:rPr lang="en-US" dirty="0" err="1"/>
              <a:t>Haoning</a:t>
            </a:r>
            <a:r>
              <a:rPr lang="en-US" dirty="0"/>
              <a:t> Xia</a:t>
            </a:r>
            <a:endParaRPr dirty="0"/>
          </a:p>
        </p:txBody>
      </p:sp>
      <p:sp>
        <p:nvSpPr>
          <p:cNvPr id="220" name="Google Shape;220;p1"/>
          <p:cNvSpPr txBox="1">
            <a:spLocks noGrp="1"/>
          </p:cNvSpPr>
          <p:nvPr>
            <p:ph type="body" idx="2"/>
          </p:nvPr>
        </p:nvSpPr>
        <p:spPr>
          <a:prstGeom prst="rect">
            <a:avLst/>
          </a:prstGeom>
          <a:noFill/>
          <a:ln>
            <a:noFill/>
          </a:ln>
        </p:spPr>
        <p:txBody>
          <a:bodyPr spcFirstLastPara="1" wrap="square" lIns="91425" tIns="45700" rIns="91425" bIns="45700" anchor="b" anchorCtr="0">
            <a:normAutofit/>
          </a:bodyPr>
          <a:lstStyle/>
          <a:p>
            <a:pPr marL="173736" lvl="0" indent="-173736" algn="l" rtl="0">
              <a:lnSpc>
                <a:spcPct val="100000"/>
              </a:lnSpc>
              <a:spcBef>
                <a:spcPts val="0"/>
              </a:spcBef>
              <a:spcAft>
                <a:spcPts val="0"/>
              </a:spcAft>
              <a:buSzPts val="2000"/>
              <a:buNone/>
            </a:pPr>
            <a:r>
              <a:rPr lang="en-US" dirty="0"/>
              <a:t>Sept. 10, 2021</a:t>
            </a:r>
            <a:endParaRPr dirty="0"/>
          </a:p>
        </p:txBody>
      </p:sp>
      <p:sp>
        <p:nvSpPr>
          <p:cNvPr id="221" name="Google Shape;221;p1"/>
          <p:cNvSpPr txBox="1">
            <a:spLocks noGrp="1"/>
          </p:cNvSpPr>
          <p:nvPr>
            <p:ph type="subTitle" idx="3"/>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Data Discovery Tool</a:t>
            </a:r>
            <a:endParaRPr dirty="0"/>
          </a:p>
        </p:txBody>
      </p:sp>
      <p:sp>
        <p:nvSpPr>
          <p:cNvPr id="222" name="Google Shape;222;p1"/>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Arial"/>
              <a:buNone/>
            </a:pPr>
            <a:r>
              <a:rPr lang="en-US" dirty="0"/>
              <a:t>Intelligent Test Selection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12"/>
          <p:cNvSpPr txBox="1">
            <a:spLocks noGrp="1"/>
          </p:cNvSpPr>
          <p:nvPr>
            <p:ph type="body" idx="1"/>
          </p:nvPr>
        </p:nvSpPr>
        <p:spPr>
          <a:xfrm>
            <a:off x="458207" y="1558636"/>
            <a:ext cx="11278244" cy="1295503"/>
          </a:xfrm>
          <a:prstGeom prst="rect">
            <a:avLst/>
          </a:prstGeom>
          <a:noFill/>
          <a:ln>
            <a:noFill/>
          </a:ln>
        </p:spPr>
        <p:txBody>
          <a:bodyPr spcFirstLastPara="1" wrap="square" lIns="91425" tIns="45700" rIns="91425" bIns="45700" anchor="t" anchorCtr="0">
            <a:normAutofit/>
          </a:bodyPr>
          <a:lstStyle/>
          <a:p>
            <a:pPr marL="173736" lvl="0" indent="-173736" algn="l" rtl="0">
              <a:lnSpc>
                <a:spcPct val="100000"/>
              </a:lnSpc>
              <a:spcBef>
                <a:spcPts val="0"/>
              </a:spcBef>
              <a:spcAft>
                <a:spcPts val="0"/>
              </a:spcAft>
              <a:buSzPts val="2000"/>
              <a:buChar char="•"/>
            </a:pPr>
            <a:r>
              <a:rPr lang="en-US"/>
              <a:t>Need Pass fail/info for all tests run for every regression</a:t>
            </a:r>
            <a:endParaRPr/>
          </a:p>
          <a:p>
            <a:pPr marL="512064" lvl="1" indent="-219455" algn="l" rtl="0">
              <a:lnSpc>
                <a:spcPct val="100000"/>
              </a:lnSpc>
              <a:spcBef>
                <a:spcPts val="600"/>
              </a:spcBef>
              <a:spcAft>
                <a:spcPts val="0"/>
              </a:spcAft>
              <a:buSzPts val="1800"/>
              <a:buChar char="–"/>
            </a:pPr>
            <a:r>
              <a:rPr lang="en-US"/>
              <a:t>This lets us select changelist for day-00 and day-0+N</a:t>
            </a:r>
            <a:endParaRPr/>
          </a:p>
        </p:txBody>
      </p:sp>
      <p:sp>
        <p:nvSpPr>
          <p:cNvPr id="568" name="Google Shape;568;p12"/>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200"/>
              <a:buFont typeface="Arial"/>
              <a:buNone/>
            </a:pPr>
            <a:r>
              <a:rPr lang="en-US"/>
              <a:t>Important Data points, and process</a:t>
            </a:r>
            <a:endParaRPr/>
          </a:p>
        </p:txBody>
      </p:sp>
      <p:sp>
        <p:nvSpPr>
          <p:cNvPr id="569" name="Google Shape;569;p1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dirty="0"/>
              <a:t>ITS: Data-flow and Bootstrapping</a:t>
            </a:r>
            <a:endParaRPr dirty="0"/>
          </a:p>
        </p:txBody>
      </p:sp>
      <p:grpSp>
        <p:nvGrpSpPr>
          <p:cNvPr id="570" name="Google Shape;570;p12"/>
          <p:cNvGrpSpPr/>
          <p:nvPr/>
        </p:nvGrpSpPr>
        <p:grpSpPr>
          <a:xfrm>
            <a:off x="289693" y="3066297"/>
            <a:ext cx="10962256" cy="3219465"/>
            <a:chOff x="598786" y="3099523"/>
            <a:chExt cx="10962256" cy="3219465"/>
          </a:xfrm>
        </p:grpSpPr>
        <p:grpSp>
          <p:nvGrpSpPr>
            <p:cNvPr id="571" name="Google Shape;571;p12"/>
            <p:cNvGrpSpPr/>
            <p:nvPr/>
          </p:nvGrpSpPr>
          <p:grpSpPr>
            <a:xfrm>
              <a:off x="788128" y="4860705"/>
              <a:ext cx="10515600" cy="381000"/>
              <a:chOff x="1174020" y="3807275"/>
              <a:chExt cx="10515600" cy="381000"/>
            </a:xfrm>
          </p:grpSpPr>
          <p:sp>
            <p:nvSpPr>
              <p:cNvPr id="572" name="Google Shape;572;p12"/>
              <p:cNvSpPr/>
              <p:nvPr/>
            </p:nvSpPr>
            <p:spPr>
              <a:xfrm>
                <a:off x="1174020" y="3807275"/>
                <a:ext cx="10515600" cy="381000"/>
              </a:xfrm>
              <a:prstGeom prst="rect">
                <a:avLst/>
              </a:prstGeom>
              <a:gradFill>
                <a:gsLst>
                  <a:gs pos="0">
                    <a:srgbClr val="1F497D"/>
                  </a:gs>
                  <a:gs pos="100000">
                    <a:srgbClr val="1F497D"/>
                  </a:gs>
                </a:gsLst>
                <a:lin ang="5400000" scaled="0"/>
              </a:gradFill>
              <a:ln>
                <a:noFill/>
              </a:ln>
              <a:effectLst>
                <a:reflection stA="50000" endA="300" endPos="55500" dist="50800" dir="5400000" sy="-100000" algn="bl" rotWithShape="0"/>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573" name="Google Shape;573;p12"/>
              <p:cNvCxnSpPr/>
              <p:nvPr/>
            </p:nvCxnSpPr>
            <p:spPr>
              <a:xfrm>
                <a:off x="2049273" y="3845375"/>
                <a:ext cx="0" cy="304800"/>
              </a:xfrm>
              <a:prstGeom prst="straightConnector1">
                <a:avLst/>
              </a:prstGeom>
              <a:noFill/>
              <a:ln w="9525" cap="flat" cmpd="sng">
                <a:solidFill>
                  <a:schemeClr val="lt1">
                    <a:alpha val="29803"/>
                  </a:schemeClr>
                </a:solidFill>
                <a:prstDash val="solid"/>
                <a:miter lim="800000"/>
                <a:headEnd type="none" w="sm" len="sm"/>
                <a:tailEnd type="none" w="sm" len="sm"/>
              </a:ln>
            </p:spPr>
          </p:cxnSp>
          <p:cxnSp>
            <p:nvCxnSpPr>
              <p:cNvPr id="574" name="Google Shape;574;p12"/>
              <p:cNvCxnSpPr/>
              <p:nvPr/>
            </p:nvCxnSpPr>
            <p:spPr>
              <a:xfrm>
                <a:off x="2924529" y="3845375"/>
                <a:ext cx="0" cy="304800"/>
              </a:xfrm>
              <a:prstGeom prst="straightConnector1">
                <a:avLst/>
              </a:prstGeom>
              <a:noFill/>
              <a:ln w="9525" cap="flat" cmpd="sng">
                <a:solidFill>
                  <a:schemeClr val="lt1">
                    <a:alpha val="29803"/>
                  </a:schemeClr>
                </a:solidFill>
                <a:prstDash val="solid"/>
                <a:miter lim="800000"/>
                <a:headEnd type="none" w="sm" len="sm"/>
                <a:tailEnd type="none" w="sm" len="sm"/>
              </a:ln>
            </p:spPr>
          </p:cxnSp>
          <p:cxnSp>
            <p:nvCxnSpPr>
              <p:cNvPr id="575" name="Google Shape;575;p12"/>
              <p:cNvCxnSpPr/>
              <p:nvPr/>
            </p:nvCxnSpPr>
            <p:spPr>
              <a:xfrm>
                <a:off x="3799785" y="3845375"/>
                <a:ext cx="0" cy="304800"/>
              </a:xfrm>
              <a:prstGeom prst="straightConnector1">
                <a:avLst/>
              </a:prstGeom>
              <a:noFill/>
              <a:ln w="9525" cap="flat" cmpd="sng">
                <a:solidFill>
                  <a:schemeClr val="lt1">
                    <a:alpha val="29803"/>
                  </a:schemeClr>
                </a:solidFill>
                <a:prstDash val="solid"/>
                <a:miter lim="800000"/>
                <a:headEnd type="none" w="sm" len="sm"/>
                <a:tailEnd type="none" w="sm" len="sm"/>
              </a:ln>
            </p:spPr>
          </p:cxnSp>
          <p:cxnSp>
            <p:nvCxnSpPr>
              <p:cNvPr id="576" name="Google Shape;576;p12"/>
              <p:cNvCxnSpPr/>
              <p:nvPr/>
            </p:nvCxnSpPr>
            <p:spPr>
              <a:xfrm>
                <a:off x="4675041" y="3845375"/>
                <a:ext cx="0" cy="304800"/>
              </a:xfrm>
              <a:prstGeom prst="straightConnector1">
                <a:avLst/>
              </a:prstGeom>
              <a:noFill/>
              <a:ln w="9525" cap="flat" cmpd="sng">
                <a:solidFill>
                  <a:schemeClr val="lt1">
                    <a:alpha val="29803"/>
                  </a:schemeClr>
                </a:solidFill>
                <a:prstDash val="solid"/>
                <a:miter lim="800000"/>
                <a:headEnd type="none" w="sm" len="sm"/>
                <a:tailEnd type="none" w="sm" len="sm"/>
              </a:ln>
            </p:spPr>
          </p:cxnSp>
          <p:cxnSp>
            <p:nvCxnSpPr>
              <p:cNvPr id="577" name="Google Shape;577;p12"/>
              <p:cNvCxnSpPr/>
              <p:nvPr/>
            </p:nvCxnSpPr>
            <p:spPr>
              <a:xfrm>
                <a:off x="5550297" y="3845375"/>
                <a:ext cx="0" cy="304800"/>
              </a:xfrm>
              <a:prstGeom prst="straightConnector1">
                <a:avLst/>
              </a:prstGeom>
              <a:noFill/>
              <a:ln w="9525" cap="flat" cmpd="sng">
                <a:solidFill>
                  <a:schemeClr val="lt1">
                    <a:alpha val="29803"/>
                  </a:schemeClr>
                </a:solidFill>
                <a:prstDash val="solid"/>
                <a:miter lim="800000"/>
                <a:headEnd type="none" w="sm" len="sm"/>
                <a:tailEnd type="none" w="sm" len="sm"/>
              </a:ln>
            </p:spPr>
          </p:cxnSp>
          <p:cxnSp>
            <p:nvCxnSpPr>
              <p:cNvPr id="578" name="Google Shape;578;p12"/>
              <p:cNvCxnSpPr/>
              <p:nvPr/>
            </p:nvCxnSpPr>
            <p:spPr>
              <a:xfrm>
                <a:off x="6425553" y="3845375"/>
                <a:ext cx="0" cy="304800"/>
              </a:xfrm>
              <a:prstGeom prst="straightConnector1">
                <a:avLst/>
              </a:prstGeom>
              <a:noFill/>
              <a:ln w="9525" cap="flat" cmpd="sng">
                <a:solidFill>
                  <a:schemeClr val="lt1">
                    <a:alpha val="29803"/>
                  </a:schemeClr>
                </a:solidFill>
                <a:prstDash val="solid"/>
                <a:miter lim="800000"/>
                <a:headEnd type="none" w="sm" len="sm"/>
                <a:tailEnd type="none" w="sm" len="sm"/>
              </a:ln>
            </p:spPr>
          </p:cxnSp>
          <p:cxnSp>
            <p:nvCxnSpPr>
              <p:cNvPr id="579" name="Google Shape;579;p12"/>
              <p:cNvCxnSpPr/>
              <p:nvPr/>
            </p:nvCxnSpPr>
            <p:spPr>
              <a:xfrm>
                <a:off x="7300809" y="3845375"/>
                <a:ext cx="0" cy="304800"/>
              </a:xfrm>
              <a:prstGeom prst="straightConnector1">
                <a:avLst/>
              </a:prstGeom>
              <a:noFill/>
              <a:ln w="9525" cap="flat" cmpd="sng">
                <a:solidFill>
                  <a:schemeClr val="lt1">
                    <a:alpha val="29803"/>
                  </a:schemeClr>
                </a:solidFill>
                <a:prstDash val="solid"/>
                <a:miter lim="800000"/>
                <a:headEnd type="none" w="sm" len="sm"/>
                <a:tailEnd type="none" w="sm" len="sm"/>
              </a:ln>
            </p:spPr>
          </p:cxnSp>
          <p:cxnSp>
            <p:nvCxnSpPr>
              <p:cNvPr id="580" name="Google Shape;580;p12"/>
              <p:cNvCxnSpPr/>
              <p:nvPr/>
            </p:nvCxnSpPr>
            <p:spPr>
              <a:xfrm>
                <a:off x="8176065" y="3845375"/>
                <a:ext cx="0" cy="304800"/>
              </a:xfrm>
              <a:prstGeom prst="straightConnector1">
                <a:avLst/>
              </a:prstGeom>
              <a:noFill/>
              <a:ln w="9525" cap="flat" cmpd="sng">
                <a:solidFill>
                  <a:schemeClr val="lt1">
                    <a:alpha val="29803"/>
                  </a:schemeClr>
                </a:solidFill>
                <a:prstDash val="solid"/>
                <a:miter lim="800000"/>
                <a:headEnd type="none" w="sm" len="sm"/>
                <a:tailEnd type="none" w="sm" len="sm"/>
              </a:ln>
            </p:spPr>
          </p:cxnSp>
          <p:cxnSp>
            <p:nvCxnSpPr>
              <p:cNvPr id="581" name="Google Shape;581;p12"/>
              <p:cNvCxnSpPr/>
              <p:nvPr/>
            </p:nvCxnSpPr>
            <p:spPr>
              <a:xfrm>
                <a:off x="9051322" y="3845375"/>
                <a:ext cx="0" cy="304800"/>
              </a:xfrm>
              <a:prstGeom prst="straightConnector1">
                <a:avLst/>
              </a:prstGeom>
              <a:noFill/>
              <a:ln w="9525" cap="flat" cmpd="sng">
                <a:solidFill>
                  <a:schemeClr val="lt1">
                    <a:alpha val="29803"/>
                  </a:schemeClr>
                </a:solidFill>
                <a:prstDash val="solid"/>
                <a:miter lim="800000"/>
                <a:headEnd type="none" w="sm" len="sm"/>
                <a:tailEnd type="none" w="sm" len="sm"/>
              </a:ln>
            </p:spPr>
          </p:cxnSp>
          <p:cxnSp>
            <p:nvCxnSpPr>
              <p:cNvPr id="582" name="Google Shape;582;p12"/>
              <p:cNvCxnSpPr/>
              <p:nvPr/>
            </p:nvCxnSpPr>
            <p:spPr>
              <a:xfrm>
                <a:off x="9926578" y="3845375"/>
                <a:ext cx="0" cy="304800"/>
              </a:xfrm>
              <a:prstGeom prst="straightConnector1">
                <a:avLst/>
              </a:prstGeom>
              <a:noFill/>
              <a:ln w="9525" cap="flat" cmpd="sng">
                <a:solidFill>
                  <a:schemeClr val="lt1">
                    <a:alpha val="29803"/>
                  </a:schemeClr>
                </a:solidFill>
                <a:prstDash val="solid"/>
                <a:miter lim="800000"/>
                <a:headEnd type="none" w="sm" len="sm"/>
                <a:tailEnd type="none" w="sm" len="sm"/>
              </a:ln>
            </p:spPr>
          </p:cxnSp>
          <p:cxnSp>
            <p:nvCxnSpPr>
              <p:cNvPr id="583" name="Google Shape;583;p12"/>
              <p:cNvCxnSpPr/>
              <p:nvPr/>
            </p:nvCxnSpPr>
            <p:spPr>
              <a:xfrm>
                <a:off x="10801834" y="3845375"/>
                <a:ext cx="0" cy="304800"/>
              </a:xfrm>
              <a:prstGeom prst="straightConnector1">
                <a:avLst/>
              </a:prstGeom>
              <a:noFill/>
              <a:ln w="9525" cap="flat" cmpd="sng">
                <a:solidFill>
                  <a:schemeClr val="lt1">
                    <a:alpha val="29803"/>
                  </a:schemeClr>
                </a:solidFill>
                <a:prstDash val="solid"/>
                <a:miter lim="800000"/>
                <a:headEnd type="none" w="sm" len="sm"/>
                <a:tailEnd type="none" w="sm" len="sm"/>
              </a:ln>
            </p:spPr>
          </p:cxnSp>
        </p:grpSp>
        <p:grpSp>
          <p:nvGrpSpPr>
            <p:cNvPr id="584" name="Google Shape;584;p12"/>
            <p:cNvGrpSpPr/>
            <p:nvPr/>
          </p:nvGrpSpPr>
          <p:grpSpPr>
            <a:xfrm>
              <a:off x="598786" y="5298517"/>
              <a:ext cx="10962256" cy="616129"/>
              <a:chOff x="598786" y="5298517"/>
              <a:chExt cx="10962256" cy="616129"/>
            </a:xfrm>
          </p:grpSpPr>
          <p:sp>
            <p:nvSpPr>
              <p:cNvPr id="585" name="Google Shape;585;p12"/>
              <p:cNvSpPr txBox="1"/>
              <p:nvPr/>
            </p:nvSpPr>
            <p:spPr>
              <a:xfrm rot="-2497995">
                <a:off x="10936048" y="5470058"/>
                <a:ext cx="6158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day-60</a:t>
                </a:r>
                <a:endParaRPr/>
              </a:p>
            </p:txBody>
          </p:sp>
          <p:sp>
            <p:nvSpPr>
              <p:cNvPr id="586" name="Google Shape;586;p12"/>
              <p:cNvSpPr txBox="1"/>
              <p:nvPr/>
            </p:nvSpPr>
            <p:spPr>
              <a:xfrm rot="-2497995">
                <a:off x="10220682" y="5479590"/>
                <a:ext cx="6158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day-55</a:t>
                </a:r>
                <a:endParaRPr/>
              </a:p>
            </p:txBody>
          </p:sp>
          <p:sp>
            <p:nvSpPr>
              <p:cNvPr id="587" name="Google Shape;587;p12"/>
              <p:cNvSpPr txBox="1"/>
              <p:nvPr/>
            </p:nvSpPr>
            <p:spPr>
              <a:xfrm rot="-2497995">
                <a:off x="9325855" y="5479590"/>
                <a:ext cx="6158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day-50</a:t>
                </a:r>
                <a:endParaRPr/>
              </a:p>
            </p:txBody>
          </p:sp>
          <p:sp>
            <p:nvSpPr>
              <p:cNvPr id="588" name="Google Shape;588;p12"/>
              <p:cNvSpPr txBox="1"/>
              <p:nvPr/>
            </p:nvSpPr>
            <p:spPr>
              <a:xfrm rot="-2497995">
                <a:off x="8483075" y="5470062"/>
                <a:ext cx="6158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day-45</a:t>
                </a:r>
                <a:endParaRPr/>
              </a:p>
            </p:txBody>
          </p:sp>
          <p:sp>
            <p:nvSpPr>
              <p:cNvPr id="589" name="Google Shape;589;p12"/>
              <p:cNvSpPr txBox="1"/>
              <p:nvPr/>
            </p:nvSpPr>
            <p:spPr>
              <a:xfrm rot="-2497995">
                <a:off x="7586015" y="5475951"/>
                <a:ext cx="6158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day-40</a:t>
                </a:r>
                <a:endParaRPr/>
              </a:p>
            </p:txBody>
          </p:sp>
          <p:sp>
            <p:nvSpPr>
              <p:cNvPr id="590" name="Google Shape;590;p12"/>
              <p:cNvSpPr txBox="1"/>
              <p:nvPr/>
            </p:nvSpPr>
            <p:spPr>
              <a:xfrm rot="-2497995">
                <a:off x="6665177" y="5475951"/>
                <a:ext cx="6158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day-35</a:t>
                </a:r>
                <a:endParaRPr/>
              </a:p>
            </p:txBody>
          </p:sp>
          <p:sp>
            <p:nvSpPr>
              <p:cNvPr id="591" name="Google Shape;591;p12"/>
              <p:cNvSpPr txBox="1"/>
              <p:nvPr/>
            </p:nvSpPr>
            <p:spPr>
              <a:xfrm rot="-2497995">
                <a:off x="5822396" y="5479590"/>
                <a:ext cx="6158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day-30</a:t>
                </a:r>
                <a:endParaRPr/>
              </a:p>
            </p:txBody>
          </p:sp>
          <p:sp>
            <p:nvSpPr>
              <p:cNvPr id="592" name="Google Shape;592;p12"/>
              <p:cNvSpPr txBox="1"/>
              <p:nvPr/>
            </p:nvSpPr>
            <p:spPr>
              <a:xfrm rot="-2497995">
                <a:off x="4924686" y="5479591"/>
                <a:ext cx="6158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day-25</a:t>
                </a:r>
                <a:endParaRPr/>
              </a:p>
            </p:txBody>
          </p:sp>
          <p:sp>
            <p:nvSpPr>
              <p:cNvPr id="593" name="Google Shape;593;p12"/>
              <p:cNvSpPr txBox="1"/>
              <p:nvPr/>
            </p:nvSpPr>
            <p:spPr>
              <a:xfrm rot="-2497995">
                <a:off x="3989305" y="5481495"/>
                <a:ext cx="6158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day-20</a:t>
                </a:r>
                <a:endParaRPr/>
              </a:p>
            </p:txBody>
          </p:sp>
          <p:sp>
            <p:nvSpPr>
              <p:cNvPr id="594" name="Google Shape;594;p12"/>
              <p:cNvSpPr txBox="1"/>
              <p:nvPr/>
            </p:nvSpPr>
            <p:spPr>
              <a:xfrm rot="-2497995">
                <a:off x="3273891" y="5472327"/>
                <a:ext cx="6158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day-15</a:t>
                </a:r>
                <a:endParaRPr/>
              </a:p>
            </p:txBody>
          </p:sp>
          <p:sp>
            <p:nvSpPr>
              <p:cNvPr id="595" name="Google Shape;595;p12"/>
              <p:cNvSpPr txBox="1"/>
              <p:nvPr/>
            </p:nvSpPr>
            <p:spPr>
              <a:xfrm rot="-2497995">
                <a:off x="2277087" y="5472328"/>
                <a:ext cx="6158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day-10</a:t>
                </a:r>
                <a:endParaRPr/>
              </a:p>
            </p:txBody>
          </p:sp>
          <p:sp>
            <p:nvSpPr>
              <p:cNvPr id="596" name="Google Shape;596;p12"/>
              <p:cNvSpPr txBox="1"/>
              <p:nvPr/>
            </p:nvSpPr>
            <p:spPr>
              <a:xfrm rot="-2497995">
                <a:off x="1355444" y="5479590"/>
                <a:ext cx="6158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day-05</a:t>
                </a:r>
                <a:endParaRPr/>
              </a:p>
            </p:txBody>
          </p:sp>
          <p:sp>
            <p:nvSpPr>
              <p:cNvPr id="597" name="Google Shape;597;p12"/>
              <p:cNvSpPr txBox="1"/>
              <p:nvPr/>
            </p:nvSpPr>
            <p:spPr>
              <a:xfrm rot="-2497995">
                <a:off x="607907" y="5470060"/>
                <a:ext cx="6158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day-00</a:t>
                </a:r>
                <a:endParaRPr/>
              </a:p>
            </p:txBody>
          </p:sp>
        </p:grpSp>
        <p:grpSp>
          <p:nvGrpSpPr>
            <p:cNvPr id="598" name="Google Shape;598;p12"/>
            <p:cNvGrpSpPr/>
            <p:nvPr/>
          </p:nvGrpSpPr>
          <p:grpSpPr>
            <a:xfrm>
              <a:off x="788128" y="3358053"/>
              <a:ext cx="194224" cy="1524689"/>
              <a:chOff x="306422" y="2910660"/>
              <a:chExt cx="194224" cy="1524689"/>
            </a:xfrm>
          </p:grpSpPr>
          <p:cxnSp>
            <p:nvCxnSpPr>
              <p:cNvPr id="599" name="Google Shape;599;p12"/>
              <p:cNvCxnSpPr/>
              <p:nvPr/>
            </p:nvCxnSpPr>
            <p:spPr>
              <a:xfrm>
                <a:off x="306422" y="2910660"/>
                <a:ext cx="0" cy="1524689"/>
              </a:xfrm>
              <a:prstGeom prst="straightConnector1">
                <a:avLst/>
              </a:prstGeom>
              <a:solidFill>
                <a:srgbClr val="92D050"/>
              </a:solidFill>
              <a:ln w="9525" cap="flat" cmpd="sng">
                <a:solidFill>
                  <a:srgbClr val="92D050"/>
                </a:solidFill>
                <a:prstDash val="solid"/>
                <a:miter lim="800000"/>
                <a:headEnd type="none" w="sm" len="sm"/>
                <a:tailEnd type="none" w="sm" len="sm"/>
              </a:ln>
            </p:spPr>
          </p:cxnSp>
          <p:sp>
            <p:nvSpPr>
              <p:cNvPr id="600" name="Google Shape;600;p12"/>
              <p:cNvSpPr/>
              <p:nvPr/>
            </p:nvSpPr>
            <p:spPr>
              <a:xfrm rot="-5400000">
                <a:off x="335546" y="2910660"/>
                <a:ext cx="165100" cy="165100"/>
              </a:xfrm>
              <a:prstGeom prst="flowChartMerge">
                <a:avLst/>
              </a:prstGeom>
              <a:solidFill>
                <a:srgbClr val="92D050"/>
              </a:solidFill>
              <a:ln w="12700" cap="flat" cmpd="sng">
                <a:solidFill>
                  <a:srgbClr val="92D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01" name="Google Shape;601;p12"/>
            <p:cNvGrpSpPr/>
            <p:nvPr/>
          </p:nvGrpSpPr>
          <p:grpSpPr>
            <a:xfrm>
              <a:off x="867607" y="4404601"/>
              <a:ext cx="828456" cy="450980"/>
              <a:chOff x="3573843" y="4024647"/>
              <a:chExt cx="828456" cy="450980"/>
            </a:xfrm>
          </p:grpSpPr>
          <p:grpSp>
            <p:nvGrpSpPr>
              <p:cNvPr id="602" name="Google Shape;602;p12"/>
              <p:cNvGrpSpPr/>
              <p:nvPr/>
            </p:nvGrpSpPr>
            <p:grpSpPr>
              <a:xfrm>
                <a:off x="3573843" y="4024647"/>
                <a:ext cx="141713" cy="442172"/>
                <a:chOff x="3573843" y="4024647"/>
                <a:chExt cx="141713" cy="442172"/>
              </a:xfrm>
            </p:grpSpPr>
            <p:cxnSp>
              <p:nvCxnSpPr>
                <p:cNvPr id="603" name="Google Shape;603;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04" name="Google Shape;604;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05" name="Google Shape;605;p12"/>
              <p:cNvGrpSpPr/>
              <p:nvPr/>
            </p:nvGrpSpPr>
            <p:grpSpPr>
              <a:xfrm>
                <a:off x="3747750" y="4024647"/>
                <a:ext cx="141713" cy="442172"/>
                <a:chOff x="3573843" y="4024647"/>
                <a:chExt cx="141713" cy="442172"/>
              </a:xfrm>
            </p:grpSpPr>
            <p:cxnSp>
              <p:nvCxnSpPr>
                <p:cNvPr id="606" name="Google Shape;606;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07" name="Google Shape;607;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08" name="Google Shape;608;p12"/>
              <p:cNvGrpSpPr/>
              <p:nvPr/>
            </p:nvGrpSpPr>
            <p:grpSpPr>
              <a:xfrm>
                <a:off x="3921657" y="4031086"/>
                <a:ext cx="141713" cy="442172"/>
                <a:chOff x="3573843" y="4024647"/>
                <a:chExt cx="141713" cy="442172"/>
              </a:xfrm>
            </p:grpSpPr>
            <p:cxnSp>
              <p:nvCxnSpPr>
                <p:cNvPr id="609" name="Google Shape;609;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10" name="Google Shape;610;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11" name="Google Shape;611;p12"/>
              <p:cNvGrpSpPr/>
              <p:nvPr/>
            </p:nvGrpSpPr>
            <p:grpSpPr>
              <a:xfrm>
                <a:off x="4089523" y="4033455"/>
                <a:ext cx="141713" cy="442172"/>
                <a:chOff x="3573843" y="4024647"/>
                <a:chExt cx="141713" cy="442172"/>
              </a:xfrm>
            </p:grpSpPr>
            <p:cxnSp>
              <p:nvCxnSpPr>
                <p:cNvPr id="612" name="Google Shape;612;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13" name="Google Shape;613;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14" name="Google Shape;614;p12"/>
              <p:cNvGrpSpPr/>
              <p:nvPr/>
            </p:nvGrpSpPr>
            <p:grpSpPr>
              <a:xfrm>
                <a:off x="4260586" y="4031086"/>
                <a:ext cx="141713" cy="442172"/>
                <a:chOff x="3573843" y="4024647"/>
                <a:chExt cx="141713" cy="442172"/>
              </a:xfrm>
            </p:grpSpPr>
            <p:cxnSp>
              <p:nvCxnSpPr>
                <p:cNvPr id="615" name="Google Shape;615;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16" name="Google Shape;616;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617" name="Google Shape;617;p12"/>
            <p:cNvGrpSpPr/>
            <p:nvPr/>
          </p:nvGrpSpPr>
          <p:grpSpPr>
            <a:xfrm>
              <a:off x="1746627" y="4066801"/>
              <a:ext cx="828455" cy="793903"/>
              <a:chOff x="1808085" y="3776247"/>
              <a:chExt cx="828455" cy="1084458"/>
            </a:xfrm>
          </p:grpSpPr>
          <p:cxnSp>
            <p:nvCxnSpPr>
              <p:cNvPr id="618" name="Google Shape;618;p12"/>
              <p:cNvCxnSpPr/>
              <p:nvPr/>
            </p:nvCxnSpPr>
            <p:spPr>
              <a:xfrm>
                <a:off x="1808085" y="3776247"/>
                <a:ext cx="0" cy="1070526"/>
              </a:xfrm>
              <a:prstGeom prst="straightConnector1">
                <a:avLst/>
              </a:prstGeom>
              <a:noFill/>
              <a:ln w="9525" cap="flat" cmpd="sng">
                <a:solidFill>
                  <a:srgbClr val="FFC000"/>
                </a:solidFill>
                <a:prstDash val="solid"/>
                <a:miter lim="800000"/>
                <a:headEnd type="none" w="sm" len="sm"/>
                <a:tailEnd type="none" w="sm" len="sm"/>
              </a:ln>
            </p:spPr>
          </p:cxnSp>
          <p:sp>
            <p:nvSpPr>
              <p:cNvPr id="619" name="Google Shape;619;p12"/>
              <p:cNvSpPr/>
              <p:nvPr/>
            </p:nvSpPr>
            <p:spPr>
              <a:xfrm rot="-5400000">
                <a:off x="1835400" y="37875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20" name="Google Shape;620;p12"/>
              <p:cNvCxnSpPr/>
              <p:nvPr/>
            </p:nvCxnSpPr>
            <p:spPr>
              <a:xfrm>
                <a:off x="1981992" y="3776247"/>
                <a:ext cx="0" cy="1076965"/>
              </a:xfrm>
              <a:prstGeom prst="straightConnector1">
                <a:avLst/>
              </a:prstGeom>
              <a:noFill/>
              <a:ln w="9525" cap="flat" cmpd="sng">
                <a:solidFill>
                  <a:srgbClr val="FFC000"/>
                </a:solidFill>
                <a:prstDash val="solid"/>
                <a:miter lim="800000"/>
                <a:headEnd type="none" w="sm" len="sm"/>
                <a:tailEnd type="none" w="sm" len="sm"/>
              </a:ln>
            </p:spPr>
          </p:cxnSp>
          <p:sp>
            <p:nvSpPr>
              <p:cNvPr id="621" name="Google Shape;621;p12"/>
              <p:cNvSpPr/>
              <p:nvPr/>
            </p:nvSpPr>
            <p:spPr>
              <a:xfrm rot="-5400000">
                <a:off x="2009307" y="37875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22" name="Google Shape;622;p12"/>
              <p:cNvCxnSpPr/>
              <p:nvPr/>
            </p:nvCxnSpPr>
            <p:spPr>
              <a:xfrm>
                <a:off x="2155899" y="3782686"/>
                <a:ext cx="0" cy="1078019"/>
              </a:xfrm>
              <a:prstGeom prst="straightConnector1">
                <a:avLst/>
              </a:prstGeom>
              <a:noFill/>
              <a:ln w="9525" cap="flat" cmpd="sng">
                <a:solidFill>
                  <a:srgbClr val="FFC000"/>
                </a:solidFill>
                <a:prstDash val="solid"/>
                <a:miter lim="800000"/>
                <a:headEnd type="none" w="sm" len="sm"/>
                <a:tailEnd type="none" w="sm" len="sm"/>
              </a:ln>
            </p:spPr>
          </p:cxnSp>
          <p:sp>
            <p:nvSpPr>
              <p:cNvPr id="623" name="Google Shape;623;p12"/>
              <p:cNvSpPr/>
              <p:nvPr/>
            </p:nvSpPr>
            <p:spPr>
              <a:xfrm rot="-5400000">
                <a:off x="2183214" y="3794006"/>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24" name="Google Shape;624;p12"/>
              <p:cNvCxnSpPr/>
              <p:nvPr/>
            </p:nvCxnSpPr>
            <p:spPr>
              <a:xfrm>
                <a:off x="2323765" y="3785055"/>
                <a:ext cx="0" cy="1075650"/>
              </a:xfrm>
              <a:prstGeom prst="straightConnector1">
                <a:avLst/>
              </a:prstGeom>
              <a:noFill/>
              <a:ln w="9525" cap="flat" cmpd="sng">
                <a:solidFill>
                  <a:srgbClr val="FFC000"/>
                </a:solidFill>
                <a:prstDash val="solid"/>
                <a:miter lim="800000"/>
                <a:headEnd type="none" w="sm" len="sm"/>
                <a:tailEnd type="none" w="sm" len="sm"/>
              </a:ln>
            </p:spPr>
          </p:cxnSp>
          <p:sp>
            <p:nvSpPr>
              <p:cNvPr id="625" name="Google Shape;625;p12"/>
              <p:cNvSpPr/>
              <p:nvPr/>
            </p:nvSpPr>
            <p:spPr>
              <a:xfrm rot="-5400000">
                <a:off x="2351080" y="3796375"/>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26" name="Google Shape;626;p12"/>
              <p:cNvCxnSpPr/>
              <p:nvPr/>
            </p:nvCxnSpPr>
            <p:spPr>
              <a:xfrm>
                <a:off x="2494828" y="3782686"/>
                <a:ext cx="0" cy="1078019"/>
              </a:xfrm>
              <a:prstGeom prst="straightConnector1">
                <a:avLst/>
              </a:prstGeom>
              <a:noFill/>
              <a:ln w="9525" cap="flat" cmpd="sng">
                <a:solidFill>
                  <a:srgbClr val="FFC000"/>
                </a:solidFill>
                <a:prstDash val="solid"/>
                <a:miter lim="800000"/>
                <a:headEnd type="none" w="sm" len="sm"/>
                <a:tailEnd type="none" w="sm" len="sm"/>
              </a:ln>
            </p:spPr>
          </p:cxnSp>
          <p:sp>
            <p:nvSpPr>
              <p:cNvPr id="627" name="Google Shape;627;p12"/>
              <p:cNvSpPr/>
              <p:nvPr/>
            </p:nvSpPr>
            <p:spPr>
              <a:xfrm rot="-5400000">
                <a:off x="2522143" y="3794006"/>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28" name="Google Shape;628;p12"/>
            <p:cNvGrpSpPr/>
            <p:nvPr/>
          </p:nvGrpSpPr>
          <p:grpSpPr>
            <a:xfrm>
              <a:off x="2605684" y="4397108"/>
              <a:ext cx="828456" cy="450980"/>
              <a:chOff x="3573843" y="4024647"/>
              <a:chExt cx="828456" cy="450980"/>
            </a:xfrm>
          </p:grpSpPr>
          <p:grpSp>
            <p:nvGrpSpPr>
              <p:cNvPr id="629" name="Google Shape;629;p12"/>
              <p:cNvGrpSpPr/>
              <p:nvPr/>
            </p:nvGrpSpPr>
            <p:grpSpPr>
              <a:xfrm>
                <a:off x="3573843" y="4024647"/>
                <a:ext cx="141713" cy="442172"/>
                <a:chOff x="3573843" y="4024647"/>
                <a:chExt cx="141713" cy="442172"/>
              </a:xfrm>
            </p:grpSpPr>
            <p:cxnSp>
              <p:nvCxnSpPr>
                <p:cNvPr id="630" name="Google Shape;630;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31" name="Google Shape;631;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32" name="Google Shape;632;p12"/>
              <p:cNvGrpSpPr/>
              <p:nvPr/>
            </p:nvGrpSpPr>
            <p:grpSpPr>
              <a:xfrm>
                <a:off x="3747750" y="4024647"/>
                <a:ext cx="141713" cy="442172"/>
                <a:chOff x="3573843" y="4024647"/>
                <a:chExt cx="141713" cy="442172"/>
              </a:xfrm>
            </p:grpSpPr>
            <p:cxnSp>
              <p:nvCxnSpPr>
                <p:cNvPr id="633" name="Google Shape;633;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34" name="Google Shape;634;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35" name="Google Shape;635;p12"/>
              <p:cNvGrpSpPr/>
              <p:nvPr/>
            </p:nvGrpSpPr>
            <p:grpSpPr>
              <a:xfrm>
                <a:off x="3921657" y="4031086"/>
                <a:ext cx="141713" cy="442172"/>
                <a:chOff x="3573843" y="4024647"/>
                <a:chExt cx="141713" cy="442172"/>
              </a:xfrm>
            </p:grpSpPr>
            <p:cxnSp>
              <p:nvCxnSpPr>
                <p:cNvPr id="636" name="Google Shape;636;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37" name="Google Shape;637;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38" name="Google Shape;638;p12"/>
              <p:cNvGrpSpPr/>
              <p:nvPr/>
            </p:nvGrpSpPr>
            <p:grpSpPr>
              <a:xfrm>
                <a:off x="4089523" y="4033455"/>
                <a:ext cx="141713" cy="442172"/>
                <a:chOff x="3573843" y="4024647"/>
                <a:chExt cx="141713" cy="442172"/>
              </a:xfrm>
            </p:grpSpPr>
            <p:cxnSp>
              <p:nvCxnSpPr>
                <p:cNvPr id="639" name="Google Shape;639;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40" name="Google Shape;640;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41" name="Google Shape;641;p12"/>
              <p:cNvGrpSpPr/>
              <p:nvPr/>
            </p:nvGrpSpPr>
            <p:grpSpPr>
              <a:xfrm>
                <a:off x="4260586" y="4031086"/>
                <a:ext cx="141713" cy="442172"/>
                <a:chOff x="3573843" y="4024647"/>
                <a:chExt cx="141713" cy="442172"/>
              </a:xfrm>
            </p:grpSpPr>
            <p:cxnSp>
              <p:nvCxnSpPr>
                <p:cNvPr id="642" name="Google Shape;642;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43" name="Google Shape;643;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644" name="Google Shape;644;p12"/>
            <p:cNvGrpSpPr/>
            <p:nvPr/>
          </p:nvGrpSpPr>
          <p:grpSpPr>
            <a:xfrm>
              <a:off x="3452509" y="4059308"/>
              <a:ext cx="828455" cy="793903"/>
              <a:chOff x="1808085" y="3776247"/>
              <a:chExt cx="828455" cy="1084458"/>
            </a:xfrm>
          </p:grpSpPr>
          <p:cxnSp>
            <p:nvCxnSpPr>
              <p:cNvPr id="645" name="Google Shape;645;p12"/>
              <p:cNvCxnSpPr/>
              <p:nvPr/>
            </p:nvCxnSpPr>
            <p:spPr>
              <a:xfrm>
                <a:off x="1808085" y="3776247"/>
                <a:ext cx="0" cy="1070526"/>
              </a:xfrm>
              <a:prstGeom prst="straightConnector1">
                <a:avLst/>
              </a:prstGeom>
              <a:noFill/>
              <a:ln w="9525" cap="flat" cmpd="sng">
                <a:solidFill>
                  <a:srgbClr val="FFC000"/>
                </a:solidFill>
                <a:prstDash val="solid"/>
                <a:miter lim="800000"/>
                <a:headEnd type="none" w="sm" len="sm"/>
                <a:tailEnd type="none" w="sm" len="sm"/>
              </a:ln>
            </p:spPr>
          </p:cxnSp>
          <p:sp>
            <p:nvSpPr>
              <p:cNvPr id="646" name="Google Shape;646;p12"/>
              <p:cNvSpPr/>
              <p:nvPr/>
            </p:nvSpPr>
            <p:spPr>
              <a:xfrm rot="-5400000">
                <a:off x="1835400" y="37875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47" name="Google Shape;647;p12"/>
              <p:cNvCxnSpPr/>
              <p:nvPr/>
            </p:nvCxnSpPr>
            <p:spPr>
              <a:xfrm>
                <a:off x="1981992" y="3776247"/>
                <a:ext cx="0" cy="1076965"/>
              </a:xfrm>
              <a:prstGeom prst="straightConnector1">
                <a:avLst/>
              </a:prstGeom>
              <a:noFill/>
              <a:ln w="9525" cap="flat" cmpd="sng">
                <a:solidFill>
                  <a:srgbClr val="FFC000"/>
                </a:solidFill>
                <a:prstDash val="solid"/>
                <a:miter lim="800000"/>
                <a:headEnd type="none" w="sm" len="sm"/>
                <a:tailEnd type="none" w="sm" len="sm"/>
              </a:ln>
            </p:spPr>
          </p:cxnSp>
          <p:sp>
            <p:nvSpPr>
              <p:cNvPr id="648" name="Google Shape;648;p12"/>
              <p:cNvSpPr/>
              <p:nvPr/>
            </p:nvSpPr>
            <p:spPr>
              <a:xfrm rot="-5400000">
                <a:off x="2009307" y="37875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49" name="Google Shape;649;p12"/>
              <p:cNvCxnSpPr/>
              <p:nvPr/>
            </p:nvCxnSpPr>
            <p:spPr>
              <a:xfrm>
                <a:off x="2155899" y="3782686"/>
                <a:ext cx="0" cy="1078019"/>
              </a:xfrm>
              <a:prstGeom prst="straightConnector1">
                <a:avLst/>
              </a:prstGeom>
              <a:noFill/>
              <a:ln w="9525" cap="flat" cmpd="sng">
                <a:solidFill>
                  <a:srgbClr val="FFC000"/>
                </a:solidFill>
                <a:prstDash val="solid"/>
                <a:miter lim="800000"/>
                <a:headEnd type="none" w="sm" len="sm"/>
                <a:tailEnd type="none" w="sm" len="sm"/>
              </a:ln>
            </p:spPr>
          </p:cxnSp>
          <p:sp>
            <p:nvSpPr>
              <p:cNvPr id="650" name="Google Shape;650;p12"/>
              <p:cNvSpPr/>
              <p:nvPr/>
            </p:nvSpPr>
            <p:spPr>
              <a:xfrm rot="-5400000">
                <a:off x="2183214" y="3794006"/>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51" name="Google Shape;651;p12"/>
              <p:cNvCxnSpPr/>
              <p:nvPr/>
            </p:nvCxnSpPr>
            <p:spPr>
              <a:xfrm>
                <a:off x="2323765" y="3785055"/>
                <a:ext cx="0" cy="1075650"/>
              </a:xfrm>
              <a:prstGeom prst="straightConnector1">
                <a:avLst/>
              </a:prstGeom>
              <a:noFill/>
              <a:ln w="9525" cap="flat" cmpd="sng">
                <a:solidFill>
                  <a:srgbClr val="FFC000"/>
                </a:solidFill>
                <a:prstDash val="solid"/>
                <a:miter lim="800000"/>
                <a:headEnd type="none" w="sm" len="sm"/>
                <a:tailEnd type="none" w="sm" len="sm"/>
              </a:ln>
            </p:spPr>
          </p:cxnSp>
          <p:sp>
            <p:nvSpPr>
              <p:cNvPr id="652" name="Google Shape;652;p12"/>
              <p:cNvSpPr/>
              <p:nvPr/>
            </p:nvSpPr>
            <p:spPr>
              <a:xfrm rot="-5400000">
                <a:off x="2351080" y="3796375"/>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53" name="Google Shape;653;p12"/>
              <p:cNvCxnSpPr/>
              <p:nvPr/>
            </p:nvCxnSpPr>
            <p:spPr>
              <a:xfrm>
                <a:off x="2494828" y="3782686"/>
                <a:ext cx="0" cy="1078019"/>
              </a:xfrm>
              <a:prstGeom prst="straightConnector1">
                <a:avLst/>
              </a:prstGeom>
              <a:noFill/>
              <a:ln w="9525" cap="flat" cmpd="sng">
                <a:solidFill>
                  <a:srgbClr val="FFC000"/>
                </a:solidFill>
                <a:prstDash val="solid"/>
                <a:miter lim="800000"/>
                <a:headEnd type="none" w="sm" len="sm"/>
                <a:tailEnd type="none" w="sm" len="sm"/>
              </a:ln>
            </p:spPr>
          </p:cxnSp>
          <p:sp>
            <p:nvSpPr>
              <p:cNvPr id="654" name="Google Shape;654;p12"/>
              <p:cNvSpPr/>
              <p:nvPr/>
            </p:nvSpPr>
            <p:spPr>
              <a:xfrm rot="-5400000">
                <a:off x="2522143" y="3794006"/>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55" name="Google Shape;655;p12"/>
            <p:cNvGrpSpPr/>
            <p:nvPr/>
          </p:nvGrpSpPr>
          <p:grpSpPr>
            <a:xfrm>
              <a:off x="4354164" y="4408577"/>
              <a:ext cx="828456" cy="450980"/>
              <a:chOff x="3573843" y="4024647"/>
              <a:chExt cx="828456" cy="450980"/>
            </a:xfrm>
          </p:grpSpPr>
          <p:grpSp>
            <p:nvGrpSpPr>
              <p:cNvPr id="656" name="Google Shape;656;p12"/>
              <p:cNvGrpSpPr/>
              <p:nvPr/>
            </p:nvGrpSpPr>
            <p:grpSpPr>
              <a:xfrm>
                <a:off x="3573843" y="4024647"/>
                <a:ext cx="141713" cy="442172"/>
                <a:chOff x="3573843" y="4024647"/>
                <a:chExt cx="141713" cy="442172"/>
              </a:xfrm>
            </p:grpSpPr>
            <p:cxnSp>
              <p:nvCxnSpPr>
                <p:cNvPr id="657" name="Google Shape;657;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58" name="Google Shape;658;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59" name="Google Shape;659;p12"/>
              <p:cNvGrpSpPr/>
              <p:nvPr/>
            </p:nvGrpSpPr>
            <p:grpSpPr>
              <a:xfrm>
                <a:off x="3747750" y="4024647"/>
                <a:ext cx="141713" cy="442172"/>
                <a:chOff x="3573843" y="4024647"/>
                <a:chExt cx="141713" cy="442172"/>
              </a:xfrm>
            </p:grpSpPr>
            <p:cxnSp>
              <p:nvCxnSpPr>
                <p:cNvPr id="660" name="Google Shape;660;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61" name="Google Shape;661;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62" name="Google Shape;662;p12"/>
              <p:cNvGrpSpPr/>
              <p:nvPr/>
            </p:nvGrpSpPr>
            <p:grpSpPr>
              <a:xfrm>
                <a:off x="3921657" y="4031086"/>
                <a:ext cx="141713" cy="442172"/>
                <a:chOff x="3573843" y="4024647"/>
                <a:chExt cx="141713" cy="442172"/>
              </a:xfrm>
            </p:grpSpPr>
            <p:cxnSp>
              <p:nvCxnSpPr>
                <p:cNvPr id="663" name="Google Shape;663;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64" name="Google Shape;664;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65" name="Google Shape;665;p12"/>
              <p:cNvGrpSpPr/>
              <p:nvPr/>
            </p:nvGrpSpPr>
            <p:grpSpPr>
              <a:xfrm>
                <a:off x="4089523" y="4033455"/>
                <a:ext cx="141713" cy="442172"/>
                <a:chOff x="3573843" y="4024647"/>
                <a:chExt cx="141713" cy="442172"/>
              </a:xfrm>
            </p:grpSpPr>
            <p:cxnSp>
              <p:nvCxnSpPr>
                <p:cNvPr id="666" name="Google Shape;666;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67" name="Google Shape;667;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68" name="Google Shape;668;p12"/>
              <p:cNvGrpSpPr/>
              <p:nvPr/>
            </p:nvGrpSpPr>
            <p:grpSpPr>
              <a:xfrm>
                <a:off x="4260586" y="4031086"/>
                <a:ext cx="141713" cy="442172"/>
                <a:chOff x="3573843" y="4024647"/>
                <a:chExt cx="141713" cy="442172"/>
              </a:xfrm>
            </p:grpSpPr>
            <p:cxnSp>
              <p:nvCxnSpPr>
                <p:cNvPr id="669" name="Google Shape;669;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70" name="Google Shape;670;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671" name="Google Shape;671;p12"/>
            <p:cNvGrpSpPr/>
            <p:nvPr/>
          </p:nvGrpSpPr>
          <p:grpSpPr>
            <a:xfrm>
              <a:off x="5188111" y="4070777"/>
              <a:ext cx="828455" cy="793903"/>
              <a:chOff x="1808085" y="3776247"/>
              <a:chExt cx="828455" cy="1084458"/>
            </a:xfrm>
          </p:grpSpPr>
          <p:cxnSp>
            <p:nvCxnSpPr>
              <p:cNvPr id="672" name="Google Shape;672;p12"/>
              <p:cNvCxnSpPr/>
              <p:nvPr/>
            </p:nvCxnSpPr>
            <p:spPr>
              <a:xfrm>
                <a:off x="1808085" y="3776247"/>
                <a:ext cx="0" cy="1070526"/>
              </a:xfrm>
              <a:prstGeom prst="straightConnector1">
                <a:avLst/>
              </a:prstGeom>
              <a:noFill/>
              <a:ln w="9525" cap="flat" cmpd="sng">
                <a:solidFill>
                  <a:srgbClr val="FFC000"/>
                </a:solidFill>
                <a:prstDash val="solid"/>
                <a:miter lim="800000"/>
                <a:headEnd type="none" w="sm" len="sm"/>
                <a:tailEnd type="none" w="sm" len="sm"/>
              </a:ln>
            </p:spPr>
          </p:cxnSp>
          <p:sp>
            <p:nvSpPr>
              <p:cNvPr id="673" name="Google Shape;673;p12"/>
              <p:cNvSpPr/>
              <p:nvPr/>
            </p:nvSpPr>
            <p:spPr>
              <a:xfrm rot="-5400000">
                <a:off x="1835400" y="37875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74" name="Google Shape;674;p12"/>
              <p:cNvCxnSpPr/>
              <p:nvPr/>
            </p:nvCxnSpPr>
            <p:spPr>
              <a:xfrm>
                <a:off x="1981992" y="3776247"/>
                <a:ext cx="0" cy="1076965"/>
              </a:xfrm>
              <a:prstGeom prst="straightConnector1">
                <a:avLst/>
              </a:prstGeom>
              <a:noFill/>
              <a:ln w="9525" cap="flat" cmpd="sng">
                <a:solidFill>
                  <a:srgbClr val="FFC000"/>
                </a:solidFill>
                <a:prstDash val="solid"/>
                <a:miter lim="800000"/>
                <a:headEnd type="none" w="sm" len="sm"/>
                <a:tailEnd type="none" w="sm" len="sm"/>
              </a:ln>
            </p:spPr>
          </p:cxnSp>
          <p:sp>
            <p:nvSpPr>
              <p:cNvPr id="675" name="Google Shape;675;p12"/>
              <p:cNvSpPr/>
              <p:nvPr/>
            </p:nvSpPr>
            <p:spPr>
              <a:xfrm rot="-5400000">
                <a:off x="2009307" y="37875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76" name="Google Shape;676;p12"/>
              <p:cNvCxnSpPr/>
              <p:nvPr/>
            </p:nvCxnSpPr>
            <p:spPr>
              <a:xfrm>
                <a:off x="2155899" y="3782686"/>
                <a:ext cx="0" cy="1078019"/>
              </a:xfrm>
              <a:prstGeom prst="straightConnector1">
                <a:avLst/>
              </a:prstGeom>
              <a:noFill/>
              <a:ln w="9525" cap="flat" cmpd="sng">
                <a:solidFill>
                  <a:srgbClr val="FFC000"/>
                </a:solidFill>
                <a:prstDash val="solid"/>
                <a:miter lim="800000"/>
                <a:headEnd type="none" w="sm" len="sm"/>
                <a:tailEnd type="none" w="sm" len="sm"/>
              </a:ln>
            </p:spPr>
          </p:cxnSp>
          <p:sp>
            <p:nvSpPr>
              <p:cNvPr id="677" name="Google Shape;677;p12"/>
              <p:cNvSpPr/>
              <p:nvPr/>
            </p:nvSpPr>
            <p:spPr>
              <a:xfrm rot="-5400000">
                <a:off x="2183214" y="3794006"/>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78" name="Google Shape;678;p12"/>
              <p:cNvCxnSpPr/>
              <p:nvPr/>
            </p:nvCxnSpPr>
            <p:spPr>
              <a:xfrm>
                <a:off x="2323765" y="3785055"/>
                <a:ext cx="0" cy="1075650"/>
              </a:xfrm>
              <a:prstGeom prst="straightConnector1">
                <a:avLst/>
              </a:prstGeom>
              <a:noFill/>
              <a:ln w="9525" cap="flat" cmpd="sng">
                <a:solidFill>
                  <a:srgbClr val="FFC000"/>
                </a:solidFill>
                <a:prstDash val="solid"/>
                <a:miter lim="800000"/>
                <a:headEnd type="none" w="sm" len="sm"/>
                <a:tailEnd type="none" w="sm" len="sm"/>
              </a:ln>
            </p:spPr>
          </p:cxnSp>
          <p:sp>
            <p:nvSpPr>
              <p:cNvPr id="679" name="Google Shape;679;p12"/>
              <p:cNvSpPr/>
              <p:nvPr/>
            </p:nvSpPr>
            <p:spPr>
              <a:xfrm rot="-5400000">
                <a:off x="2351080" y="3796375"/>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80" name="Google Shape;680;p12"/>
              <p:cNvCxnSpPr/>
              <p:nvPr/>
            </p:nvCxnSpPr>
            <p:spPr>
              <a:xfrm>
                <a:off x="2494828" y="3782686"/>
                <a:ext cx="0" cy="1078019"/>
              </a:xfrm>
              <a:prstGeom prst="straightConnector1">
                <a:avLst/>
              </a:prstGeom>
              <a:noFill/>
              <a:ln w="9525" cap="flat" cmpd="sng">
                <a:solidFill>
                  <a:srgbClr val="FFC000"/>
                </a:solidFill>
                <a:prstDash val="solid"/>
                <a:miter lim="800000"/>
                <a:headEnd type="none" w="sm" len="sm"/>
                <a:tailEnd type="none" w="sm" len="sm"/>
              </a:ln>
            </p:spPr>
          </p:cxnSp>
          <p:sp>
            <p:nvSpPr>
              <p:cNvPr id="681" name="Google Shape;681;p12"/>
              <p:cNvSpPr/>
              <p:nvPr/>
            </p:nvSpPr>
            <p:spPr>
              <a:xfrm rot="-5400000">
                <a:off x="2522143" y="3794006"/>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82" name="Google Shape;682;p12"/>
            <p:cNvGrpSpPr/>
            <p:nvPr/>
          </p:nvGrpSpPr>
          <p:grpSpPr>
            <a:xfrm>
              <a:off x="6119140" y="4403547"/>
              <a:ext cx="828456" cy="450980"/>
              <a:chOff x="3573843" y="4024647"/>
              <a:chExt cx="828456" cy="450980"/>
            </a:xfrm>
          </p:grpSpPr>
          <p:grpSp>
            <p:nvGrpSpPr>
              <p:cNvPr id="683" name="Google Shape;683;p12"/>
              <p:cNvGrpSpPr/>
              <p:nvPr/>
            </p:nvGrpSpPr>
            <p:grpSpPr>
              <a:xfrm>
                <a:off x="3573843" y="4024647"/>
                <a:ext cx="141713" cy="442172"/>
                <a:chOff x="3573843" y="4024647"/>
                <a:chExt cx="141713" cy="442172"/>
              </a:xfrm>
            </p:grpSpPr>
            <p:cxnSp>
              <p:nvCxnSpPr>
                <p:cNvPr id="684" name="Google Shape;684;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85" name="Google Shape;685;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86" name="Google Shape;686;p12"/>
              <p:cNvGrpSpPr/>
              <p:nvPr/>
            </p:nvGrpSpPr>
            <p:grpSpPr>
              <a:xfrm>
                <a:off x="3747750" y="4024647"/>
                <a:ext cx="141713" cy="442172"/>
                <a:chOff x="3573843" y="4024647"/>
                <a:chExt cx="141713" cy="442172"/>
              </a:xfrm>
            </p:grpSpPr>
            <p:cxnSp>
              <p:nvCxnSpPr>
                <p:cNvPr id="687" name="Google Shape;687;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88" name="Google Shape;688;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89" name="Google Shape;689;p12"/>
              <p:cNvGrpSpPr/>
              <p:nvPr/>
            </p:nvGrpSpPr>
            <p:grpSpPr>
              <a:xfrm>
                <a:off x="3921657" y="4031086"/>
                <a:ext cx="141713" cy="442172"/>
                <a:chOff x="3573843" y="4024647"/>
                <a:chExt cx="141713" cy="442172"/>
              </a:xfrm>
            </p:grpSpPr>
            <p:cxnSp>
              <p:nvCxnSpPr>
                <p:cNvPr id="690" name="Google Shape;690;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91" name="Google Shape;691;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92" name="Google Shape;692;p12"/>
              <p:cNvGrpSpPr/>
              <p:nvPr/>
            </p:nvGrpSpPr>
            <p:grpSpPr>
              <a:xfrm>
                <a:off x="4089523" y="4033455"/>
                <a:ext cx="141713" cy="442172"/>
                <a:chOff x="3573843" y="4024647"/>
                <a:chExt cx="141713" cy="442172"/>
              </a:xfrm>
            </p:grpSpPr>
            <p:cxnSp>
              <p:nvCxnSpPr>
                <p:cNvPr id="693" name="Google Shape;693;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94" name="Google Shape;694;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95" name="Google Shape;695;p12"/>
              <p:cNvGrpSpPr/>
              <p:nvPr/>
            </p:nvGrpSpPr>
            <p:grpSpPr>
              <a:xfrm>
                <a:off x="4260586" y="4031086"/>
                <a:ext cx="141713" cy="442172"/>
                <a:chOff x="3573843" y="4024647"/>
                <a:chExt cx="141713" cy="442172"/>
              </a:xfrm>
            </p:grpSpPr>
            <p:cxnSp>
              <p:nvCxnSpPr>
                <p:cNvPr id="696" name="Google Shape;696;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697" name="Google Shape;697;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698" name="Google Shape;698;p12"/>
            <p:cNvGrpSpPr/>
            <p:nvPr/>
          </p:nvGrpSpPr>
          <p:grpSpPr>
            <a:xfrm>
              <a:off x="6998160" y="4065747"/>
              <a:ext cx="828455" cy="793903"/>
              <a:chOff x="1808085" y="3776247"/>
              <a:chExt cx="828455" cy="1084458"/>
            </a:xfrm>
          </p:grpSpPr>
          <p:cxnSp>
            <p:nvCxnSpPr>
              <p:cNvPr id="699" name="Google Shape;699;p12"/>
              <p:cNvCxnSpPr/>
              <p:nvPr/>
            </p:nvCxnSpPr>
            <p:spPr>
              <a:xfrm>
                <a:off x="1808085" y="3776247"/>
                <a:ext cx="0" cy="1070526"/>
              </a:xfrm>
              <a:prstGeom prst="straightConnector1">
                <a:avLst/>
              </a:prstGeom>
              <a:noFill/>
              <a:ln w="9525" cap="flat" cmpd="sng">
                <a:solidFill>
                  <a:srgbClr val="FFC000"/>
                </a:solidFill>
                <a:prstDash val="solid"/>
                <a:miter lim="800000"/>
                <a:headEnd type="none" w="sm" len="sm"/>
                <a:tailEnd type="none" w="sm" len="sm"/>
              </a:ln>
            </p:spPr>
          </p:cxnSp>
          <p:sp>
            <p:nvSpPr>
              <p:cNvPr id="700" name="Google Shape;700;p12"/>
              <p:cNvSpPr/>
              <p:nvPr/>
            </p:nvSpPr>
            <p:spPr>
              <a:xfrm rot="-5400000">
                <a:off x="1835400" y="37875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701" name="Google Shape;701;p12"/>
              <p:cNvCxnSpPr/>
              <p:nvPr/>
            </p:nvCxnSpPr>
            <p:spPr>
              <a:xfrm>
                <a:off x="1981992" y="3776247"/>
                <a:ext cx="0" cy="1076965"/>
              </a:xfrm>
              <a:prstGeom prst="straightConnector1">
                <a:avLst/>
              </a:prstGeom>
              <a:noFill/>
              <a:ln w="9525" cap="flat" cmpd="sng">
                <a:solidFill>
                  <a:srgbClr val="FFC000"/>
                </a:solidFill>
                <a:prstDash val="solid"/>
                <a:miter lim="800000"/>
                <a:headEnd type="none" w="sm" len="sm"/>
                <a:tailEnd type="none" w="sm" len="sm"/>
              </a:ln>
            </p:spPr>
          </p:cxnSp>
          <p:sp>
            <p:nvSpPr>
              <p:cNvPr id="702" name="Google Shape;702;p12"/>
              <p:cNvSpPr/>
              <p:nvPr/>
            </p:nvSpPr>
            <p:spPr>
              <a:xfrm rot="-5400000">
                <a:off x="2009307" y="37875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703" name="Google Shape;703;p12"/>
              <p:cNvCxnSpPr/>
              <p:nvPr/>
            </p:nvCxnSpPr>
            <p:spPr>
              <a:xfrm>
                <a:off x="2155899" y="3782686"/>
                <a:ext cx="0" cy="1078019"/>
              </a:xfrm>
              <a:prstGeom prst="straightConnector1">
                <a:avLst/>
              </a:prstGeom>
              <a:noFill/>
              <a:ln w="9525" cap="flat" cmpd="sng">
                <a:solidFill>
                  <a:srgbClr val="FFC000"/>
                </a:solidFill>
                <a:prstDash val="solid"/>
                <a:miter lim="800000"/>
                <a:headEnd type="none" w="sm" len="sm"/>
                <a:tailEnd type="none" w="sm" len="sm"/>
              </a:ln>
            </p:spPr>
          </p:cxnSp>
          <p:sp>
            <p:nvSpPr>
              <p:cNvPr id="704" name="Google Shape;704;p12"/>
              <p:cNvSpPr/>
              <p:nvPr/>
            </p:nvSpPr>
            <p:spPr>
              <a:xfrm rot="-5400000">
                <a:off x="2183214" y="3794006"/>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705" name="Google Shape;705;p12"/>
              <p:cNvCxnSpPr/>
              <p:nvPr/>
            </p:nvCxnSpPr>
            <p:spPr>
              <a:xfrm>
                <a:off x="2323765" y="3785055"/>
                <a:ext cx="0" cy="1075650"/>
              </a:xfrm>
              <a:prstGeom prst="straightConnector1">
                <a:avLst/>
              </a:prstGeom>
              <a:noFill/>
              <a:ln w="9525" cap="flat" cmpd="sng">
                <a:solidFill>
                  <a:srgbClr val="FFC000"/>
                </a:solidFill>
                <a:prstDash val="solid"/>
                <a:miter lim="800000"/>
                <a:headEnd type="none" w="sm" len="sm"/>
                <a:tailEnd type="none" w="sm" len="sm"/>
              </a:ln>
            </p:spPr>
          </p:cxnSp>
          <p:sp>
            <p:nvSpPr>
              <p:cNvPr id="706" name="Google Shape;706;p12"/>
              <p:cNvSpPr/>
              <p:nvPr/>
            </p:nvSpPr>
            <p:spPr>
              <a:xfrm rot="-5400000">
                <a:off x="2351080" y="3796375"/>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707" name="Google Shape;707;p12"/>
              <p:cNvCxnSpPr/>
              <p:nvPr/>
            </p:nvCxnSpPr>
            <p:spPr>
              <a:xfrm>
                <a:off x="2494828" y="3782686"/>
                <a:ext cx="0" cy="1078019"/>
              </a:xfrm>
              <a:prstGeom prst="straightConnector1">
                <a:avLst/>
              </a:prstGeom>
              <a:noFill/>
              <a:ln w="9525" cap="flat" cmpd="sng">
                <a:solidFill>
                  <a:srgbClr val="FFC000"/>
                </a:solidFill>
                <a:prstDash val="solid"/>
                <a:miter lim="800000"/>
                <a:headEnd type="none" w="sm" len="sm"/>
                <a:tailEnd type="none" w="sm" len="sm"/>
              </a:ln>
            </p:spPr>
          </p:cxnSp>
          <p:sp>
            <p:nvSpPr>
              <p:cNvPr id="708" name="Google Shape;708;p12"/>
              <p:cNvSpPr/>
              <p:nvPr/>
            </p:nvSpPr>
            <p:spPr>
              <a:xfrm rot="-5400000">
                <a:off x="2522143" y="3794006"/>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709" name="Google Shape;709;p12"/>
            <p:cNvGrpSpPr/>
            <p:nvPr/>
          </p:nvGrpSpPr>
          <p:grpSpPr>
            <a:xfrm>
              <a:off x="7857217" y="4396054"/>
              <a:ext cx="828456" cy="450980"/>
              <a:chOff x="3573843" y="4024647"/>
              <a:chExt cx="828456" cy="450980"/>
            </a:xfrm>
          </p:grpSpPr>
          <p:grpSp>
            <p:nvGrpSpPr>
              <p:cNvPr id="710" name="Google Shape;710;p12"/>
              <p:cNvGrpSpPr/>
              <p:nvPr/>
            </p:nvGrpSpPr>
            <p:grpSpPr>
              <a:xfrm>
                <a:off x="3573843" y="4024647"/>
                <a:ext cx="141713" cy="442172"/>
                <a:chOff x="3573843" y="4024647"/>
                <a:chExt cx="141713" cy="442172"/>
              </a:xfrm>
            </p:grpSpPr>
            <p:cxnSp>
              <p:nvCxnSpPr>
                <p:cNvPr id="711" name="Google Shape;711;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712" name="Google Shape;712;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713" name="Google Shape;713;p12"/>
              <p:cNvGrpSpPr/>
              <p:nvPr/>
            </p:nvGrpSpPr>
            <p:grpSpPr>
              <a:xfrm>
                <a:off x="3747750" y="4024647"/>
                <a:ext cx="141713" cy="442172"/>
                <a:chOff x="3573843" y="4024647"/>
                <a:chExt cx="141713" cy="442172"/>
              </a:xfrm>
            </p:grpSpPr>
            <p:cxnSp>
              <p:nvCxnSpPr>
                <p:cNvPr id="714" name="Google Shape;714;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715" name="Google Shape;715;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716" name="Google Shape;716;p12"/>
              <p:cNvGrpSpPr/>
              <p:nvPr/>
            </p:nvGrpSpPr>
            <p:grpSpPr>
              <a:xfrm>
                <a:off x="3921657" y="4031086"/>
                <a:ext cx="141713" cy="442172"/>
                <a:chOff x="3573843" y="4024647"/>
                <a:chExt cx="141713" cy="442172"/>
              </a:xfrm>
            </p:grpSpPr>
            <p:cxnSp>
              <p:nvCxnSpPr>
                <p:cNvPr id="717" name="Google Shape;717;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718" name="Google Shape;718;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719" name="Google Shape;719;p12"/>
              <p:cNvGrpSpPr/>
              <p:nvPr/>
            </p:nvGrpSpPr>
            <p:grpSpPr>
              <a:xfrm>
                <a:off x="4089523" y="4033455"/>
                <a:ext cx="141713" cy="442172"/>
                <a:chOff x="3573843" y="4024647"/>
                <a:chExt cx="141713" cy="442172"/>
              </a:xfrm>
            </p:grpSpPr>
            <p:cxnSp>
              <p:nvCxnSpPr>
                <p:cNvPr id="720" name="Google Shape;720;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721" name="Google Shape;721;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722" name="Google Shape;722;p12"/>
              <p:cNvGrpSpPr/>
              <p:nvPr/>
            </p:nvGrpSpPr>
            <p:grpSpPr>
              <a:xfrm>
                <a:off x="4260586" y="4031086"/>
                <a:ext cx="141713" cy="442172"/>
                <a:chOff x="3573843" y="4024647"/>
                <a:chExt cx="141713" cy="442172"/>
              </a:xfrm>
            </p:grpSpPr>
            <p:cxnSp>
              <p:nvCxnSpPr>
                <p:cNvPr id="723" name="Google Shape;723;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724" name="Google Shape;724;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725" name="Google Shape;725;p12"/>
            <p:cNvGrpSpPr/>
            <p:nvPr/>
          </p:nvGrpSpPr>
          <p:grpSpPr>
            <a:xfrm>
              <a:off x="8736237" y="4058254"/>
              <a:ext cx="828455" cy="793903"/>
              <a:chOff x="1808085" y="3776247"/>
              <a:chExt cx="828455" cy="1084458"/>
            </a:xfrm>
          </p:grpSpPr>
          <p:cxnSp>
            <p:nvCxnSpPr>
              <p:cNvPr id="726" name="Google Shape;726;p12"/>
              <p:cNvCxnSpPr/>
              <p:nvPr/>
            </p:nvCxnSpPr>
            <p:spPr>
              <a:xfrm>
                <a:off x="1808085" y="3776247"/>
                <a:ext cx="0" cy="1070526"/>
              </a:xfrm>
              <a:prstGeom prst="straightConnector1">
                <a:avLst/>
              </a:prstGeom>
              <a:noFill/>
              <a:ln w="9525" cap="flat" cmpd="sng">
                <a:solidFill>
                  <a:srgbClr val="FFC000"/>
                </a:solidFill>
                <a:prstDash val="solid"/>
                <a:miter lim="800000"/>
                <a:headEnd type="none" w="sm" len="sm"/>
                <a:tailEnd type="none" w="sm" len="sm"/>
              </a:ln>
            </p:spPr>
          </p:cxnSp>
          <p:sp>
            <p:nvSpPr>
              <p:cNvPr id="727" name="Google Shape;727;p12"/>
              <p:cNvSpPr/>
              <p:nvPr/>
            </p:nvSpPr>
            <p:spPr>
              <a:xfrm rot="-5400000">
                <a:off x="1835400" y="37875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728" name="Google Shape;728;p12"/>
              <p:cNvCxnSpPr/>
              <p:nvPr/>
            </p:nvCxnSpPr>
            <p:spPr>
              <a:xfrm>
                <a:off x="1981992" y="3776247"/>
                <a:ext cx="0" cy="1076965"/>
              </a:xfrm>
              <a:prstGeom prst="straightConnector1">
                <a:avLst/>
              </a:prstGeom>
              <a:noFill/>
              <a:ln w="9525" cap="flat" cmpd="sng">
                <a:solidFill>
                  <a:srgbClr val="FFC000"/>
                </a:solidFill>
                <a:prstDash val="solid"/>
                <a:miter lim="800000"/>
                <a:headEnd type="none" w="sm" len="sm"/>
                <a:tailEnd type="none" w="sm" len="sm"/>
              </a:ln>
            </p:spPr>
          </p:cxnSp>
          <p:sp>
            <p:nvSpPr>
              <p:cNvPr id="729" name="Google Shape;729;p12"/>
              <p:cNvSpPr/>
              <p:nvPr/>
            </p:nvSpPr>
            <p:spPr>
              <a:xfrm rot="-5400000">
                <a:off x="2009307" y="37875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730" name="Google Shape;730;p12"/>
              <p:cNvCxnSpPr/>
              <p:nvPr/>
            </p:nvCxnSpPr>
            <p:spPr>
              <a:xfrm>
                <a:off x="2155899" y="3782686"/>
                <a:ext cx="0" cy="1078019"/>
              </a:xfrm>
              <a:prstGeom prst="straightConnector1">
                <a:avLst/>
              </a:prstGeom>
              <a:noFill/>
              <a:ln w="9525" cap="flat" cmpd="sng">
                <a:solidFill>
                  <a:srgbClr val="FFC000"/>
                </a:solidFill>
                <a:prstDash val="solid"/>
                <a:miter lim="800000"/>
                <a:headEnd type="none" w="sm" len="sm"/>
                <a:tailEnd type="none" w="sm" len="sm"/>
              </a:ln>
            </p:spPr>
          </p:cxnSp>
          <p:sp>
            <p:nvSpPr>
              <p:cNvPr id="731" name="Google Shape;731;p12"/>
              <p:cNvSpPr/>
              <p:nvPr/>
            </p:nvSpPr>
            <p:spPr>
              <a:xfrm rot="-5400000">
                <a:off x="2183214" y="3794006"/>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732" name="Google Shape;732;p12"/>
              <p:cNvCxnSpPr/>
              <p:nvPr/>
            </p:nvCxnSpPr>
            <p:spPr>
              <a:xfrm>
                <a:off x="2323765" y="3785055"/>
                <a:ext cx="0" cy="1075650"/>
              </a:xfrm>
              <a:prstGeom prst="straightConnector1">
                <a:avLst/>
              </a:prstGeom>
              <a:noFill/>
              <a:ln w="9525" cap="flat" cmpd="sng">
                <a:solidFill>
                  <a:srgbClr val="FFC000"/>
                </a:solidFill>
                <a:prstDash val="solid"/>
                <a:miter lim="800000"/>
                <a:headEnd type="none" w="sm" len="sm"/>
                <a:tailEnd type="none" w="sm" len="sm"/>
              </a:ln>
            </p:spPr>
          </p:cxnSp>
          <p:sp>
            <p:nvSpPr>
              <p:cNvPr id="733" name="Google Shape;733;p12"/>
              <p:cNvSpPr/>
              <p:nvPr/>
            </p:nvSpPr>
            <p:spPr>
              <a:xfrm rot="-5400000">
                <a:off x="2351080" y="3796375"/>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734" name="Google Shape;734;p12"/>
              <p:cNvCxnSpPr/>
              <p:nvPr/>
            </p:nvCxnSpPr>
            <p:spPr>
              <a:xfrm>
                <a:off x="2494828" y="3782686"/>
                <a:ext cx="0" cy="1078019"/>
              </a:xfrm>
              <a:prstGeom prst="straightConnector1">
                <a:avLst/>
              </a:prstGeom>
              <a:noFill/>
              <a:ln w="9525" cap="flat" cmpd="sng">
                <a:solidFill>
                  <a:srgbClr val="FFC000"/>
                </a:solidFill>
                <a:prstDash val="solid"/>
                <a:miter lim="800000"/>
                <a:headEnd type="none" w="sm" len="sm"/>
                <a:tailEnd type="none" w="sm" len="sm"/>
              </a:ln>
            </p:spPr>
          </p:cxnSp>
          <p:sp>
            <p:nvSpPr>
              <p:cNvPr id="735" name="Google Shape;735;p12"/>
              <p:cNvSpPr/>
              <p:nvPr/>
            </p:nvSpPr>
            <p:spPr>
              <a:xfrm rot="-5400000">
                <a:off x="2522143" y="3794006"/>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736" name="Google Shape;736;p12"/>
            <p:cNvGrpSpPr/>
            <p:nvPr/>
          </p:nvGrpSpPr>
          <p:grpSpPr>
            <a:xfrm>
              <a:off x="9560624" y="4407523"/>
              <a:ext cx="828456" cy="450980"/>
              <a:chOff x="3573843" y="4024647"/>
              <a:chExt cx="828456" cy="450980"/>
            </a:xfrm>
          </p:grpSpPr>
          <p:grpSp>
            <p:nvGrpSpPr>
              <p:cNvPr id="737" name="Google Shape;737;p12"/>
              <p:cNvGrpSpPr/>
              <p:nvPr/>
            </p:nvGrpSpPr>
            <p:grpSpPr>
              <a:xfrm>
                <a:off x="3573843" y="4024647"/>
                <a:ext cx="141713" cy="442172"/>
                <a:chOff x="3573843" y="4024647"/>
                <a:chExt cx="141713" cy="442172"/>
              </a:xfrm>
            </p:grpSpPr>
            <p:cxnSp>
              <p:nvCxnSpPr>
                <p:cNvPr id="738" name="Google Shape;738;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739" name="Google Shape;739;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740" name="Google Shape;740;p12"/>
              <p:cNvGrpSpPr/>
              <p:nvPr/>
            </p:nvGrpSpPr>
            <p:grpSpPr>
              <a:xfrm>
                <a:off x="3747750" y="4024647"/>
                <a:ext cx="141713" cy="442172"/>
                <a:chOff x="3573843" y="4024647"/>
                <a:chExt cx="141713" cy="442172"/>
              </a:xfrm>
            </p:grpSpPr>
            <p:cxnSp>
              <p:nvCxnSpPr>
                <p:cNvPr id="741" name="Google Shape;741;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742" name="Google Shape;742;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743" name="Google Shape;743;p12"/>
              <p:cNvGrpSpPr/>
              <p:nvPr/>
            </p:nvGrpSpPr>
            <p:grpSpPr>
              <a:xfrm>
                <a:off x="3921657" y="4031086"/>
                <a:ext cx="141713" cy="442172"/>
                <a:chOff x="3573843" y="4024647"/>
                <a:chExt cx="141713" cy="442172"/>
              </a:xfrm>
            </p:grpSpPr>
            <p:cxnSp>
              <p:nvCxnSpPr>
                <p:cNvPr id="744" name="Google Shape;744;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745" name="Google Shape;745;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746" name="Google Shape;746;p12"/>
              <p:cNvGrpSpPr/>
              <p:nvPr/>
            </p:nvGrpSpPr>
            <p:grpSpPr>
              <a:xfrm>
                <a:off x="4089523" y="4033455"/>
                <a:ext cx="141713" cy="442172"/>
                <a:chOff x="3573843" y="4024647"/>
                <a:chExt cx="141713" cy="442172"/>
              </a:xfrm>
            </p:grpSpPr>
            <p:cxnSp>
              <p:nvCxnSpPr>
                <p:cNvPr id="747" name="Google Shape;747;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748" name="Google Shape;748;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749" name="Google Shape;749;p12"/>
              <p:cNvGrpSpPr/>
              <p:nvPr/>
            </p:nvGrpSpPr>
            <p:grpSpPr>
              <a:xfrm>
                <a:off x="4260586" y="4031086"/>
                <a:ext cx="141713" cy="442172"/>
                <a:chOff x="3573843" y="4024647"/>
                <a:chExt cx="141713" cy="442172"/>
              </a:xfrm>
            </p:grpSpPr>
            <p:cxnSp>
              <p:nvCxnSpPr>
                <p:cNvPr id="750" name="Google Shape;750;p12"/>
                <p:cNvCxnSpPr/>
                <p:nvPr/>
              </p:nvCxnSpPr>
              <p:spPr>
                <a:xfrm>
                  <a:off x="3573843" y="4024647"/>
                  <a:ext cx="0" cy="442172"/>
                </a:xfrm>
                <a:prstGeom prst="straightConnector1">
                  <a:avLst/>
                </a:prstGeom>
                <a:noFill/>
                <a:ln w="9525" cap="flat" cmpd="sng">
                  <a:solidFill>
                    <a:srgbClr val="FFC000"/>
                  </a:solidFill>
                  <a:prstDash val="solid"/>
                  <a:miter lim="800000"/>
                  <a:headEnd type="none" w="sm" len="sm"/>
                  <a:tailEnd type="none" w="sm" len="sm"/>
                </a:ln>
              </p:spPr>
            </p:cxnSp>
            <p:sp>
              <p:nvSpPr>
                <p:cNvPr id="751" name="Google Shape;751;p12"/>
                <p:cNvSpPr/>
                <p:nvPr/>
              </p:nvSpPr>
              <p:spPr>
                <a:xfrm rot="-5400000">
                  <a:off x="3601158" y="40359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752" name="Google Shape;752;p12"/>
            <p:cNvGrpSpPr/>
            <p:nvPr/>
          </p:nvGrpSpPr>
          <p:grpSpPr>
            <a:xfrm>
              <a:off x="10439644" y="4069723"/>
              <a:ext cx="828455" cy="793903"/>
              <a:chOff x="1808085" y="3776247"/>
              <a:chExt cx="828455" cy="1084458"/>
            </a:xfrm>
          </p:grpSpPr>
          <p:cxnSp>
            <p:nvCxnSpPr>
              <p:cNvPr id="753" name="Google Shape;753;p12"/>
              <p:cNvCxnSpPr/>
              <p:nvPr/>
            </p:nvCxnSpPr>
            <p:spPr>
              <a:xfrm>
                <a:off x="1808085" y="3776247"/>
                <a:ext cx="0" cy="1070526"/>
              </a:xfrm>
              <a:prstGeom prst="straightConnector1">
                <a:avLst/>
              </a:prstGeom>
              <a:noFill/>
              <a:ln w="9525" cap="flat" cmpd="sng">
                <a:solidFill>
                  <a:srgbClr val="FFC000"/>
                </a:solidFill>
                <a:prstDash val="solid"/>
                <a:miter lim="800000"/>
                <a:headEnd type="none" w="sm" len="sm"/>
                <a:tailEnd type="none" w="sm" len="sm"/>
              </a:ln>
            </p:spPr>
          </p:cxnSp>
          <p:sp>
            <p:nvSpPr>
              <p:cNvPr id="754" name="Google Shape;754;p12"/>
              <p:cNvSpPr/>
              <p:nvPr/>
            </p:nvSpPr>
            <p:spPr>
              <a:xfrm rot="-5400000">
                <a:off x="1835400" y="37875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755" name="Google Shape;755;p12"/>
              <p:cNvCxnSpPr/>
              <p:nvPr/>
            </p:nvCxnSpPr>
            <p:spPr>
              <a:xfrm>
                <a:off x="1981992" y="3776247"/>
                <a:ext cx="0" cy="1076965"/>
              </a:xfrm>
              <a:prstGeom prst="straightConnector1">
                <a:avLst/>
              </a:prstGeom>
              <a:noFill/>
              <a:ln w="9525" cap="flat" cmpd="sng">
                <a:solidFill>
                  <a:srgbClr val="FFC000"/>
                </a:solidFill>
                <a:prstDash val="solid"/>
                <a:miter lim="800000"/>
                <a:headEnd type="none" w="sm" len="sm"/>
                <a:tailEnd type="none" w="sm" len="sm"/>
              </a:ln>
            </p:spPr>
          </p:cxnSp>
          <p:sp>
            <p:nvSpPr>
              <p:cNvPr id="756" name="Google Shape;756;p12"/>
              <p:cNvSpPr/>
              <p:nvPr/>
            </p:nvSpPr>
            <p:spPr>
              <a:xfrm rot="-5400000">
                <a:off x="2009307" y="3787567"/>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757" name="Google Shape;757;p12"/>
              <p:cNvCxnSpPr/>
              <p:nvPr/>
            </p:nvCxnSpPr>
            <p:spPr>
              <a:xfrm>
                <a:off x="2155899" y="3782686"/>
                <a:ext cx="0" cy="1078019"/>
              </a:xfrm>
              <a:prstGeom prst="straightConnector1">
                <a:avLst/>
              </a:prstGeom>
              <a:noFill/>
              <a:ln w="9525" cap="flat" cmpd="sng">
                <a:solidFill>
                  <a:srgbClr val="FFC000"/>
                </a:solidFill>
                <a:prstDash val="solid"/>
                <a:miter lim="800000"/>
                <a:headEnd type="none" w="sm" len="sm"/>
                <a:tailEnd type="none" w="sm" len="sm"/>
              </a:ln>
            </p:spPr>
          </p:cxnSp>
          <p:sp>
            <p:nvSpPr>
              <p:cNvPr id="758" name="Google Shape;758;p12"/>
              <p:cNvSpPr/>
              <p:nvPr/>
            </p:nvSpPr>
            <p:spPr>
              <a:xfrm rot="-5400000">
                <a:off x="2183214" y="3794006"/>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759" name="Google Shape;759;p12"/>
              <p:cNvCxnSpPr/>
              <p:nvPr/>
            </p:nvCxnSpPr>
            <p:spPr>
              <a:xfrm>
                <a:off x="2323765" y="3785055"/>
                <a:ext cx="0" cy="1075650"/>
              </a:xfrm>
              <a:prstGeom prst="straightConnector1">
                <a:avLst/>
              </a:prstGeom>
              <a:noFill/>
              <a:ln w="9525" cap="flat" cmpd="sng">
                <a:solidFill>
                  <a:srgbClr val="FFC000"/>
                </a:solidFill>
                <a:prstDash val="solid"/>
                <a:miter lim="800000"/>
                <a:headEnd type="none" w="sm" len="sm"/>
                <a:tailEnd type="none" w="sm" len="sm"/>
              </a:ln>
            </p:spPr>
          </p:cxnSp>
          <p:sp>
            <p:nvSpPr>
              <p:cNvPr id="760" name="Google Shape;760;p12"/>
              <p:cNvSpPr/>
              <p:nvPr/>
            </p:nvSpPr>
            <p:spPr>
              <a:xfrm rot="-5400000">
                <a:off x="2351080" y="3796375"/>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761" name="Google Shape;761;p12"/>
              <p:cNvCxnSpPr/>
              <p:nvPr/>
            </p:nvCxnSpPr>
            <p:spPr>
              <a:xfrm>
                <a:off x="2494828" y="3782686"/>
                <a:ext cx="0" cy="1078019"/>
              </a:xfrm>
              <a:prstGeom prst="straightConnector1">
                <a:avLst/>
              </a:prstGeom>
              <a:noFill/>
              <a:ln w="9525" cap="flat" cmpd="sng">
                <a:solidFill>
                  <a:srgbClr val="FFC000"/>
                </a:solidFill>
                <a:prstDash val="solid"/>
                <a:miter lim="800000"/>
                <a:headEnd type="none" w="sm" len="sm"/>
                <a:tailEnd type="none" w="sm" len="sm"/>
              </a:ln>
            </p:spPr>
          </p:cxnSp>
          <p:sp>
            <p:nvSpPr>
              <p:cNvPr id="762" name="Google Shape;762;p12"/>
              <p:cNvSpPr/>
              <p:nvPr/>
            </p:nvSpPr>
            <p:spPr>
              <a:xfrm rot="-5400000">
                <a:off x="2522143" y="3794006"/>
                <a:ext cx="119278" cy="109517"/>
              </a:xfrm>
              <a:prstGeom prst="flowChartMerge">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763" name="Google Shape;763;p12"/>
            <p:cNvGrpSpPr/>
            <p:nvPr/>
          </p:nvGrpSpPr>
          <p:grpSpPr>
            <a:xfrm>
              <a:off x="6040110" y="3326415"/>
              <a:ext cx="194224" cy="1524689"/>
              <a:chOff x="306422" y="2910660"/>
              <a:chExt cx="194224" cy="1524689"/>
            </a:xfrm>
          </p:grpSpPr>
          <p:cxnSp>
            <p:nvCxnSpPr>
              <p:cNvPr id="764" name="Google Shape;764;p12"/>
              <p:cNvCxnSpPr/>
              <p:nvPr/>
            </p:nvCxnSpPr>
            <p:spPr>
              <a:xfrm>
                <a:off x="306422" y="2910660"/>
                <a:ext cx="0" cy="1524689"/>
              </a:xfrm>
              <a:prstGeom prst="straightConnector1">
                <a:avLst/>
              </a:prstGeom>
              <a:solidFill>
                <a:srgbClr val="92D050"/>
              </a:solidFill>
              <a:ln w="9525" cap="flat" cmpd="sng">
                <a:solidFill>
                  <a:srgbClr val="92D050"/>
                </a:solidFill>
                <a:prstDash val="solid"/>
                <a:miter lim="800000"/>
                <a:headEnd type="none" w="sm" len="sm"/>
                <a:tailEnd type="none" w="sm" len="sm"/>
              </a:ln>
            </p:spPr>
          </p:cxnSp>
          <p:sp>
            <p:nvSpPr>
              <p:cNvPr id="765" name="Google Shape;765;p12"/>
              <p:cNvSpPr/>
              <p:nvPr/>
            </p:nvSpPr>
            <p:spPr>
              <a:xfrm rot="-5400000">
                <a:off x="335546" y="2910660"/>
                <a:ext cx="165100" cy="165100"/>
              </a:xfrm>
              <a:prstGeom prst="flowChartMerge">
                <a:avLst/>
              </a:prstGeom>
              <a:solidFill>
                <a:srgbClr val="92D050"/>
              </a:solidFill>
              <a:ln w="12700" cap="flat" cmpd="sng">
                <a:solidFill>
                  <a:srgbClr val="92D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766" name="Google Shape;766;p12"/>
            <p:cNvGrpSpPr/>
            <p:nvPr/>
          </p:nvGrpSpPr>
          <p:grpSpPr>
            <a:xfrm>
              <a:off x="6313926" y="3099523"/>
              <a:ext cx="1575486" cy="559137"/>
              <a:chOff x="3438331" y="3240680"/>
              <a:chExt cx="1575486" cy="559137"/>
            </a:xfrm>
          </p:grpSpPr>
          <p:sp>
            <p:nvSpPr>
              <p:cNvPr id="767" name="Google Shape;767;p12"/>
              <p:cNvSpPr txBox="1"/>
              <p:nvPr/>
            </p:nvSpPr>
            <p:spPr>
              <a:xfrm>
                <a:off x="3444682" y="3240680"/>
                <a:ext cx="1569135" cy="24622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800" b="1">
                    <a:solidFill>
                      <a:srgbClr val="C00000"/>
                    </a:solidFill>
                    <a:latin typeface="Calibri"/>
                    <a:ea typeface="Calibri"/>
                    <a:cs typeface="Calibri"/>
                    <a:sym typeface="Calibri"/>
                  </a:rPr>
                  <a:t>Day 0+N: Second coverage snapshot</a:t>
                </a:r>
                <a:endParaRPr/>
              </a:p>
              <a:p>
                <a:pPr marL="0" marR="0" lvl="0" indent="0" algn="l" rtl="0">
                  <a:spcBef>
                    <a:spcPts val="0"/>
                  </a:spcBef>
                  <a:spcAft>
                    <a:spcPts val="0"/>
                  </a:spcAft>
                  <a:buNone/>
                </a:pPr>
                <a:r>
                  <a:rPr lang="en-US" sz="800" b="1">
                    <a:solidFill>
                      <a:schemeClr val="dk1"/>
                    </a:solidFill>
                    <a:latin typeface="Calibri"/>
                    <a:ea typeface="Calibri"/>
                    <a:cs typeface="Calibri"/>
                    <a:sym typeface="Calibri"/>
                  </a:rPr>
                  <a:t>Used to Refresh Model</a:t>
                </a:r>
                <a:endParaRPr/>
              </a:p>
            </p:txBody>
          </p:sp>
          <p:sp>
            <p:nvSpPr>
              <p:cNvPr id="768" name="Google Shape;768;p12"/>
              <p:cNvSpPr txBox="1"/>
              <p:nvPr/>
            </p:nvSpPr>
            <p:spPr>
              <a:xfrm>
                <a:off x="3438331" y="3522818"/>
                <a:ext cx="126759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600" b="1">
                    <a:solidFill>
                      <a:schemeClr val="dk2"/>
                    </a:solidFill>
                    <a:latin typeface="Calibri"/>
                    <a:ea typeface="Calibri"/>
                    <a:cs typeface="Calibri"/>
                    <a:sym typeface="Calibri"/>
                  </a:rPr>
                  <a:t>Coverage run for all tests</a:t>
                </a:r>
                <a:endParaRPr/>
              </a:p>
              <a:p>
                <a:pPr marL="0" marR="0" lvl="0" indent="0" algn="l" rtl="0">
                  <a:spcBef>
                    <a:spcPts val="0"/>
                  </a:spcBef>
                  <a:spcAft>
                    <a:spcPts val="0"/>
                  </a:spcAft>
                  <a:buNone/>
                </a:pPr>
                <a:r>
                  <a:rPr lang="en-US" sz="600" b="1">
                    <a:solidFill>
                      <a:schemeClr val="dk2"/>
                    </a:solidFill>
                    <a:latin typeface="Calibri"/>
                    <a:ea typeface="Calibri"/>
                    <a:cs typeface="Calibri"/>
                    <a:sym typeface="Calibri"/>
                  </a:rPr>
                  <a:t>Individual vdb per test</a:t>
                </a:r>
                <a:endParaRPr/>
              </a:p>
              <a:p>
                <a:pPr marL="0" marR="0" lvl="0" indent="0" algn="l" rtl="0">
                  <a:spcBef>
                    <a:spcPts val="0"/>
                  </a:spcBef>
                  <a:spcAft>
                    <a:spcPts val="0"/>
                  </a:spcAft>
                  <a:buNone/>
                </a:pPr>
                <a:r>
                  <a:rPr lang="en-US" sz="600" b="1">
                    <a:solidFill>
                      <a:schemeClr val="dk2"/>
                    </a:solidFill>
                    <a:latin typeface="Calibri"/>
                    <a:ea typeface="Calibri"/>
                    <a:cs typeface="Calibri"/>
                    <a:sym typeface="Calibri"/>
                  </a:rPr>
                  <a:t>Use flags from SNPS R&amp;D</a:t>
                </a:r>
                <a:endParaRPr/>
              </a:p>
            </p:txBody>
          </p:sp>
        </p:grpSp>
        <p:grpSp>
          <p:nvGrpSpPr>
            <p:cNvPr id="769" name="Google Shape;769;p12"/>
            <p:cNvGrpSpPr/>
            <p:nvPr/>
          </p:nvGrpSpPr>
          <p:grpSpPr>
            <a:xfrm>
              <a:off x="1054899" y="3123801"/>
              <a:ext cx="1575486" cy="559137"/>
              <a:chOff x="3438331" y="3240680"/>
              <a:chExt cx="1575486" cy="559137"/>
            </a:xfrm>
          </p:grpSpPr>
          <p:sp>
            <p:nvSpPr>
              <p:cNvPr id="770" name="Google Shape;770;p12"/>
              <p:cNvSpPr txBox="1"/>
              <p:nvPr/>
            </p:nvSpPr>
            <p:spPr>
              <a:xfrm>
                <a:off x="3444682" y="3240680"/>
                <a:ext cx="1569135" cy="24622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800" b="1">
                    <a:solidFill>
                      <a:srgbClr val="C00000"/>
                    </a:solidFill>
                    <a:latin typeface="Calibri"/>
                    <a:ea typeface="Calibri"/>
                    <a:cs typeface="Calibri"/>
                    <a:sym typeface="Calibri"/>
                  </a:rPr>
                  <a:t>Day 0: First coverage snapshot</a:t>
                </a:r>
                <a:endParaRPr/>
              </a:p>
              <a:p>
                <a:pPr marL="0" marR="0" lvl="0" indent="0" algn="l" rtl="0">
                  <a:spcBef>
                    <a:spcPts val="0"/>
                  </a:spcBef>
                  <a:spcAft>
                    <a:spcPts val="0"/>
                  </a:spcAft>
                  <a:buNone/>
                </a:pPr>
                <a:r>
                  <a:rPr lang="en-US" sz="800" b="1">
                    <a:solidFill>
                      <a:schemeClr val="dk1"/>
                    </a:solidFill>
                    <a:latin typeface="Calibri"/>
                    <a:ea typeface="Calibri"/>
                    <a:cs typeface="Calibri"/>
                    <a:sym typeface="Calibri"/>
                  </a:rPr>
                  <a:t>Initialize model</a:t>
                </a:r>
                <a:endParaRPr/>
              </a:p>
            </p:txBody>
          </p:sp>
          <p:sp>
            <p:nvSpPr>
              <p:cNvPr id="771" name="Google Shape;771;p12"/>
              <p:cNvSpPr txBox="1"/>
              <p:nvPr/>
            </p:nvSpPr>
            <p:spPr>
              <a:xfrm>
                <a:off x="3438331" y="3522818"/>
                <a:ext cx="126759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600" b="1">
                    <a:solidFill>
                      <a:schemeClr val="dk2"/>
                    </a:solidFill>
                    <a:latin typeface="Calibri"/>
                    <a:ea typeface="Calibri"/>
                    <a:cs typeface="Calibri"/>
                    <a:sym typeface="Calibri"/>
                  </a:rPr>
                  <a:t>Coverage run for all tests</a:t>
                </a:r>
                <a:endParaRPr/>
              </a:p>
              <a:p>
                <a:pPr marL="0" marR="0" lvl="0" indent="0" algn="l" rtl="0">
                  <a:spcBef>
                    <a:spcPts val="0"/>
                  </a:spcBef>
                  <a:spcAft>
                    <a:spcPts val="0"/>
                  </a:spcAft>
                  <a:buNone/>
                </a:pPr>
                <a:r>
                  <a:rPr lang="en-US" sz="600" b="1">
                    <a:solidFill>
                      <a:schemeClr val="dk2"/>
                    </a:solidFill>
                    <a:latin typeface="Calibri"/>
                    <a:ea typeface="Calibri"/>
                    <a:cs typeface="Calibri"/>
                    <a:sym typeface="Calibri"/>
                  </a:rPr>
                  <a:t>Individual vdb per test</a:t>
                </a:r>
                <a:endParaRPr/>
              </a:p>
              <a:p>
                <a:pPr marL="0" marR="0" lvl="0" indent="0" algn="l" rtl="0">
                  <a:spcBef>
                    <a:spcPts val="0"/>
                  </a:spcBef>
                  <a:spcAft>
                    <a:spcPts val="0"/>
                  </a:spcAft>
                  <a:buNone/>
                </a:pPr>
                <a:r>
                  <a:rPr lang="en-US" sz="600" b="1">
                    <a:solidFill>
                      <a:schemeClr val="dk2"/>
                    </a:solidFill>
                    <a:latin typeface="Calibri"/>
                    <a:ea typeface="Calibri"/>
                    <a:cs typeface="Calibri"/>
                    <a:sym typeface="Calibri"/>
                  </a:rPr>
                  <a:t>Use flags from SNPS R&amp;D</a:t>
                </a:r>
                <a:endParaRPr/>
              </a:p>
            </p:txBody>
          </p:sp>
        </p:grpSp>
        <p:grpSp>
          <p:nvGrpSpPr>
            <p:cNvPr id="772" name="Google Shape;772;p12"/>
            <p:cNvGrpSpPr/>
            <p:nvPr/>
          </p:nvGrpSpPr>
          <p:grpSpPr>
            <a:xfrm>
              <a:off x="4288961" y="3334890"/>
              <a:ext cx="194224" cy="1524689"/>
              <a:chOff x="306422" y="2910660"/>
              <a:chExt cx="194224" cy="1524689"/>
            </a:xfrm>
          </p:grpSpPr>
          <p:cxnSp>
            <p:nvCxnSpPr>
              <p:cNvPr id="773" name="Google Shape;773;p12"/>
              <p:cNvCxnSpPr/>
              <p:nvPr/>
            </p:nvCxnSpPr>
            <p:spPr>
              <a:xfrm>
                <a:off x="306422" y="2910660"/>
                <a:ext cx="0" cy="1524689"/>
              </a:xfrm>
              <a:prstGeom prst="straightConnector1">
                <a:avLst/>
              </a:prstGeom>
              <a:noFill/>
              <a:ln w="9525" cap="flat" cmpd="sng">
                <a:solidFill>
                  <a:schemeClr val="accent4"/>
                </a:solidFill>
                <a:prstDash val="solid"/>
                <a:miter lim="800000"/>
                <a:headEnd type="none" w="sm" len="sm"/>
                <a:tailEnd type="none" w="sm" len="sm"/>
              </a:ln>
            </p:spPr>
          </p:cxnSp>
          <p:sp>
            <p:nvSpPr>
              <p:cNvPr id="774" name="Google Shape;774;p12"/>
              <p:cNvSpPr/>
              <p:nvPr/>
            </p:nvSpPr>
            <p:spPr>
              <a:xfrm rot="-5400000">
                <a:off x="335546" y="2910660"/>
                <a:ext cx="165100" cy="165100"/>
              </a:xfrm>
              <a:prstGeom prst="flowChartMerge">
                <a:avLst/>
              </a:prstGeom>
              <a:solidFill>
                <a:schemeClr val="accent4"/>
              </a:solid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775" name="Google Shape;775;p12"/>
            <p:cNvGrpSpPr/>
            <p:nvPr/>
          </p:nvGrpSpPr>
          <p:grpSpPr>
            <a:xfrm>
              <a:off x="4542331" y="3100360"/>
              <a:ext cx="1575486" cy="559137"/>
              <a:chOff x="3438331" y="3240680"/>
              <a:chExt cx="1575486" cy="559137"/>
            </a:xfrm>
          </p:grpSpPr>
          <p:sp>
            <p:nvSpPr>
              <p:cNvPr id="776" name="Google Shape;776;p12"/>
              <p:cNvSpPr txBox="1"/>
              <p:nvPr/>
            </p:nvSpPr>
            <p:spPr>
              <a:xfrm>
                <a:off x="3444682" y="3240680"/>
                <a:ext cx="1569135" cy="24622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800" b="1">
                    <a:solidFill>
                      <a:srgbClr val="C00000"/>
                    </a:solidFill>
                    <a:latin typeface="Calibri"/>
                    <a:ea typeface="Calibri"/>
                    <a:cs typeface="Calibri"/>
                    <a:sym typeface="Calibri"/>
                  </a:rPr>
                  <a:t>Day 20: First model candidate</a:t>
                </a:r>
                <a:endParaRPr/>
              </a:p>
              <a:p>
                <a:pPr marL="0" marR="0" lvl="0" indent="0" algn="l" rtl="0">
                  <a:spcBef>
                    <a:spcPts val="0"/>
                  </a:spcBef>
                  <a:spcAft>
                    <a:spcPts val="0"/>
                  </a:spcAft>
                  <a:buNone/>
                </a:pPr>
                <a:r>
                  <a:rPr lang="en-US" sz="800" b="1">
                    <a:solidFill>
                      <a:schemeClr val="dk1"/>
                    </a:solidFill>
                    <a:latin typeface="Calibri"/>
                    <a:ea typeface="Calibri"/>
                    <a:cs typeface="Calibri"/>
                    <a:sym typeface="Calibri"/>
                  </a:rPr>
                  <a:t>Train model</a:t>
                </a:r>
                <a:endParaRPr/>
              </a:p>
            </p:txBody>
          </p:sp>
          <p:sp>
            <p:nvSpPr>
              <p:cNvPr id="777" name="Google Shape;777;p12"/>
              <p:cNvSpPr txBox="1"/>
              <p:nvPr/>
            </p:nvSpPr>
            <p:spPr>
              <a:xfrm>
                <a:off x="3438331" y="3522818"/>
                <a:ext cx="126759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600" b="1">
                    <a:solidFill>
                      <a:schemeClr val="dk2"/>
                    </a:solidFill>
                    <a:latin typeface="Calibri"/>
                    <a:ea typeface="Calibri"/>
                    <a:cs typeface="Calibri"/>
                    <a:sym typeface="Calibri"/>
                  </a:rPr>
                  <a:t>Use data from day 0 to day 20</a:t>
                </a:r>
                <a:endParaRPr/>
              </a:p>
              <a:p>
                <a:pPr marL="0" marR="0" lvl="0" indent="0" algn="l" rtl="0">
                  <a:spcBef>
                    <a:spcPts val="0"/>
                  </a:spcBef>
                  <a:spcAft>
                    <a:spcPts val="0"/>
                  </a:spcAft>
                  <a:buNone/>
                </a:pPr>
                <a:r>
                  <a:rPr lang="en-US" sz="600" b="1">
                    <a:solidFill>
                      <a:schemeClr val="dk2"/>
                    </a:solidFill>
                    <a:latin typeface="Calibri"/>
                    <a:ea typeface="Calibri"/>
                    <a:cs typeface="Calibri"/>
                    <a:sym typeface="Calibri"/>
                  </a:rPr>
                  <a:t>data from for daily regression CL</a:t>
                </a:r>
                <a:endParaRPr/>
              </a:p>
              <a:p>
                <a:pPr marL="0" marR="0" lvl="0" indent="0" algn="l" rtl="0">
                  <a:spcBef>
                    <a:spcPts val="0"/>
                  </a:spcBef>
                  <a:spcAft>
                    <a:spcPts val="0"/>
                  </a:spcAft>
                  <a:buNone/>
                </a:pPr>
                <a:r>
                  <a:rPr lang="en-US" sz="600" b="1">
                    <a:solidFill>
                      <a:schemeClr val="dk2"/>
                    </a:solidFill>
                    <a:latin typeface="Calibri"/>
                    <a:ea typeface="Calibri"/>
                    <a:cs typeface="Calibri"/>
                    <a:sym typeface="Calibri"/>
                  </a:rPr>
                  <a:t>Evaluate going forward</a:t>
                </a:r>
                <a:endParaRPr/>
              </a:p>
            </p:txBody>
          </p:sp>
        </p:grpSp>
        <p:sp>
          <p:nvSpPr>
            <p:cNvPr id="778" name="Google Shape;778;p12"/>
            <p:cNvSpPr/>
            <p:nvPr/>
          </p:nvSpPr>
          <p:spPr>
            <a:xfrm rot="10800000">
              <a:off x="803502" y="6134058"/>
              <a:ext cx="3485459" cy="184930"/>
            </a:xfrm>
            <a:prstGeom prst="leftArrow">
              <a:avLst>
                <a:gd name="adj1" fmla="val 50000"/>
                <a:gd name="adj2" fmla="val 50000"/>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79" name="Google Shape;779;p12"/>
            <p:cNvSpPr/>
            <p:nvPr/>
          </p:nvSpPr>
          <p:spPr>
            <a:xfrm>
              <a:off x="811460" y="5898440"/>
              <a:ext cx="3480737" cy="197517"/>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b="1">
                  <a:solidFill>
                    <a:schemeClr val="dk1"/>
                  </a:solidFill>
                  <a:latin typeface="Calibri"/>
                  <a:ea typeface="Calibri"/>
                  <a:cs typeface="Calibri"/>
                  <a:sym typeface="Calibri"/>
                </a:rPr>
                <a:t>Collect Training Data</a:t>
              </a:r>
              <a:endParaRPr/>
            </a:p>
          </p:txBody>
        </p:sp>
        <p:sp>
          <p:nvSpPr>
            <p:cNvPr id="780" name="Google Shape;780;p12"/>
            <p:cNvSpPr/>
            <p:nvPr/>
          </p:nvSpPr>
          <p:spPr>
            <a:xfrm>
              <a:off x="4349012" y="5896419"/>
              <a:ext cx="6954716" cy="197517"/>
            </a:xfrm>
            <a:prstGeom prst="rect">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b="1">
                  <a:solidFill>
                    <a:schemeClr val="dk1"/>
                  </a:solidFill>
                  <a:latin typeface="Calibri"/>
                  <a:ea typeface="Calibri"/>
                  <a:cs typeface="Calibri"/>
                  <a:sym typeface="Calibri"/>
                </a:rPr>
                <a:t>Predict tests for changelists corresponding to each daily regression and compare with DB results</a:t>
              </a:r>
              <a:endParaRPr/>
            </a:p>
          </p:txBody>
        </p:sp>
        <p:sp>
          <p:nvSpPr>
            <p:cNvPr id="781" name="Google Shape;781;p12"/>
            <p:cNvSpPr/>
            <p:nvPr/>
          </p:nvSpPr>
          <p:spPr>
            <a:xfrm rot="10800000">
              <a:off x="4358262" y="6133913"/>
              <a:ext cx="6945465" cy="184930"/>
            </a:xfrm>
            <a:prstGeom prst="leftArrow">
              <a:avLst>
                <a:gd name="adj1" fmla="val 50000"/>
                <a:gd name="adj2" fmla="val 50000"/>
              </a:avLst>
            </a:prstGeom>
            <a:solidFill>
              <a:srgbClr val="FFFF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nvGrpSpPr>
            <p:cNvPr id="782" name="Google Shape;782;p12"/>
            <p:cNvGrpSpPr/>
            <p:nvPr/>
          </p:nvGrpSpPr>
          <p:grpSpPr>
            <a:xfrm>
              <a:off x="2423524" y="3270883"/>
              <a:ext cx="1837267" cy="605304"/>
              <a:chOff x="3438330" y="3240680"/>
              <a:chExt cx="1837267" cy="605304"/>
            </a:xfrm>
          </p:grpSpPr>
          <p:sp>
            <p:nvSpPr>
              <p:cNvPr id="783" name="Google Shape;783;p12"/>
              <p:cNvSpPr txBox="1"/>
              <p:nvPr/>
            </p:nvSpPr>
            <p:spPr>
              <a:xfrm>
                <a:off x="3444682" y="3240680"/>
                <a:ext cx="1569135" cy="24622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800" b="1">
                    <a:solidFill>
                      <a:srgbClr val="C00000"/>
                    </a:solidFill>
                    <a:latin typeface="Calibri"/>
                    <a:ea typeface="Calibri"/>
                    <a:cs typeface="Calibri"/>
                    <a:sym typeface="Calibri"/>
                  </a:rPr>
                  <a:t>Daily Regressions</a:t>
                </a:r>
                <a:endParaRPr/>
              </a:p>
              <a:p>
                <a:pPr marL="0" marR="0" lvl="0" indent="0" algn="l" rtl="0">
                  <a:spcBef>
                    <a:spcPts val="0"/>
                  </a:spcBef>
                  <a:spcAft>
                    <a:spcPts val="0"/>
                  </a:spcAft>
                  <a:buNone/>
                </a:pPr>
                <a:r>
                  <a:rPr lang="en-US" sz="800" b="1">
                    <a:solidFill>
                      <a:schemeClr val="dk1"/>
                    </a:solidFill>
                    <a:latin typeface="Calibri"/>
                    <a:ea typeface="Calibri"/>
                    <a:cs typeface="Calibri"/>
                    <a:sym typeface="Calibri"/>
                  </a:rPr>
                  <a:t>Get data per changelist</a:t>
                </a:r>
                <a:endParaRPr sz="800" b="1">
                  <a:solidFill>
                    <a:schemeClr val="dk1"/>
                  </a:solidFill>
                  <a:latin typeface="Calibri"/>
                  <a:ea typeface="Calibri"/>
                  <a:cs typeface="Calibri"/>
                  <a:sym typeface="Calibri"/>
                </a:endParaRPr>
              </a:p>
            </p:txBody>
          </p:sp>
          <p:sp>
            <p:nvSpPr>
              <p:cNvPr id="784" name="Google Shape;784;p12"/>
              <p:cNvSpPr txBox="1"/>
              <p:nvPr/>
            </p:nvSpPr>
            <p:spPr>
              <a:xfrm>
                <a:off x="3438330" y="3476652"/>
                <a:ext cx="1837267" cy="36933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600" b="1">
                    <a:solidFill>
                      <a:schemeClr val="dk2"/>
                    </a:solidFill>
                    <a:latin typeface="Calibri"/>
                    <a:ea typeface="Calibri"/>
                    <a:cs typeface="Calibri"/>
                    <a:sym typeface="Calibri"/>
                  </a:rPr>
                  <a:t>Get changelist for this daily regression</a:t>
                </a:r>
                <a:endParaRPr/>
              </a:p>
              <a:p>
                <a:pPr marL="0" marR="0" lvl="0" indent="0" algn="l" rtl="0">
                  <a:spcBef>
                    <a:spcPts val="0"/>
                  </a:spcBef>
                  <a:spcAft>
                    <a:spcPts val="0"/>
                  </a:spcAft>
                  <a:buNone/>
                </a:pPr>
                <a:r>
                  <a:rPr lang="en-US" sz="600" b="1">
                    <a:solidFill>
                      <a:schemeClr val="dk2"/>
                    </a:solidFill>
                    <a:latin typeface="Calibri"/>
                    <a:ea typeface="Calibri"/>
                    <a:cs typeface="Calibri"/>
                    <a:sym typeface="Calibri"/>
                  </a:rPr>
                  <a:t>Run smallest test possible with flags from SNPS R&amp;D</a:t>
                </a:r>
                <a:endParaRPr/>
              </a:p>
              <a:p>
                <a:pPr marL="0" marR="0" lvl="0" indent="0" algn="l" rtl="0">
                  <a:spcBef>
                    <a:spcPts val="0"/>
                  </a:spcBef>
                  <a:spcAft>
                    <a:spcPts val="0"/>
                  </a:spcAft>
                  <a:buNone/>
                </a:pPr>
                <a:r>
                  <a:rPr lang="en-US" sz="600" b="1">
                    <a:solidFill>
                      <a:schemeClr val="dk2"/>
                    </a:solidFill>
                    <a:latin typeface="Calibri"/>
                    <a:ea typeface="Calibri"/>
                    <a:cs typeface="Calibri"/>
                    <a:sym typeface="Calibri"/>
                  </a:rPr>
                  <a:t>Get VDB and use ITS to extract features</a:t>
                </a:r>
                <a:endParaRPr/>
              </a:p>
              <a:p>
                <a:pPr marL="0" marR="0" lvl="0" indent="0" algn="l" rtl="0">
                  <a:spcBef>
                    <a:spcPts val="0"/>
                  </a:spcBef>
                  <a:spcAft>
                    <a:spcPts val="0"/>
                  </a:spcAft>
                  <a:buNone/>
                </a:pPr>
                <a:r>
                  <a:rPr lang="en-US" sz="600" b="1">
                    <a:solidFill>
                      <a:schemeClr val="dk2"/>
                    </a:solidFill>
                    <a:latin typeface="Calibri"/>
                    <a:ea typeface="Calibri"/>
                    <a:cs typeface="Calibri"/>
                    <a:sym typeface="Calibri"/>
                  </a:rPr>
                  <a:t>Use historical data from Xilinx DB for pass/fail info</a:t>
                </a:r>
                <a:endParaRPr/>
              </a:p>
            </p:txBody>
          </p:sp>
        </p:grpSp>
        <p:cxnSp>
          <p:nvCxnSpPr>
            <p:cNvPr id="785" name="Google Shape;785;p12"/>
            <p:cNvCxnSpPr>
              <a:stCxn id="784" idx="2"/>
              <a:endCxn id="627" idx="3"/>
            </p:cNvCxnSpPr>
            <p:nvPr/>
          </p:nvCxnSpPr>
          <p:spPr>
            <a:xfrm flipH="1">
              <a:off x="2520458" y="3876187"/>
              <a:ext cx="821700" cy="222000"/>
            </a:xfrm>
            <a:prstGeom prst="straightConnector1">
              <a:avLst/>
            </a:prstGeom>
            <a:noFill/>
            <a:ln w="12700" cap="flat" cmpd="sng">
              <a:solidFill>
                <a:schemeClr val="dk1"/>
              </a:solidFill>
              <a:prstDash val="solid"/>
              <a:miter lim="800000"/>
              <a:headEnd type="none" w="sm" len="sm"/>
              <a:tailEnd type="triangle" w="med" len="med"/>
            </a:ln>
          </p:spPr>
        </p:cxnSp>
        <p:cxnSp>
          <p:nvCxnSpPr>
            <p:cNvPr id="786" name="Google Shape;786;p12"/>
            <p:cNvCxnSpPr>
              <a:stCxn id="784" idx="2"/>
              <a:endCxn id="646" idx="3"/>
            </p:cNvCxnSpPr>
            <p:nvPr/>
          </p:nvCxnSpPr>
          <p:spPr>
            <a:xfrm>
              <a:off x="3342158" y="3876187"/>
              <a:ext cx="197400" cy="209700"/>
            </a:xfrm>
            <a:prstGeom prst="straightConnector1">
              <a:avLst/>
            </a:prstGeom>
            <a:noFill/>
            <a:ln w="12700" cap="flat" cmpd="sng">
              <a:solidFill>
                <a:schemeClr val="dk1"/>
              </a:solidFill>
              <a:prstDash val="solid"/>
              <a:miter lim="800000"/>
              <a:headEnd type="none" w="sm" len="sm"/>
              <a:tailEnd type="triangle" w="med" len="med"/>
            </a:ln>
          </p:spPr>
        </p:cxnSp>
        <p:cxnSp>
          <p:nvCxnSpPr>
            <p:cNvPr id="787" name="Google Shape;787;p12"/>
            <p:cNvCxnSpPr>
              <a:stCxn id="784" idx="2"/>
              <a:endCxn id="650" idx="3"/>
            </p:cNvCxnSpPr>
            <p:nvPr/>
          </p:nvCxnSpPr>
          <p:spPr>
            <a:xfrm>
              <a:off x="3342158" y="3876187"/>
              <a:ext cx="545100" cy="214500"/>
            </a:xfrm>
            <a:prstGeom prst="straightConnector1">
              <a:avLst/>
            </a:prstGeom>
            <a:noFill/>
            <a:ln w="12700" cap="flat" cmpd="sng">
              <a:solidFill>
                <a:schemeClr val="dk1"/>
              </a:solidFill>
              <a:prstDash val="solid"/>
              <a:miter lim="800000"/>
              <a:headEnd type="none" w="sm" len="sm"/>
              <a:tailEnd type="triangle" w="med" len="med"/>
            </a:ln>
          </p:spPr>
        </p:cxnSp>
        <p:cxnSp>
          <p:nvCxnSpPr>
            <p:cNvPr id="788" name="Google Shape;788;p12"/>
            <p:cNvCxnSpPr>
              <a:stCxn id="784" idx="2"/>
              <a:endCxn id="631" idx="3"/>
            </p:cNvCxnSpPr>
            <p:nvPr/>
          </p:nvCxnSpPr>
          <p:spPr>
            <a:xfrm flipH="1">
              <a:off x="2692658" y="3876187"/>
              <a:ext cx="649500" cy="557100"/>
            </a:xfrm>
            <a:prstGeom prst="straightConnector1">
              <a:avLst/>
            </a:prstGeom>
            <a:noFill/>
            <a:ln w="12700" cap="flat" cmpd="sng">
              <a:solidFill>
                <a:schemeClr val="dk1"/>
              </a:solidFill>
              <a:prstDash val="solid"/>
              <a:miter lim="800000"/>
              <a:headEnd type="none" w="sm" len="sm"/>
              <a:tailEnd type="triangle" w="med" len="med"/>
            </a:ln>
          </p:spPr>
        </p:cxnSp>
        <p:cxnSp>
          <p:nvCxnSpPr>
            <p:cNvPr id="789" name="Google Shape;789;p12"/>
            <p:cNvCxnSpPr>
              <a:endCxn id="637" idx="3"/>
            </p:cNvCxnSpPr>
            <p:nvPr/>
          </p:nvCxnSpPr>
          <p:spPr>
            <a:xfrm flipH="1">
              <a:off x="3040452" y="3923506"/>
              <a:ext cx="292200" cy="516300"/>
            </a:xfrm>
            <a:prstGeom prst="straightConnector1">
              <a:avLst/>
            </a:prstGeom>
            <a:noFill/>
            <a:ln w="12700" cap="flat" cmpd="sng">
              <a:solidFill>
                <a:schemeClr val="dk1"/>
              </a:solidFill>
              <a:prstDash val="solid"/>
              <a:miter lim="800000"/>
              <a:headEnd type="none" w="sm" len="sm"/>
              <a:tailEnd type="triangle" w="med" len="med"/>
            </a:ln>
          </p:spPr>
        </p:cxnSp>
        <p:cxnSp>
          <p:nvCxnSpPr>
            <p:cNvPr id="790" name="Google Shape;790;p12"/>
            <p:cNvCxnSpPr>
              <a:endCxn id="643" idx="3"/>
            </p:cNvCxnSpPr>
            <p:nvPr/>
          </p:nvCxnSpPr>
          <p:spPr>
            <a:xfrm>
              <a:off x="3321181" y="3940606"/>
              <a:ext cx="58200" cy="499200"/>
            </a:xfrm>
            <a:prstGeom prst="straightConnector1">
              <a:avLst/>
            </a:prstGeom>
            <a:noFill/>
            <a:ln w="12700" cap="flat" cmpd="sng">
              <a:solidFill>
                <a:schemeClr val="dk1"/>
              </a:solidFill>
              <a:prstDash val="solid"/>
              <a:miter lim="800000"/>
              <a:headEnd type="none" w="sm" len="sm"/>
              <a:tailEnd type="triangl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13"/>
          <p:cNvSpPr txBox="1">
            <a:spLocks noGrp="1"/>
          </p:cNvSpPr>
          <p:nvPr>
            <p:ph type="title"/>
          </p:nvPr>
        </p:nvSpPr>
        <p:spPr>
          <a:xfrm>
            <a:off x="609600" y="68574"/>
            <a:ext cx="11581896"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200"/>
              <a:buFont typeface="Arial"/>
              <a:buNone/>
            </a:pPr>
            <a:r>
              <a:rPr lang="en-US"/>
              <a:t>Precision vs. Recall</a:t>
            </a:r>
            <a:endParaRPr/>
          </a:p>
        </p:txBody>
      </p:sp>
      <p:sp>
        <p:nvSpPr>
          <p:cNvPr id="796" name="Google Shape;796;p13"/>
          <p:cNvSpPr/>
          <p:nvPr/>
        </p:nvSpPr>
        <p:spPr>
          <a:xfrm>
            <a:off x="609600" y="1523994"/>
            <a:ext cx="10927080"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02122"/>
              </a:buClr>
              <a:buSzPts val="1800"/>
              <a:buFont typeface="Arial"/>
              <a:buNone/>
            </a:pPr>
            <a:r>
              <a:rPr lang="en-US" sz="1800" b="0" i="0" u="none" strike="noStrike" cap="none">
                <a:solidFill>
                  <a:srgbClr val="202122"/>
                </a:solidFill>
                <a:latin typeface="Arial"/>
                <a:ea typeface="Arial"/>
                <a:cs typeface="Arial"/>
                <a:sym typeface="Arial"/>
              </a:rPr>
              <a:t>In </a:t>
            </a:r>
            <a:r>
              <a:rPr lang="en-US" sz="1800" b="0" i="0" u="sng" strike="noStrike" cap="none">
                <a:solidFill>
                  <a:srgbClr val="0B0080"/>
                </a:solidFill>
                <a:latin typeface="Arial"/>
                <a:ea typeface="Arial"/>
                <a:cs typeface="Arial"/>
                <a:sym typeface="Arial"/>
                <a:hlinkClick r:id="rId3">
                  <a:extLst>
                    <a:ext uri="{A12FA001-AC4F-418D-AE19-62706E023703}">
                      <ahyp:hlinkClr xmlns:ahyp="http://schemas.microsoft.com/office/drawing/2018/hyperlinkcolor" val="tx"/>
                    </a:ext>
                  </a:extLst>
                </a:hlinkClick>
              </a:rPr>
              <a:t>pattern recognition</a:t>
            </a:r>
            <a:r>
              <a:rPr lang="en-US" sz="1800" b="0" i="0" u="none" strike="noStrike" cap="none">
                <a:solidFill>
                  <a:srgbClr val="202122"/>
                </a:solidFill>
                <a:latin typeface="Arial"/>
                <a:ea typeface="Arial"/>
                <a:cs typeface="Arial"/>
                <a:sym typeface="Arial"/>
              </a:rPr>
              <a:t>, </a:t>
            </a:r>
            <a:r>
              <a:rPr lang="en-US" sz="1800" b="0" i="0" u="sng" strike="noStrike" cap="none">
                <a:solidFill>
                  <a:srgbClr val="0B0080"/>
                </a:solidFill>
                <a:latin typeface="Arial"/>
                <a:ea typeface="Arial"/>
                <a:cs typeface="Arial"/>
                <a:sym typeface="Arial"/>
                <a:hlinkClick r:id="rId4">
                  <a:extLst>
                    <a:ext uri="{A12FA001-AC4F-418D-AE19-62706E023703}">
                      <ahyp:hlinkClr xmlns:ahyp="http://schemas.microsoft.com/office/drawing/2018/hyperlinkcolor" val="tx"/>
                    </a:ext>
                  </a:extLst>
                </a:hlinkClick>
              </a:rPr>
              <a:t>information retrieval</a:t>
            </a:r>
            <a:r>
              <a:rPr lang="en-US" sz="1800" b="0" i="0" u="none" strike="noStrike" cap="none">
                <a:solidFill>
                  <a:srgbClr val="202122"/>
                </a:solidFill>
                <a:latin typeface="Arial"/>
                <a:ea typeface="Arial"/>
                <a:cs typeface="Arial"/>
                <a:sym typeface="Arial"/>
              </a:rPr>
              <a:t> and </a:t>
            </a:r>
            <a:r>
              <a:rPr lang="en-US" sz="1800" b="0" i="0" u="sng" strike="noStrike" cap="none">
                <a:solidFill>
                  <a:srgbClr val="0B0080"/>
                </a:solidFill>
                <a:latin typeface="Arial"/>
                <a:ea typeface="Arial"/>
                <a:cs typeface="Arial"/>
                <a:sym typeface="Arial"/>
                <a:hlinkClick r:id="rId5">
                  <a:extLst>
                    <a:ext uri="{A12FA001-AC4F-418D-AE19-62706E023703}">
                      <ahyp:hlinkClr xmlns:ahyp="http://schemas.microsoft.com/office/drawing/2018/hyperlinkcolor" val="tx"/>
                    </a:ext>
                  </a:extLst>
                </a:hlinkClick>
              </a:rPr>
              <a:t>classification (machine learning)</a:t>
            </a:r>
            <a:r>
              <a:rPr lang="en-US" sz="1800" b="0" i="0" u="none" strike="noStrike" cap="none">
                <a:solidFill>
                  <a:srgbClr val="202122"/>
                </a:solidFill>
                <a:latin typeface="Arial"/>
                <a:ea typeface="Arial"/>
                <a:cs typeface="Arial"/>
                <a:sym typeface="Arial"/>
              </a:rPr>
              <a:t>, </a:t>
            </a:r>
            <a:r>
              <a:rPr lang="en-US" sz="1800" b="1" i="0" u="none" strike="noStrike" cap="none">
                <a:solidFill>
                  <a:srgbClr val="202122"/>
                </a:solidFill>
                <a:latin typeface="Arial"/>
                <a:ea typeface="Arial"/>
                <a:cs typeface="Arial"/>
                <a:sym typeface="Arial"/>
              </a:rPr>
              <a:t>precision</a:t>
            </a:r>
            <a:r>
              <a:rPr lang="en-US" sz="1800" b="0" i="0" u="none" strike="noStrike" cap="none">
                <a:solidFill>
                  <a:srgbClr val="202122"/>
                </a:solidFill>
                <a:latin typeface="Arial"/>
                <a:ea typeface="Arial"/>
                <a:cs typeface="Arial"/>
                <a:sym typeface="Arial"/>
              </a:rPr>
              <a:t> (also called </a:t>
            </a:r>
            <a:r>
              <a:rPr lang="en-US" sz="1800" b="0" i="0" u="sng" strike="noStrike" cap="none">
                <a:solidFill>
                  <a:srgbClr val="0B0080"/>
                </a:solidFill>
                <a:latin typeface="Arial"/>
                <a:ea typeface="Arial"/>
                <a:cs typeface="Arial"/>
                <a:sym typeface="Arial"/>
                <a:hlinkClick r:id="rId6">
                  <a:extLst>
                    <a:ext uri="{A12FA001-AC4F-418D-AE19-62706E023703}">
                      <ahyp:hlinkClr xmlns:ahyp="http://schemas.microsoft.com/office/drawing/2018/hyperlinkcolor" val="tx"/>
                    </a:ext>
                  </a:extLst>
                </a:hlinkClick>
              </a:rPr>
              <a:t>positive predictive value</a:t>
            </a:r>
            <a:r>
              <a:rPr lang="en-US" sz="1800" b="0" i="0" u="none" strike="noStrike" cap="none">
                <a:solidFill>
                  <a:srgbClr val="202122"/>
                </a:solidFill>
                <a:latin typeface="Arial"/>
                <a:ea typeface="Arial"/>
                <a:cs typeface="Arial"/>
                <a:sym typeface="Arial"/>
              </a:rPr>
              <a:t>) is the fraction of relevant instances among the retrieved instances, while </a:t>
            </a:r>
            <a:r>
              <a:rPr lang="en-US" sz="1800" b="1" i="0" u="none" strike="noStrike" cap="none">
                <a:solidFill>
                  <a:srgbClr val="202122"/>
                </a:solidFill>
                <a:latin typeface="Arial"/>
                <a:ea typeface="Arial"/>
                <a:cs typeface="Arial"/>
                <a:sym typeface="Arial"/>
              </a:rPr>
              <a:t>recall</a:t>
            </a:r>
            <a:r>
              <a:rPr lang="en-US" sz="1800" b="0" i="0" u="none" strike="noStrike" cap="none">
                <a:solidFill>
                  <a:srgbClr val="202122"/>
                </a:solidFill>
                <a:latin typeface="Arial"/>
                <a:ea typeface="Arial"/>
                <a:cs typeface="Arial"/>
                <a:sym typeface="Arial"/>
              </a:rPr>
              <a:t> (also known as </a:t>
            </a:r>
            <a:r>
              <a:rPr lang="en-US" sz="1800" b="0" i="0" u="sng" strike="noStrike" cap="none">
                <a:solidFill>
                  <a:srgbClr val="0B0080"/>
                </a:solidFill>
                <a:latin typeface="Arial"/>
                <a:ea typeface="Arial"/>
                <a:cs typeface="Arial"/>
                <a:sym typeface="Arial"/>
                <a:hlinkClick r:id="rId7">
                  <a:extLst>
                    <a:ext uri="{A12FA001-AC4F-418D-AE19-62706E023703}">
                      <ahyp:hlinkClr xmlns:ahyp="http://schemas.microsoft.com/office/drawing/2018/hyperlinkcolor" val="tx"/>
                    </a:ext>
                  </a:extLst>
                </a:hlinkClick>
              </a:rPr>
              <a:t>sensitivity</a:t>
            </a:r>
            <a:r>
              <a:rPr lang="en-US" sz="1800" b="0" i="0" u="none" strike="noStrike" cap="none">
                <a:solidFill>
                  <a:srgbClr val="202122"/>
                </a:solidFill>
                <a:latin typeface="Arial"/>
                <a:ea typeface="Arial"/>
                <a:cs typeface="Arial"/>
                <a:sym typeface="Arial"/>
              </a:rPr>
              <a:t>) is the fraction of the total amount of relevant instances that were actually retrieved. Both precision and recall are therefore based on an understanding and measure of </a:t>
            </a:r>
            <a:r>
              <a:rPr lang="en-US" sz="1800" b="0" i="0" u="sng" strike="noStrike" cap="none">
                <a:solidFill>
                  <a:srgbClr val="0B0080"/>
                </a:solidFill>
                <a:latin typeface="Arial"/>
                <a:ea typeface="Arial"/>
                <a:cs typeface="Arial"/>
                <a:sym typeface="Arial"/>
                <a:hlinkClick r:id="rId8">
                  <a:extLst>
                    <a:ext uri="{A12FA001-AC4F-418D-AE19-62706E023703}">
                      <ahyp:hlinkClr xmlns:ahyp="http://schemas.microsoft.com/office/drawing/2018/hyperlinkcolor" val="tx"/>
                    </a:ext>
                  </a:extLst>
                </a:hlinkClick>
              </a:rPr>
              <a:t>relevance</a:t>
            </a:r>
            <a:r>
              <a:rPr lang="en-US" sz="1800" b="0" i="0" u="none" strike="noStrike" cap="none">
                <a:solidFill>
                  <a:srgbClr val="202122"/>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p:txBody>
      </p:sp>
      <p:sp>
        <p:nvSpPr>
          <p:cNvPr id="797" name="Google Shape;797;p13"/>
          <p:cNvSpPr/>
          <p:nvPr/>
        </p:nvSpPr>
        <p:spPr>
          <a:xfrm>
            <a:off x="548640" y="3519898"/>
            <a:ext cx="11581896"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02122"/>
              </a:buClr>
              <a:buSzPts val="1800"/>
              <a:buFont typeface="Arial"/>
              <a:buNone/>
            </a:pPr>
            <a:r>
              <a:rPr lang="en-US" sz="1800" b="0" i="0" u="none" strike="noStrike" cap="none">
                <a:solidFill>
                  <a:srgbClr val="202122"/>
                </a:solidFill>
                <a:highlight>
                  <a:srgbClr val="A4DD9D"/>
                </a:highlight>
                <a:latin typeface="Arial"/>
                <a:ea typeface="Arial"/>
                <a:cs typeface="Arial"/>
                <a:sym typeface="Arial"/>
              </a:rPr>
              <a:t>Suppose a computer program for recognizing dogs in photographs identifies 8 dogs in a picture containing 12 dogs and some cats. Of the 8 identified as dogs, 5 actually are dogs (true positives), while the rest are cats (false positives). The program's </a:t>
            </a:r>
            <a:r>
              <a:rPr lang="en-US" sz="1800" b="1" i="0" u="none" strike="noStrike" cap="none">
                <a:solidFill>
                  <a:srgbClr val="202122"/>
                </a:solidFill>
                <a:highlight>
                  <a:srgbClr val="A4DD9D"/>
                </a:highlight>
                <a:latin typeface="Arial"/>
                <a:ea typeface="Arial"/>
                <a:cs typeface="Arial"/>
                <a:sym typeface="Arial"/>
              </a:rPr>
              <a:t>precision</a:t>
            </a:r>
            <a:r>
              <a:rPr lang="en-US" sz="1800" b="0" i="0" u="none" strike="noStrike" cap="none">
                <a:solidFill>
                  <a:srgbClr val="202122"/>
                </a:solidFill>
                <a:highlight>
                  <a:srgbClr val="A4DD9D"/>
                </a:highlight>
                <a:latin typeface="Arial"/>
                <a:ea typeface="Arial"/>
                <a:cs typeface="Arial"/>
                <a:sym typeface="Arial"/>
              </a:rPr>
              <a:t> is 5/8 while its </a:t>
            </a:r>
            <a:r>
              <a:rPr lang="en-US" sz="1800" b="1" i="0" u="none" strike="noStrike" cap="none">
                <a:solidFill>
                  <a:srgbClr val="202122"/>
                </a:solidFill>
                <a:highlight>
                  <a:srgbClr val="A4DD9D"/>
                </a:highlight>
                <a:latin typeface="Arial"/>
                <a:ea typeface="Arial"/>
                <a:cs typeface="Arial"/>
                <a:sym typeface="Arial"/>
              </a:rPr>
              <a:t>recall</a:t>
            </a:r>
            <a:r>
              <a:rPr lang="en-US" sz="1800" b="0" i="0" u="none" strike="noStrike" cap="none">
                <a:solidFill>
                  <a:srgbClr val="202122"/>
                </a:solidFill>
                <a:highlight>
                  <a:srgbClr val="A4DD9D"/>
                </a:highlight>
                <a:latin typeface="Arial"/>
                <a:ea typeface="Arial"/>
                <a:cs typeface="Arial"/>
                <a:sym typeface="Arial"/>
              </a:rPr>
              <a:t> is 5/12. </a:t>
            </a:r>
            <a:r>
              <a:rPr lang="en-US" sz="1800" b="0" i="0" u="none" strike="noStrike" cap="none">
                <a:solidFill>
                  <a:srgbClr val="202122"/>
                </a:solidFill>
                <a:highlight>
                  <a:srgbClr val="CCB5DB"/>
                </a:highlight>
                <a:latin typeface="Arial"/>
                <a:ea typeface="Arial"/>
                <a:cs typeface="Arial"/>
                <a:sym typeface="Arial"/>
              </a:rPr>
              <a:t>When a </a:t>
            </a:r>
            <a:r>
              <a:rPr lang="en-US" sz="1800" b="0" i="0" u="sng" strike="noStrike" cap="none">
                <a:solidFill>
                  <a:srgbClr val="0B0080"/>
                </a:solidFill>
                <a:highlight>
                  <a:srgbClr val="CCB5DB"/>
                </a:highlight>
                <a:latin typeface="Arial"/>
                <a:ea typeface="Arial"/>
                <a:cs typeface="Arial"/>
                <a:sym typeface="Arial"/>
                <a:hlinkClick r:id="rId9">
                  <a:extLst>
                    <a:ext uri="{A12FA001-AC4F-418D-AE19-62706E023703}">
                      <ahyp:hlinkClr xmlns:ahyp="http://schemas.microsoft.com/office/drawing/2018/hyperlinkcolor" val="tx"/>
                    </a:ext>
                  </a:extLst>
                </a:hlinkClick>
              </a:rPr>
              <a:t>search engine</a:t>
            </a:r>
            <a:r>
              <a:rPr lang="en-US" sz="1800" b="0" i="0" u="none" strike="noStrike" cap="none">
                <a:solidFill>
                  <a:srgbClr val="202122"/>
                </a:solidFill>
                <a:highlight>
                  <a:srgbClr val="CCB5DB"/>
                </a:highlight>
                <a:latin typeface="Arial"/>
                <a:ea typeface="Arial"/>
                <a:cs typeface="Arial"/>
                <a:sym typeface="Arial"/>
              </a:rPr>
              <a:t> returns 30 pages only 20 of which were relevant while failing to return 40 additional relevant pages, its precision is 20/30 = 2/3 while its recall is 20/60 = 1/3</a:t>
            </a:r>
            <a:r>
              <a:rPr lang="en-US" sz="1800" b="0" i="0" u="none" strike="noStrike" cap="none">
                <a:solidFill>
                  <a:srgbClr val="202122"/>
                </a:solidFill>
                <a:latin typeface="Arial"/>
                <a:ea typeface="Arial"/>
                <a:cs typeface="Arial"/>
                <a:sym typeface="Arial"/>
              </a:rPr>
              <a:t>. So, in this case, </a:t>
            </a:r>
            <a:r>
              <a:rPr lang="en-US" sz="1800" b="1" i="0" u="none" strike="noStrike" cap="none">
                <a:solidFill>
                  <a:srgbClr val="202122"/>
                </a:solidFill>
                <a:latin typeface="Arial"/>
                <a:ea typeface="Arial"/>
                <a:cs typeface="Arial"/>
                <a:sym typeface="Arial"/>
              </a:rPr>
              <a:t>precision is </a:t>
            </a:r>
            <a:r>
              <a:rPr lang="en-US" sz="1800" b="1" i="1" u="none" strike="noStrike" cap="none">
                <a:solidFill>
                  <a:srgbClr val="202122"/>
                </a:solidFill>
                <a:latin typeface="Arial"/>
                <a:ea typeface="Arial"/>
                <a:cs typeface="Arial"/>
                <a:sym typeface="Arial"/>
              </a:rPr>
              <a:t>"how useful the search results are", </a:t>
            </a:r>
            <a:r>
              <a:rPr lang="en-US" sz="1800" b="1" i="0" u="none" strike="noStrike" cap="none">
                <a:solidFill>
                  <a:srgbClr val="202122"/>
                </a:solidFill>
                <a:latin typeface="Arial"/>
                <a:ea typeface="Arial"/>
                <a:cs typeface="Arial"/>
                <a:sym typeface="Arial"/>
              </a:rPr>
              <a:t>and recall is </a:t>
            </a:r>
            <a:r>
              <a:rPr lang="en-US" sz="1800" b="1" i="1" u="none" strike="noStrike" cap="none">
                <a:solidFill>
                  <a:srgbClr val="202122"/>
                </a:solidFill>
                <a:latin typeface="Arial"/>
                <a:ea typeface="Arial"/>
                <a:cs typeface="Arial"/>
                <a:sym typeface="Arial"/>
              </a:rPr>
              <a:t>"how complete the results are".</a:t>
            </a:r>
            <a:endParaRPr sz="1800" b="1" i="1" u="none" strike="noStrike" cap="none">
              <a:solidFill>
                <a:srgbClr val="000000"/>
              </a:solidFill>
              <a:latin typeface="Arial"/>
              <a:ea typeface="Arial"/>
              <a:cs typeface="Arial"/>
              <a:sym typeface="Arial"/>
            </a:endParaRPr>
          </a:p>
        </p:txBody>
      </p:sp>
      <p:sp>
        <p:nvSpPr>
          <p:cNvPr id="798" name="Google Shape;798;p13"/>
          <p:cNvSpPr/>
          <p:nvPr/>
        </p:nvSpPr>
        <p:spPr>
          <a:xfrm>
            <a:off x="609600" y="783074"/>
            <a:ext cx="532709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rgbClr val="000000"/>
                </a:solidFill>
                <a:latin typeface="Arial"/>
                <a:ea typeface="Arial"/>
                <a:cs typeface="Arial"/>
                <a:sym typeface="Arial"/>
                <a:hlinkClick r:id="rId10">
                  <a:extLst>
                    <a:ext uri="{A12FA001-AC4F-418D-AE19-62706E023703}">
                      <ahyp:hlinkClr xmlns:ahyp="http://schemas.microsoft.com/office/drawing/2018/hyperlinkcolor" val="tx"/>
                    </a:ext>
                  </a:extLst>
                </a:hlinkClick>
              </a:rPr>
              <a:t>https://en.wikipedia.org/wiki/Precision_and_recall#</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1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a:t>ITS in production</a:t>
            </a:r>
            <a:endParaRPr/>
          </a:p>
        </p:txBody>
      </p:sp>
      <p:sp>
        <p:nvSpPr>
          <p:cNvPr id="804" name="Google Shape;804;p1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200"/>
              <a:buFont typeface="Arial"/>
              <a:buNone/>
            </a:pPr>
            <a:r>
              <a:rPr lang="en-US"/>
              <a:t>Behavior over time</a:t>
            </a:r>
            <a:endParaRPr/>
          </a:p>
        </p:txBody>
      </p:sp>
      <p:grpSp>
        <p:nvGrpSpPr>
          <p:cNvPr id="805" name="Google Shape;805;p14"/>
          <p:cNvGrpSpPr/>
          <p:nvPr/>
        </p:nvGrpSpPr>
        <p:grpSpPr>
          <a:xfrm>
            <a:off x="1005358" y="1819731"/>
            <a:ext cx="9961579" cy="4352469"/>
            <a:chOff x="1844484" y="1261955"/>
            <a:chExt cx="9149004" cy="3883623"/>
          </a:xfrm>
        </p:grpSpPr>
        <p:sp>
          <p:nvSpPr>
            <p:cNvPr id="806" name="Google Shape;806;p14"/>
            <p:cNvSpPr/>
            <p:nvPr/>
          </p:nvSpPr>
          <p:spPr>
            <a:xfrm>
              <a:off x="2349099" y="4576137"/>
              <a:ext cx="3145576" cy="107063"/>
            </a:xfrm>
            <a:prstGeom prst="downArrowCallout">
              <a:avLst>
                <a:gd name="adj1" fmla="val 25000"/>
                <a:gd name="adj2" fmla="val 25000"/>
                <a:gd name="adj3" fmla="val 25000"/>
                <a:gd name="adj4" fmla="val 64977"/>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807" name="Google Shape;807;p14"/>
            <p:cNvCxnSpPr/>
            <p:nvPr/>
          </p:nvCxnSpPr>
          <p:spPr>
            <a:xfrm>
              <a:off x="2182907" y="4832665"/>
              <a:ext cx="8810581" cy="0"/>
            </a:xfrm>
            <a:prstGeom prst="straightConnector1">
              <a:avLst/>
            </a:prstGeom>
            <a:noFill/>
            <a:ln w="28575" cap="flat" cmpd="sng">
              <a:solidFill>
                <a:schemeClr val="dk1"/>
              </a:solidFill>
              <a:prstDash val="solid"/>
              <a:miter lim="800000"/>
              <a:headEnd type="none" w="sm" len="sm"/>
              <a:tailEnd type="triangle" w="med" len="med"/>
            </a:ln>
          </p:spPr>
        </p:cxnSp>
        <p:sp>
          <p:nvSpPr>
            <p:cNvPr id="808" name="Google Shape;808;p14"/>
            <p:cNvSpPr txBox="1"/>
            <p:nvPr/>
          </p:nvSpPr>
          <p:spPr>
            <a:xfrm>
              <a:off x="2484341" y="4331421"/>
              <a:ext cx="2875091" cy="24471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1200"/>
                <a:buFont typeface="Arial"/>
                <a:buNone/>
              </a:pPr>
              <a:r>
                <a:rPr lang="en-US" sz="1200" b="1">
                  <a:solidFill>
                    <a:schemeClr val="dk1"/>
                  </a:solidFill>
                  <a:latin typeface="Arial"/>
                  <a:ea typeface="Arial"/>
                  <a:cs typeface="Arial"/>
                  <a:sym typeface="Arial"/>
                </a:rPr>
                <a:t>Boot-strap phase</a:t>
              </a:r>
              <a:endParaRPr/>
            </a:p>
          </p:txBody>
        </p:sp>
        <p:sp>
          <p:nvSpPr>
            <p:cNvPr id="809" name="Google Shape;809;p14"/>
            <p:cNvSpPr txBox="1"/>
            <p:nvPr/>
          </p:nvSpPr>
          <p:spPr>
            <a:xfrm>
              <a:off x="4864182" y="4896282"/>
              <a:ext cx="2875091" cy="24471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1200"/>
                <a:buFont typeface="Arial"/>
                <a:buNone/>
              </a:pPr>
              <a:r>
                <a:rPr lang="en-US" sz="1200" b="1">
                  <a:solidFill>
                    <a:schemeClr val="dk1"/>
                  </a:solidFill>
                  <a:latin typeface="Arial"/>
                  <a:ea typeface="Arial"/>
                  <a:cs typeface="Arial"/>
                  <a:sym typeface="Arial"/>
                </a:rPr>
                <a:t>Time (days)</a:t>
              </a:r>
              <a:endParaRPr/>
            </a:p>
          </p:txBody>
        </p:sp>
        <p:sp>
          <p:nvSpPr>
            <p:cNvPr id="810" name="Google Shape;810;p14"/>
            <p:cNvSpPr/>
            <p:nvPr/>
          </p:nvSpPr>
          <p:spPr>
            <a:xfrm>
              <a:off x="5530190" y="4576137"/>
              <a:ext cx="2413920" cy="107063"/>
            </a:xfrm>
            <a:prstGeom prst="downArrowCallout">
              <a:avLst>
                <a:gd name="adj1" fmla="val 25000"/>
                <a:gd name="adj2" fmla="val 25000"/>
                <a:gd name="adj3" fmla="val 25000"/>
                <a:gd name="adj4" fmla="val 64977"/>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11" name="Google Shape;811;p14"/>
            <p:cNvSpPr txBox="1"/>
            <p:nvPr/>
          </p:nvSpPr>
          <p:spPr>
            <a:xfrm>
              <a:off x="5530190" y="4331421"/>
              <a:ext cx="2190491" cy="24471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1200"/>
                <a:buFont typeface="Arial"/>
                <a:buNone/>
              </a:pPr>
              <a:r>
                <a:rPr lang="en-US" sz="1200" b="1">
                  <a:solidFill>
                    <a:schemeClr val="dk1"/>
                  </a:solidFill>
                  <a:latin typeface="Arial"/>
                  <a:ea typeface="Arial"/>
                  <a:cs typeface="Arial"/>
                  <a:sym typeface="Arial"/>
                </a:rPr>
                <a:t>Ramp-up phase</a:t>
              </a:r>
              <a:endParaRPr/>
            </a:p>
          </p:txBody>
        </p:sp>
        <p:sp>
          <p:nvSpPr>
            <p:cNvPr id="812" name="Google Shape;812;p14"/>
            <p:cNvSpPr/>
            <p:nvPr/>
          </p:nvSpPr>
          <p:spPr>
            <a:xfrm>
              <a:off x="7990315" y="4576137"/>
              <a:ext cx="2975242" cy="107062"/>
            </a:xfrm>
            <a:prstGeom prst="downArrowCallout">
              <a:avLst>
                <a:gd name="adj1" fmla="val 25000"/>
                <a:gd name="adj2" fmla="val 25000"/>
                <a:gd name="adj3" fmla="val 25000"/>
                <a:gd name="adj4" fmla="val 64977"/>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13" name="Google Shape;813;p14"/>
            <p:cNvSpPr txBox="1"/>
            <p:nvPr/>
          </p:nvSpPr>
          <p:spPr>
            <a:xfrm>
              <a:off x="7766886" y="4331421"/>
              <a:ext cx="2190491" cy="24471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1200"/>
                <a:buFont typeface="Arial"/>
                <a:buNone/>
              </a:pPr>
              <a:r>
                <a:rPr lang="en-US" sz="1200" b="1">
                  <a:solidFill>
                    <a:schemeClr val="dk1"/>
                  </a:solidFill>
                  <a:latin typeface="Arial"/>
                  <a:ea typeface="Arial"/>
                  <a:cs typeface="Arial"/>
                  <a:sym typeface="Arial"/>
                </a:rPr>
                <a:t>Online phase</a:t>
              </a:r>
              <a:endParaRPr/>
            </a:p>
          </p:txBody>
        </p:sp>
        <p:cxnSp>
          <p:nvCxnSpPr>
            <p:cNvPr id="814" name="Google Shape;814;p14"/>
            <p:cNvCxnSpPr/>
            <p:nvPr/>
          </p:nvCxnSpPr>
          <p:spPr>
            <a:xfrm rot="10800000" flipH="1">
              <a:off x="2187045" y="1261955"/>
              <a:ext cx="13407" cy="3578986"/>
            </a:xfrm>
            <a:prstGeom prst="straightConnector1">
              <a:avLst/>
            </a:prstGeom>
            <a:noFill/>
            <a:ln w="28575" cap="flat" cmpd="sng">
              <a:solidFill>
                <a:schemeClr val="dk1"/>
              </a:solidFill>
              <a:prstDash val="solid"/>
              <a:miter lim="800000"/>
              <a:headEnd type="none" w="sm" len="sm"/>
              <a:tailEnd type="triangle" w="med" len="med"/>
            </a:ln>
          </p:spPr>
        </p:cxnSp>
        <p:sp>
          <p:nvSpPr>
            <p:cNvPr id="815" name="Google Shape;815;p14"/>
            <p:cNvSpPr txBox="1"/>
            <p:nvPr/>
          </p:nvSpPr>
          <p:spPr>
            <a:xfrm rot="-5400000">
              <a:off x="1041821" y="2666048"/>
              <a:ext cx="1945818" cy="340492"/>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1200"/>
                <a:buFont typeface="Arial"/>
                <a:buNone/>
              </a:pPr>
              <a:r>
                <a:rPr lang="en-US" sz="1200" b="1">
                  <a:solidFill>
                    <a:schemeClr val="dk1"/>
                  </a:solidFill>
                  <a:latin typeface="Arial"/>
                  <a:ea typeface="Arial"/>
                  <a:cs typeface="Arial"/>
                  <a:sym typeface="Arial"/>
                </a:rPr>
                <a:t>Data-points (# regressions)</a:t>
              </a:r>
              <a:endParaRPr/>
            </a:p>
          </p:txBody>
        </p:sp>
        <p:cxnSp>
          <p:nvCxnSpPr>
            <p:cNvPr id="816" name="Google Shape;816;p14"/>
            <p:cNvCxnSpPr/>
            <p:nvPr/>
          </p:nvCxnSpPr>
          <p:spPr>
            <a:xfrm rot="10800000" flipH="1">
              <a:off x="2200452" y="1828800"/>
              <a:ext cx="7870361" cy="3003865"/>
            </a:xfrm>
            <a:prstGeom prst="straightConnector1">
              <a:avLst/>
            </a:prstGeom>
            <a:noFill/>
            <a:ln w="19050" cap="flat" cmpd="sng">
              <a:solidFill>
                <a:schemeClr val="dk1"/>
              </a:solidFill>
              <a:prstDash val="solid"/>
              <a:miter lim="800000"/>
              <a:headEnd type="none" w="sm" len="sm"/>
              <a:tailEnd type="none" w="sm" len="sm"/>
            </a:ln>
          </p:spPr>
        </p:cxnSp>
        <p:sp>
          <p:nvSpPr>
            <p:cNvPr id="817" name="Google Shape;817;p14"/>
            <p:cNvSpPr/>
            <p:nvPr/>
          </p:nvSpPr>
          <p:spPr>
            <a:xfrm>
              <a:off x="2916977" y="2416862"/>
              <a:ext cx="7328493" cy="1956535"/>
            </a:xfrm>
            <a:custGeom>
              <a:avLst/>
              <a:gdLst/>
              <a:ahLst/>
              <a:cxnLst/>
              <a:rect l="l" t="t" r="r" b="b"/>
              <a:pathLst>
                <a:path w="7328493" h="1956535" extrusionOk="0">
                  <a:moveTo>
                    <a:pt x="0" y="1956535"/>
                  </a:moveTo>
                  <a:cubicBezTo>
                    <a:pt x="512367" y="1878611"/>
                    <a:pt x="1005427" y="1775861"/>
                    <a:pt x="1340569" y="1712418"/>
                  </a:cubicBezTo>
                  <a:cubicBezTo>
                    <a:pt x="1675711" y="1648975"/>
                    <a:pt x="1810182" y="1675180"/>
                    <a:pt x="2010853" y="1575879"/>
                  </a:cubicBezTo>
                  <a:cubicBezTo>
                    <a:pt x="2211525" y="1476578"/>
                    <a:pt x="2371510" y="1259356"/>
                    <a:pt x="2544598" y="1116610"/>
                  </a:cubicBezTo>
                  <a:cubicBezTo>
                    <a:pt x="2717686" y="973864"/>
                    <a:pt x="2846639" y="806294"/>
                    <a:pt x="3049379" y="719405"/>
                  </a:cubicBezTo>
                  <a:cubicBezTo>
                    <a:pt x="3252119" y="632516"/>
                    <a:pt x="3518992" y="658031"/>
                    <a:pt x="3761039" y="595278"/>
                  </a:cubicBezTo>
                  <a:cubicBezTo>
                    <a:pt x="4003086" y="532525"/>
                    <a:pt x="4288578" y="420121"/>
                    <a:pt x="4501662" y="342887"/>
                  </a:cubicBezTo>
                  <a:cubicBezTo>
                    <a:pt x="4714746" y="265653"/>
                    <a:pt x="4876110" y="186350"/>
                    <a:pt x="5039544" y="131872"/>
                  </a:cubicBezTo>
                  <a:cubicBezTo>
                    <a:pt x="5202978" y="77394"/>
                    <a:pt x="5302970" y="20847"/>
                    <a:pt x="5482264" y="16020"/>
                  </a:cubicBezTo>
                  <a:cubicBezTo>
                    <a:pt x="5661558" y="11193"/>
                    <a:pt x="5912569" y="97392"/>
                    <a:pt x="6115309" y="102909"/>
                  </a:cubicBezTo>
                  <a:cubicBezTo>
                    <a:pt x="6318049" y="108426"/>
                    <a:pt x="6537339" y="47446"/>
                    <a:pt x="6698704" y="49121"/>
                  </a:cubicBezTo>
                  <a:cubicBezTo>
                    <a:pt x="6860069" y="50796"/>
                    <a:pt x="6982127" y="117784"/>
                    <a:pt x="7083497" y="112957"/>
                  </a:cubicBezTo>
                  <a:cubicBezTo>
                    <a:pt x="7184867" y="108130"/>
                    <a:pt x="7266929" y="59465"/>
                    <a:pt x="7306925" y="20158"/>
                  </a:cubicBezTo>
                  <a:cubicBezTo>
                    <a:pt x="7346921" y="-19149"/>
                    <a:pt x="7317958" y="11883"/>
                    <a:pt x="7323475" y="7745"/>
                  </a:cubicBezTo>
                </a:path>
              </a:pathLst>
            </a:cu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8" name="Google Shape;818;p14"/>
            <p:cNvSpPr txBox="1"/>
            <p:nvPr/>
          </p:nvSpPr>
          <p:spPr>
            <a:xfrm>
              <a:off x="8532731" y="2875915"/>
              <a:ext cx="1558112" cy="396577"/>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l" rtl="0">
                <a:lnSpc>
                  <a:spcPct val="110000"/>
                </a:lnSpc>
                <a:spcBef>
                  <a:spcPts val="0"/>
                </a:spcBef>
                <a:spcAft>
                  <a:spcPts val="0"/>
                </a:spcAft>
                <a:buClr>
                  <a:schemeClr val="dk1"/>
                </a:buClr>
                <a:buSzPct val="100000"/>
                <a:buFont typeface="Arial"/>
                <a:buNone/>
              </a:pPr>
              <a:r>
                <a:rPr lang="en-US" sz="1200" b="1">
                  <a:solidFill>
                    <a:schemeClr val="dk1"/>
                  </a:solidFill>
                  <a:latin typeface="Arial"/>
                  <a:ea typeface="Arial"/>
                  <a:cs typeface="Arial"/>
                  <a:sym typeface="Arial"/>
                </a:rPr>
                <a:t>New Coverage DB</a:t>
              </a:r>
              <a:endParaRPr/>
            </a:p>
            <a:p>
              <a:pPr marL="0" marR="0" lvl="0" indent="0" algn="l" rtl="0">
                <a:lnSpc>
                  <a:spcPct val="110000"/>
                </a:lnSpc>
                <a:spcBef>
                  <a:spcPts val="0"/>
                </a:spcBef>
                <a:spcAft>
                  <a:spcPts val="0"/>
                </a:spcAft>
                <a:buClr>
                  <a:schemeClr val="dk1"/>
                </a:buClr>
                <a:buSzPct val="100000"/>
                <a:buFont typeface="Arial"/>
                <a:buNone/>
              </a:pPr>
              <a:r>
                <a:rPr lang="en-US" sz="1200" b="1">
                  <a:solidFill>
                    <a:schemeClr val="dk1"/>
                  </a:solidFill>
                  <a:latin typeface="Arial"/>
                  <a:ea typeface="Arial"/>
                  <a:cs typeface="Arial"/>
                  <a:sym typeface="Arial"/>
                </a:rPr>
                <a:t>Refresh boot-strapping</a:t>
              </a:r>
              <a:endParaRPr/>
            </a:p>
          </p:txBody>
        </p:sp>
        <p:cxnSp>
          <p:nvCxnSpPr>
            <p:cNvPr id="819" name="Google Shape;819;p14"/>
            <p:cNvCxnSpPr>
              <a:stCxn id="818" idx="0"/>
              <a:endCxn id="817" idx="11"/>
            </p:cNvCxnSpPr>
            <p:nvPr/>
          </p:nvCxnSpPr>
          <p:spPr>
            <a:xfrm rot="10800000" flipH="1">
              <a:off x="9311787" y="2529715"/>
              <a:ext cx="688800" cy="346200"/>
            </a:xfrm>
            <a:prstGeom prst="straightConnector1">
              <a:avLst/>
            </a:prstGeom>
            <a:noFill/>
            <a:ln w="9525" cap="flat" cmpd="sng">
              <a:solidFill>
                <a:schemeClr val="dk1"/>
              </a:solidFill>
              <a:prstDash val="solid"/>
              <a:miter lim="800000"/>
              <a:headEnd type="none" w="sm" len="sm"/>
              <a:tailEnd type="triangle" w="med" len="med"/>
            </a:ln>
          </p:spPr>
        </p:cxnSp>
        <p:sp>
          <p:nvSpPr>
            <p:cNvPr id="820" name="Google Shape;820;p14"/>
            <p:cNvSpPr txBox="1"/>
            <p:nvPr/>
          </p:nvSpPr>
          <p:spPr>
            <a:xfrm>
              <a:off x="6236648" y="2418073"/>
              <a:ext cx="882735" cy="242375"/>
            </a:xfrm>
            <a:prstGeom prst="rect">
              <a:avLst/>
            </a:prstGeom>
            <a:noFill/>
            <a:ln>
              <a:noFill/>
            </a:ln>
          </p:spPr>
          <p:txBody>
            <a:bodyPr spcFirstLastPara="1" wrap="square" lIns="91425" tIns="45700" rIns="91425" bIns="45700" anchor="t" anchorCtr="0">
              <a:normAutofit/>
            </a:bodyPr>
            <a:lstStyle/>
            <a:p>
              <a:pPr marL="0" marR="0" lvl="0" indent="0" algn="ctr" rtl="0">
                <a:lnSpc>
                  <a:spcPct val="110000"/>
                </a:lnSpc>
                <a:spcBef>
                  <a:spcPts val="0"/>
                </a:spcBef>
                <a:spcAft>
                  <a:spcPts val="0"/>
                </a:spcAft>
                <a:buClr>
                  <a:schemeClr val="dk1"/>
                </a:buClr>
                <a:buSzPts val="900"/>
                <a:buFont typeface="Arial"/>
                <a:buNone/>
              </a:pPr>
              <a:r>
                <a:rPr lang="en-US" sz="900" b="1">
                  <a:solidFill>
                    <a:schemeClr val="dk1"/>
                  </a:solidFill>
                  <a:latin typeface="Arial"/>
                  <a:ea typeface="Arial"/>
                  <a:cs typeface="Arial"/>
                  <a:sym typeface="Arial"/>
                </a:rPr>
                <a:t>Recall curve</a:t>
              </a:r>
              <a:endParaRPr/>
            </a:p>
          </p:txBody>
        </p:sp>
        <p:cxnSp>
          <p:nvCxnSpPr>
            <p:cNvPr id="821" name="Google Shape;821;p14"/>
            <p:cNvCxnSpPr>
              <a:stCxn id="820" idx="2"/>
              <a:endCxn id="817" idx="5"/>
            </p:cNvCxnSpPr>
            <p:nvPr/>
          </p:nvCxnSpPr>
          <p:spPr>
            <a:xfrm>
              <a:off x="6678016" y="2660448"/>
              <a:ext cx="0" cy="351600"/>
            </a:xfrm>
            <a:prstGeom prst="straightConnector1">
              <a:avLst/>
            </a:prstGeom>
            <a:noFill/>
            <a:ln w="9525" cap="flat" cmpd="sng">
              <a:solidFill>
                <a:schemeClr val="dk1"/>
              </a:solidFill>
              <a:prstDash val="solid"/>
              <a:miter lim="800000"/>
              <a:headEnd type="none" w="sm" len="sm"/>
              <a:tailEnd type="triangle" w="med" len="med"/>
            </a:ln>
          </p:spPr>
        </p:cxnSp>
        <p:sp>
          <p:nvSpPr>
            <p:cNvPr id="822" name="Google Shape;822;p14"/>
            <p:cNvSpPr/>
            <p:nvPr/>
          </p:nvSpPr>
          <p:spPr>
            <a:xfrm>
              <a:off x="7928248" y="2503823"/>
              <a:ext cx="66201" cy="62063"/>
            </a:xfrm>
            <a:prstGeom prst="flowChartConnector">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23" name="Google Shape;823;p14"/>
            <p:cNvSpPr/>
            <p:nvPr/>
          </p:nvSpPr>
          <p:spPr>
            <a:xfrm>
              <a:off x="5437718" y="3478430"/>
              <a:ext cx="66201" cy="62063"/>
            </a:xfrm>
            <a:prstGeom prst="flowChartConnector">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24" name="Google Shape;824;p14"/>
            <p:cNvSpPr txBox="1"/>
            <p:nvPr/>
          </p:nvSpPr>
          <p:spPr>
            <a:xfrm>
              <a:off x="7182293" y="1966635"/>
              <a:ext cx="1558112" cy="342724"/>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l" rtl="0">
                <a:lnSpc>
                  <a:spcPct val="110000"/>
                </a:lnSpc>
                <a:spcBef>
                  <a:spcPts val="0"/>
                </a:spcBef>
                <a:spcAft>
                  <a:spcPts val="0"/>
                </a:spcAft>
                <a:buClr>
                  <a:schemeClr val="dk1"/>
                </a:buClr>
                <a:buSzPct val="100000"/>
                <a:buFont typeface="Arial"/>
                <a:buNone/>
              </a:pPr>
              <a:r>
                <a:rPr lang="en-US" sz="1200" b="1">
                  <a:solidFill>
                    <a:schemeClr val="dk1"/>
                  </a:solidFill>
                  <a:latin typeface="Arial"/>
                  <a:ea typeface="Arial"/>
                  <a:cs typeface="Arial"/>
                  <a:sym typeface="Arial"/>
                </a:rPr>
                <a:t>Recall meets threshold</a:t>
              </a:r>
              <a:endParaRPr/>
            </a:p>
            <a:p>
              <a:pPr marL="0" marR="0" lvl="0" indent="0" algn="l" rtl="0">
                <a:lnSpc>
                  <a:spcPct val="110000"/>
                </a:lnSpc>
                <a:spcBef>
                  <a:spcPts val="0"/>
                </a:spcBef>
                <a:spcAft>
                  <a:spcPts val="0"/>
                </a:spcAft>
                <a:buClr>
                  <a:schemeClr val="dk1"/>
                </a:buClr>
                <a:buSzPct val="100000"/>
                <a:buFont typeface="Arial"/>
                <a:buNone/>
              </a:pPr>
              <a:r>
                <a:rPr lang="en-US" sz="1200" b="1">
                  <a:solidFill>
                    <a:schemeClr val="dk1"/>
                  </a:solidFill>
                  <a:latin typeface="Arial"/>
                  <a:ea typeface="Arial"/>
                  <a:cs typeface="Arial"/>
                  <a:sym typeface="Arial"/>
                </a:rPr>
                <a:t>Ready for user predictions</a:t>
              </a:r>
              <a:endParaRPr/>
            </a:p>
          </p:txBody>
        </p:sp>
        <p:cxnSp>
          <p:nvCxnSpPr>
            <p:cNvPr id="825" name="Google Shape;825;p14"/>
            <p:cNvCxnSpPr>
              <a:stCxn id="824" idx="2"/>
              <a:endCxn id="822" idx="0"/>
            </p:cNvCxnSpPr>
            <p:nvPr/>
          </p:nvCxnSpPr>
          <p:spPr>
            <a:xfrm>
              <a:off x="7961349" y="2309359"/>
              <a:ext cx="0" cy="194400"/>
            </a:xfrm>
            <a:prstGeom prst="straightConnector1">
              <a:avLst/>
            </a:prstGeom>
            <a:noFill/>
            <a:ln w="9525" cap="flat" cmpd="sng">
              <a:solidFill>
                <a:schemeClr val="dk1"/>
              </a:solidFill>
              <a:prstDash val="solid"/>
              <a:miter lim="800000"/>
              <a:headEnd type="none" w="sm" len="sm"/>
              <a:tailEnd type="triangle" w="med" len="med"/>
            </a:ln>
          </p:spPr>
        </p:cxnSp>
        <p:sp>
          <p:nvSpPr>
            <p:cNvPr id="826" name="Google Shape;826;p14"/>
            <p:cNvSpPr/>
            <p:nvPr/>
          </p:nvSpPr>
          <p:spPr>
            <a:xfrm>
              <a:off x="3210743" y="4280303"/>
              <a:ext cx="66201" cy="62063"/>
            </a:xfrm>
            <a:prstGeom prst="flowChartConnector">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27" name="Google Shape;827;p14"/>
            <p:cNvSpPr txBox="1"/>
            <p:nvPr/>
          </p:nvSpPr>
          <p:spPr>
            <a:xfrm>
              <a:off x="2464788" y="3635186"/>
              <a:ext cx="1558112" cy="396577"/>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l" rtl="0">
                <a:lnSpc>
                  <a:spcPct val="110000"/>
                </a:lnSpc>
                <a:spcBef>
                  <a:spcPts val="0"/>
                </a:spcBef>
                <a:spcAft>
                  <a:spcPts val="0"/>
                </a:spcAft>
                <a:buClr>
                  <a:schemeClr val="dk1"/>
                </a:buClr>
                <a:buSzPct val="100000"/>
                <a:buFont typeface="Arial"/>
                <a:buNone/>
              </a:pPr>
              <a:r>
                <a:rPr lang="en-US" sz="1200" b="1">
                  <a:solidFill>
                    <a:schemeClr val="dk1"/>
                  </a:solidFill>
                  <a:latin typeface="Arial"/>
                  <a:ea typeface="Arial"/>
                  <a:cs typeface="Arial"/>
                  <a:sym typeface="Arial"/>
                </a:rPr>
                <a:t>Minimum history met</a:t>
              </a:r>
              <a:endParaRPr/>
            </a:p>
            <a:p>
              <a:pPr marL="0" marR="0" lvl="0" indent="0" algn="l" rtl="0">
                <a:lnSpc>
                  <a:spcPct val="110000"/>
                </a:lnSpc>
                <a:spcBef>
                  <a:spcPts val="0"/>
                </a:spcBef>
                <a:spcAft>
                  <a:spcPts val="0"/>
                </a:spcAft>
                <a:buClr>
                  <a:schemeClr val="dk1"/>
                </a:buClr>
                <a:buSzPct val="100000"/>
                <a:buFont typeface="Arial"/>
                <a:buNone/>
              </a:pPr>
              <a:r>
                <a:rPr lang="en-US" sz="1200" b="1">
                  <a:solidFill>
                    <a:schemeClr val="dk1"/>
                  </a:solidFill>
                  <a:latin typeface="Arial"/>
                  <a:ea typeface="Arial"/>
                  <a:cs typeface="Arial"/>
                  <a:sym typeface="Arial"/>
                </a:rPr>
                <a:t>Start boot-strap attempts</a:t>
              </a:r>
              <a:endParaRPr/>
            </a:p>
          </p:txBody>
        </p:sp>
        <p:cxnSp>
          <p:nvCxnSpPr>
            <p:cNvPr id="828" name="Google Shape;828;p14"/>
            <p:cNvCxnSpPr>
              <a:stCxn id="827" idx="2"/>
              <a:endCxn id="826" idx="0"/>
            </p:cNvCxnSpPr>
            <p:nvPr/>
          </p:nvCxnSpPr>
          <p:spPr>
            <a:xfrm>
              <a:off x="3243844" y="4031763"/>
              <a:ext cx="0" cy="248400"/>
            </a:xfrm>
            <a:prstGeom prst="straightConnector1">
              <a:avLst/>
            </a:prstGeom>
            <a:noFill/>
            <a:ln w="9525" cap="flat" cmpd="sng">
              <a:solidFill>
                <a:schemeClr val="dk1"/>
              </a:solidFill>
              <a:prstDash val="solid"/>
              <a:miter lim="800000"/>
              <a:headEnd type="none" w="sm" len="sm"/>
              <a:tailEnd type="triangle" w="med" len="med"/>
            </a:ln>
          </p:spPr>
        </p:cxnSp>
        <p:sp>
          <p:nvSpPr>
            <p:cNvPr id="829" name="Google Shape;829;p14"/>
            <p:cNvSpPr txBox="1"/>
            <p:nvPr/>
          </p:nvSpPr>
          <p:spPr>
            <a:xfrm>
              <a:off x="4854123" y="2602837"/>
              <a:ext cx="1230160" cy="396577"/>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dk1"/>
                </a:buClr>
                <a:buSzPts val="900"/>
                <a:buFont typeface="Arial"/>
                <a:buNone/>
              </a:pPr>
              <a:r>
                <a:rPr lang="en-US" sz="900" b="1">
                  <a:solidFill>
                    <a:schemeClr val="dk1"/>
                  </a:solidFill>
                  <a:latin typeface="Arial"/>
                  <a:ea typeface="Arial"/>
                  <a:cs typeface="Arial"/>
                  <a:sym typeface="Arial"/>
                </a:rPr>
                <a:t>Minimum recall met</a:t>
              </a:r>
              <a:endParaRPr/>
            </a:p>
            <a:p>
              <a:pPr marL="0" marR="0" lvl="0" indent="0" algn="l" rtl="0">
                <a:lnSpc>
                  <a:spcPct val="110000"/>
                </a:lnSpc>
                <a:spcBef>
                  <a:spcPts val="0"/>
                </a:spcBef>
                <a:spcAft>
                  <a:spcPts val="0"/>
                </a:spcAft>
                <a:buClr>
                  <a:schemeClr val="dk1"/>
                </a:buClr>
                <a:buSzPts val="900"/>
                <a:buFont typeface="Arial"/>
                <a:buNone/>
              </a:pPr>
              <a:r>
                <a:rPr lang="en-US" sz="900" b="1">
                  <a:solidFill>
                    <a:schemeClr val="dk1"/>
                  </a:solidFill>
                  <a:latin typeface="Arial"/>
                  <a:ea typeface="Arial"/>
                  <a:cs typeface="Arial"/>
                  <a:sym typeface="Arial"/>
                </a:rPr>
                <a:t>Start on-line training</a:t>
              </a:r>
              <a:endParaRPr/>
            </a:p>
          </p:txBody>
        </p:sp>
        <p:cxnSp>
          <p:nvCxnSpPr>
            <p:cNvPr id="830" name="Google Shape;830;p14"/>
            <p:cNvCxnSpPr>
              <a:stCxn id="829" idx="2"/>
              <a:endCxn id="823" idx="0"/>
            </p:cNvCxnSpPr>
            <p:nvPr/>
          </p:nvCxnSpPr>
          <p:spPr>
            <a:xfrm>
              <a:off x="5469203" y="2999414"/>
              <a:ext cx="1500" cy="479100"/>
            </a:xfrm>
            <a:prstGeom prst="straightConnector1">
              <a:avLst/>
            </a:prstGeom>
            <a:noFill/>
            <a:ln w="9525" cap="flat" cmpd="sng">
              <a:solidFill>
                <a:schemeClr val="dk1"/>
              </a:solidFill>
              <a:prstDash val="solid"/>
              <a:miter lim="800000"/>
              <a:headEnd type="none" w="sm" len="sm"/>
              <a:tailEnd type="triangle" w="med" len="med"/>
            </a:ln>
          </p:spPr>
        </p:cxnSp>
        <p:sp>
          <p:nvSpPr>
            <p:cNvPr id="831" name="Google Shape;831;p14"/>
            <p:cNvSpPr txBox="1"/>
            <p:nvPr/>
          </p:nvSpPr>
          <p:spPr>
            <a:xfrm>
              <a:off x="8670234" y="1527985"/>
              <a:ext cx="1112786" cy="242375"/>
            </a:xfrm>
            <a:prstGeom prst="rect">
              <a:avLst/>
            </a:prstGeom>
            <a:noFill/>
            <a:ln>
              <a:noFill/>
            </a:ln>
          </p:spPr>
          <p:txBody>
            <a:bodyPr spcFirstLastPara="1" wrap="square" lIns="91425" tIns="45700" rIns="91425" bIns="45700" anchor="t" anchorCtr="0">
              <a:normAutofit/>
            </a:bodyPr>
            <a:lstStyle/>
            <a:p>
              <a:pPr marL="0" marR="0" lvl="0" indent="0" algn="ctr" rtl="0">
                <a:lnSpc>
                  <a:spcPct val="110000"/>
                </a:lnSpc>
                <a:spcBef>
                  <a:spcPts val="0"/>
                </a:spcBef>
                <a:spcAft>
                  <a:spcPts val="0"/>
                </a:spcAft>
                <a:buClr>
                  <a:schemeClr val="dk1"/>
                </a:buClr>
                <a:buSzPts val="900"/>
                <a:buFont typeface="Arial"/>
                <a:buNone/>
              </a:pPr>
              <a:r>
                <a:rPr lang="en-US" sz="900" b="1">
                  <a:solidFill>
                    <a:schemeClr val="dk1"/>
                  </a:solidFill>
                  <a:latin typeface="Arial"/>
                  <a:ea typeface="Arial"/>
                  <a:cs typeface="Arial"/>
                  <a:sym typeface="Arial"/>
                </a:rPr>
                <a:t>Data History curve</a:t>
              </a:r>
              <a:endParaRPr/>
            </a:p>
          </p:txBody>
        </p:sp>
        <p:cxnSp>
          <p:nvCxnSpPr>
            <p:cNvPr id="832" name="Google Shape;832;p14"/>
            <p:cNvCxnSpPr>
              <a:stCxn id="831" idx="2"/>
            </p:cNvCxnSpPr>
            <p:nvPr/>
          </p:nvCxnSpPr>
          <p:spPr>
            <a:xfrm>
              <a:off x="9226627" y="1770360"/>
              <a:ext cx="0" cy="370800"/>
            </a:xfrm>
            <a:prstGeom prst="straightConnector1">
              <a:avLst/>
            </a:prstGeom>
            <a:noFill/>
            <a:ln w="9525" cap="flat" cmpd="sng">
              <a:solidFill>
                <a:schemeClr val="dk1"/>
              </a:solidFill>
              <a:prstDash val="solid"/>
              <a:miter lim="800000"/>
              <a:headEnd type="none" w="sm" len="sm"/>
              <a:tailEnd type="triangle" w="med" len="med"/>
            </a:ln>
          </p:spPr>
        </p:cxnSp>
        <p:sp>
          <p:nvSpPr>
            <p:cNvPr id="833" name="Google Shape;833;p14"/>
            <p:cNvSpPr txBox="1"/>
            <p:nvPr/>
          </p:nvSpPr>
          <p:spPr>
            <a:xfrm>
              <a:off x="3093538" y="4900862"/>
              <a:ext cx="300609" cy="24471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1200"/>
                <a:buFont typeface="Arial"/>
                <a:buNone/>
              </a:pPr>
              <a:r>
                <a:rPr lang="en-US" sz="1200" b="1">
                  <a:solidFill>
                    <a:schemeClr val="dk1"/>
                  </a:solidFill>
                  <a:latin typeface="Arial"/>
                  <a:ea typeface="Arial"/>
                  <a:cs typeface="Arial"/>
                  <a:sym typeface="Arial"/>
                </a:rPr>
                <a:t>t</a:t>
              </a:r>
              <a:r>
                <a:rPr lang="en-US" sz="1200" b="1" baseline="-25000">
                  <a:solidFill>
                    <a:schemeClr val="dk1"/>
                  </a:solidFill>
                  <a:latin typeface="Arial"/>
                  <a:ea typeface="Arial"/>
                  <a:cs typeface="Arial"/>
                  <a:sym typeface="Arial"/>
                </a:rPr>
                <a:t>1</a:t>
              </a:r>
              <a:endParaRPr/>
            </a:p>
          </p:txBody>
        </p:sp>
        <p:cxnSp>
          <p:nvCxnSpPr>
            <p:cNvPr id="834" name="Google Shape;834;p14"/>
            <p:cNvCxnSpPr>
              <a:stCxn id="826" idx="4"/>
              <a:endCxn id="833" idx="0"/>
            </p:cNvCxnSpPr>
            <p:nvPr/>
          </p:nvCxnSpPr>
          <p:spPr>
            <a:xfrm>
              <a:off x="3243843" y="4342366"/>
              <a:ext cx="0" cy="558600"/>
            </a:xfrm>
            <a:prstGeom prst="straightConnector1">
              <a:avLst/>
            </a:prstGeom>
            <a:noFill/>
            <a:ln w="19050" cap="flat" cmpd="sng">
              <a:solidFill>
                <a:schemeClr val="dk1"/>
              </a:solidFill>
              <a:prstDash val="dot"/>
              <a:miter lim="800000"/>
              <a:headEnd type="none" w="sm" len="sm"/>
              <a:tailEnd type="none" w="sm" len="sm"/>
            </a:ln>
          </p:spPr>
        </p:cxnSp>
        <p:sp>
          <p:nvSpPr>
            <p:cNvPr id="835" name="Google Shape;835;p14"/>
            <p:cNvSpPr txBox="1"/>
            <p:nvPr/>
          </p:nvSpPr>
          <p:spPr>
            <a:xfrm>
              <a:off x="5337155" y="4870301"/>
              <a:ext cx="300609" cy="24471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1200"/>
                <a:buFont typeface="Arial"/>
                <a:buNone/>
              </a:pPr>
              <a:r>
                <a:rPr lang="en-US" sz="1200" b="1">
                  <a:solidFill>
                    <a:schemeClr val="dk1"/>
                  </a:solidFill>
                  <a:latin typeface="Arial"/>
                  <a:ea typeface="Arial"/>
                  <a:cs typeface="Arial"/>
                  <a:sym typeface="Arial"/>
                </a:rPr>
                <a:t>t</a:t>
              </a:r>
              <a:r>
                <a:rPr lang="en-US" sz="1200" b="1" baseline="-25000">
                  <a:solidFill>
                    <a:schemeClr val="dk1"/>
                  </a:solidFill>
                  <a:latin typeface="Arial"/>
                  <a:ea typeface="Arial"/>
                  <a:cs typeface="Arial"/>
                  <a:sym typeface="Arial"/>
                </a:rPr>
                <a:t>2</a:t>
              </a:r>
              <a:endParaRPr/>
            </a:p>
          </p:txBody>
        </p:sp>
        <p:cxnSp>
          <p:nvCxnSpPr>
            <p:cNvPr id="836" name="Google Shape;836;p14"/>
            <p:cNvCxnSpPr>
              <a:stCxn id="823" idx="4"/>
              <a:endCxn id="835" idx="0"/>
            </p:cNvCxnSpPr>
            <p:nvPr/>
          </p:nvCxnSpPr>
          <p:spPr>
            <a:xfrm>
              <a:off x="5470818" y="3540493"/>
              <a:ext cx="16500" cy="1329900"/>
            </a:xfrm>
            <a:prstGeom prst="straightConnector1">
              <a:avLst/>
            </a:prstGeom>
            <a:noFill/>
            <a:ln w="19050" cap="flat" cmpd="sng">
              <a:solidFill>
                <a:schemeClr val="dk1"/>
              </a:solidFill>
              <a:prstDash val="dot"/>
              <a:miter lim="800000"/>
              <a:headEnd type="none" w="sm" len="sm"/>
              <a:tailEnd type="none" w="sm" len="sm"/>
            </a:ln>
          </p:spPr>
        </p:cxnSp>
        <p:sp>
          <p:nvSpPr>
            <p:cNvPr id="837" name="Google Shape;837;p14"/>
            <p:cNvSpPr txBox="1"/>
            <p:nvPr/>
          </p:nvSpPr>
          <p:spPr>
            <a:xfrm>
              <a:off x="7840011" y="4900862"/>
              <a:ext cx="300609" cy="24471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1200"/>
                <a:buFont typeface="Arial"/>
                <a:buNone/>
              </a:pPr>
              <a:r>
                <a:rPr lang="en-US" sz="1200" b="1">
                  <a:solidFill>
                    <a:schemeClr val="dk1"/>
                  </a:solidFill>
                  <a:latin typeface="Arial"/>
                  <a:ea typeface="Arial"/>
                  <a:cs typeface="Arial"/>
                  <a:sym typeface="Arial"/>
                </a:rPr>
                <a:t>t</a:t>
              </a:r>
              <a:r>
                <a:rPr lang="en-US" sz="1200" b="1" baseline="-25000">
                  <a:solidFill>
                    <a:schemeClr val="dk1"/>
                  </a:solidFill>
                  <a:latin typeface="Arial"/>
                  <a:ea typeface="Arial"/>
                  <a:cs typeface="Arial"/>
                  <a:sym typeface="Arial"/>
                </a:rPr>
                <a:t>3</a:t>
              </a:r>
              <a:endParaRPr/>
            </a:p>
          </p:txBody>
        </p:sp>
        <p:cxnSp>
          <p:nvCxnSpPr>
            <p:cNvPr id="838" name="Google Shape;838;p14"/>
            <p:cNvCxnSpPr>
              <a:stCxn id="822" idx="4"/>
              <a:endCxn id="837" idx="0"/>
            </p:cNvCxnSpPr>
            <p:nvPr/>
          </p:nvCxnSpPr>
          <p:spPr>
            <a:xfrm>
              <a:off x="7961348" y="2565886"/>
              <a:ext cx="29100" cy="2334900"/>
            </a:xfrm>
            <a:prstGeom prst="straightConnector1">
              <a:avLst/>
            </a:prstGeom>
            <a:noFill/>
            <a:ln w="19050" cap="flat" cmpd="sng">
              <a:solidFill>
                <a:schemeClr val="dk1"/>
              </a:solidFill>
              <a:prstDash val="dot"/>
              <a:miter lim="800000"/>
              <a:headEnd type="none" w="sm" len="sm"/>
              <a:tailEnd type="none" w="sm" len="sm"/>
            </a:ln>
          </p:spPr>
        </p:cxnSp>
        <p:sp>
          <p:nvSpPr>
            <p:cNvPr id="839" name="Google Shape;839;p14"/>
            <p:cNvSpPr txBox="1"/>
            <p:nvPr/>
          </p:nvSpPr>
          <p:spPr>
            <a:xfrm>
              <a:off x="9880197" y="4891105"/>
              <a:ext cx="300609" cy="24471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1200"/>
                <a:buFont typeface="Arial"/>
                <a:buNone/>
              </a:pPr>
              <a:r>
                <a:rPr lang="en-US" sz="1200" b="1">
                  <a:solidFill>
                    <a:schemeClr val="dk1"/>
                  </a:solidFill>
                  <a:latin typeface="Arial"/>
                  <a:ea typeface="Arial"/>
                  <a:cs typeface="Arial"/>
                  <a:sym typeface="Arial"/>
                </a:rPr>
                <a:t>t</a:t>
              </a:r>
              <a:r>
                <a:rPr lang="en-US" sz="1200" b="1" baseline="-25000">
                  <a:solidFill>
                    <a:schemeClr val="dk1"/>
                  </a:solidFill>
                  <a:latin typeface="Arial"/>
                  <a:ea typeface="Arial"/>
                  <a:cs typeface="Arial"/>
                  <a:sym typeface="Arial"/>
                </a:rPr>
                <a:t>k</a:t>
              </a:r>
              <a:endParaRPr sz="1200" b="1" baseline="-25000">
                <a:solidFill>
                  <a:schemeClr val="dk1"/>
                </a:solidFill>
                <a:latin typeface="Arial"/>
                <a:ea typeface="Arial"/>
                <a:cs typeface="Arial"/>
                <a:sym typeface="Arial"/>
              </a:endParaRPr>
            </a:p>
          </p:txBody>
        </p:sp>
        <p:cxnSp>
          <p:nvCxnSpPr>
            <p:cNvPr id="840" name="Google Shape;840;p14"/>
            <p:cNvCxnSpPr>
              <a:stCxn id="817" idx="11"/>
              <a:endCxn id="839" idx="0"/>
            </p:cNvCxnSpPr>
            <p:nvPr/>
          </p:nvCxnSpPr>
          <p:spPr>
            <a:xfrm>
              <a:off x="10000501" y="2529805"/>
              <a:ext cx="30000" cy="2361300"/>
            </a:xfrm>
            <a:prstGeom prst="straightConnector1">
              <a:avLst/>
            </a:prstGeom>
            <a:noFill/>
            <a:ln w="19050" cap="flat" cmpd="sng">
              <a:solidFill>
                <a:schemeClr val="dk1"/>
              </a:solidFill>
              <a:prstDash val="dot"/>
              <a:miter lim="800000"/>
              <a:headEnd type="none" w="sm" len="sm"/>
              <a:tailEnd type="none" w="sm" len="sm"/>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Arial"/>
              <a:buNone/>
            </a:pPr>
            <a:r>
              <a:rPr lang="en-US" altLang="zh-CN" dirty="0"/>
              <a:t>Data</a:t>
            </a:r>
            <a:r>
              <a:rPr lang="zh-CN" altLang="en-US" dirty="0"/>
              <a:t> </a:t>
            </a:r>
            <a:r>
              <a:rPr lang="en-US" altLang="zh-CN" dirty="0"/>
              <a:t>Discovery</a:t>
            </a:r>
            <a:r>
              <a:rPr lang="zh-CN" altLang="en-US" dirty="0"/>
              <a:t> </a:t>
            </a:r>
            <a:r>
              <a:rPr lang="en-US" altLang="zh-CN" dirty="0"/>
              <a:t>Tool</a:t>
            </a:r>
            <a:endParaRPr dirty="0"/>
          </a:p>
        </p:txBody>
      </p:sp>
    </p:spTree>
    <p:extLst>
      <p:ext uri="{BB962C8B-B14F-4D97-AF65-F5344CB8AC3E}">
        <p14:creationId xmlns:p14="http://schemas.microsoft.com/office/powerpoint/2010/main" val="2447507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60" name="Google Shape;560;p11"/>
          <p:cNvSpPr txBox="1">
            <a:spLocks noGrp="1"/>
          </p:cNvSpPr>
          <p:nvPr>
            <p:ph type="body" idx="1"/>
          </p:nvPr>
        </p:nvSpPr>
        <p:spPr>
          <a:xfrm>
            <a:off x="456878" y="1179726"/>
            <a:ext cx="11278244" cy="5604822"/>
          </a:xfrm>
          <a:prstGeom prst="rect">
            <a:avLst/>
          </a:prstGeom>
          <a:noFill/>
          <a:ln>
            <a:noFill/>
          </a:ln>
        </p:spPr>
        <p:txBody>
          <a:bodyPr spcFirstLastPara="1" wrap="square" lIns="91425" tIns="45700" rIns="91425" bIns="45700" anchor="t" anchorCtr="0">
            <a:normAutofit lnSpcReduction="10000"/>
          </a:bodyPr>
          <a:lstStyle/>
          <a:p>
            <a:pPr marL="173736" lvl="0" indent="-173736" algn="l" rtl="0">
              <a:lnSpc>
                <a:spcPct val="100000"/>
              </a:lnSpc>
              <a:spcBef>
                <a:spcPts val="0"/>
              </a:spcBef>
              <a:spcAft>
                <a:spcPts val="0"/>
              </a:spcAft>
              <a:buSzPts val="1800"/>
              <a:buChar char="•"/>
            </a:pPr>
            <a:r>
              <a:rPr lang="en-US" sz="1800" dirty="0"/>
              <a:t>Gather facts and perform prechecks for any given environment to detect if it is suitable for ITS</a:t>
            </a:r>
            <a:endParaRPr dirty="0"/>
          </a:p>
          <a:p>
            <a:pPr marL="173736" lvl="0" indent="-173736" algn="l" rtl="0">
              <a:lnSpc>
                <a:spcPct val="100000"/>
              </a:lnSpc>
              <a:spcBef>
                <a:spcPts val="600"/>
              </a:spcBef>
              <a:spcAft>
                <a:spcPts val="0"/>
              </a:spcAft>
              <a:buSzPts val="1800"/>
              <a:buChar char="•"/>
            </a:pPr>
            <a:r>
              <a:rPr lang="en-US" sz="1800" dirty="0"/>
              <a:t>Report will be generated based on analysis and feedback will consist of what is missing from regressions but required for high quality prediction from ITS.</a:t>
            </a:r>
          </a:p>
          <a:p>
            <a:pPr marL="0" lvl="0" indent="0" algn="l" rtl="0">
              <a:lnSpc>
                <a:spcPct val="100000"/>
              </a:lnSpc>
              <a:spcBef>
                <a:spcPts val="600"/>
              </a:spcBef>
              <a:spcAft>
                <a:spcPts val="0"/>
              </a:spcAft>
              <a:buSzPts val="1800"/>
              <a:buNone/>
            </a:pPr>
            <a:endParaRPr lang="en-US" sz="1800" dirty="0"/>
          </a:p>
          <a:p>
            <a:pPr marL="173736" lvl="0" indent="-173736" algn="l" rtl="0">
              <a:lnSpc>
                <a:spcPct val="100000"/>
              </a:lnSpc>
              <a:spcBef>
                <a:spcPts val="600"/>
              </a:spcBef>
              <a:spcAft>
                <a:spcPts val="0"/>
              </a:spcAft>
              <a:buSzPts val="1800"/>
              <a:buChar char="•"/>
            </a:pPr>
            <a:r>
              <a:rPr lang="en-US" sz="1600" dirty="0"/>
              <a:t>High level features:</a:t>
            </a:r>
          </a:p>
          <a:p>
            <a:pPr marL="512064" lvl="1" indent="-219455" algn="l" rtl="0">
              <a:lnSpc>
                <a:spcPct val="100000"/>
              </a:lnSpc>
              <a:spcBef>
                <a:spcPts val="600"/>
              </a:spcBef>
              <a:spcAft>
                <a:spcPts val="0"/>
              </a:spcAft>
              <a:buSzPts val="1600"/>
              <a:buChar char="–"/>
            </a:pPr>
            <a:r>
              <a:rPr lang="en-US" sz="1600" dirty="0"/>
              <a:t>Test report – unique tests and re-seeded tests for each regression</a:t>
            </a:r>
          </a:p>
          <a:p>
            <a:pPr marL="512064" lvl="1" indent="-219455" algn="l" rtl="0">
              <a:lnSpc>
                <a:spcPct val="100000"/>
              </a:lnSpc>
              <a:spcBef>
                <a:spcPts val="600"/>
              </a:spcBef>
              <a:spcAft>
                <a:spcPts val="0"/>
              </a:spcAft>
              <a:buSzPts val="1600"/>
              <a:buChar char="–"/>
            </a:pPr>
            <a:r>
              <a:rPr lang="en-US" sz="1600" dirty="0"/>
              <a:t>Failure distribution summary – if regressions are stable, recall value will be low</a:t>
            </a:r>
          </a:p>
          <a:p>
            <a:pPr marL="902359" lvl="1" indent="-285750" algn="l" rtl="0">
              <a:lnSpc>
                <a:spcPct val="100000"/>
              </a:lnSpc>
              <a:spcBef>
                <a:spcPts val="600"/>
              </a:spcBef>
              <a:spcAft>
                <a:spcPts val="0"/>
              </a:spcAft>
              <a:buSzPct val="50000"/>
              <a:buFont typeface="Wingdings" pitchFamily="2" charset="2"/>
              <a:buChar char="l"/>
            </a:pPr>
            <a:r>
              <a:rPr lang="en-US" sz="1600" dirty="0"/>
              <a:t>Data imbalance – Failing rate meeting a configurable threshold</a:t>
            </a:r>
          </a:p>
          <a:p>
            <a:pPr marL="512064" lvl="1" indent="-219455" algn="l" rtl="0">
              <a:lnSpc>
                <a:spcPct val="100000"/>
              </a:lnSpc>
              <a:spcBef>
                <a:spcPts val="600"/>
              </a:spcBef>
              <a:spcAft>
                <a:spcPts val="0"/>
              </a:spcAft>
              <a:buSzPts val="1600"/>
              <a:buChar char="–"/>
            </a:pPr>
            <a:r>
              <a:rPr lang="en-US" sz="1600" dirty="0"/>
              <a:t>Coverage data check</a:t>
            </a:r>
          </a:p>
          <a:p>
            <a:pPr marL="902359" lvl="1" indent="-285750">
              <a:buSzPct val="50000"/>
              <a:buFont typeface="Wingdings" pitchFamily="2" charset="2"/>
              <a:buChar char="l"/>
            </a:pPr>
            <a:r>
              <a:rPr lang="en-US" altLang="zh-CN" sz="1600" dirty="0"/>
              <a:t>Compile time </a:t>
            </a:r>
            <a:r>
              <a:rPr lang="en-US" altLang="zh-CN" sz="1600" dirty="0" err="1"/>
              <a:t>vdb</a:t>
            </a:r>
            <a:r>
              <a:rPr lang="en-US" altLang="zh-CN" sz="1600" dirty="0"/>
              <a:t> check</a:t>
            </a:r>
          </a:p>
          <a:p>
            <a:pPr marL="902359" lvl="1" indent="-285750">
              <a:buSzPct val="50000"/>
              <a:buFont typeface="Wingdings" pitchFamily="2" charset="2"/>
              <a:buChar char="l"/>
            </a:pPr>
            <a:r>
              <a:rPr lang="en-US" altLang="zh-CN" sz="1600" dirty="0"/>
              <a:t>Periodic run-time </a:t>
            </a:r>
            <a:r>
              <a:rPr lang="en-US" altLang="zh-CN" sz="1600" dirty="0" err="1"/>
              <a:t>vdb</a:t>
            </a:r>
            <a:r>
              <a:rPr lang="en-US" altLang="zh-CN" sz="1600" dirty="0"/>
              <a:t> check</a:t>
            </a:r>
            <a:endParaRPr dirty="0"/>
          </a:p>
          <a:p>
            <a:pPr marL="512064" lvl="1" indent="-219455" algn="l" rtl="0">
              <a:lnSpc>
                <a:spcPct val="100000"/>
              </a:lnSpc>
              <a:spcBef>
                <a:spcPts val="600"/>
              </a:spcBef>
              <a:spcAft>
                <a:spcPts val="0"/>
              </a:spcAft>
              <a:buSzPts val="1600"/>
              <a:buChar char="–"/>
            </a:pPr>
            <a:r>
              <a:rPr lang="en-US" sz="1600" dirty="0"/>
              <a:t>Duration of data:</a:t>
            </a:r>
          </a:p>
          <a:p>
            <a:pPr marL="902359" lvl="1" indent="-285750">
              <a:buSzPct val="50000"/>
              <a:buFont typeface="Wingdings" pitchFamily="2" charset="2"/>
              <a:buChar char="l"/>
            </a:pPr>
            <a:r>
              <a:rPr lang="en-US" altLang="zh-CN" sz="1600" dirty="0"/>
              <a:t>Length of history – 30 days or 60 days</a:t>
            </a:r>
          </a:p>
          <a:p>
            <a:pPr marL="902359" lvl="1" indent="-285750">
              <a:buSzPct val="50000"/>
              <a:buFont typeface="Wingdings" pitchFamily="2" charset="2"/>
              <a:buChar char="l"/>
            </a:pPr>
            <a:r>
              <a:rPr lang="en-US" altLang="zh-CN" sz="1600" dirty="0"/>
              <a:t>Provide feedback if data is insufficient</a:t>
            </a:r>
            <a:endParaRPr lang="en-US" sz="1600" dirty="0"/>
          </a:p>
          <a:p>
            <a:pPr marL="512064" lvl="1" indent="-219455" algn="l" rtl="0">
              <a:lnSpc>
                <a:spcPct val="100000"/>
              </a:lnSpc>
              <a:spcBef>
                <a:spcPts val="600"/>
              </a:spcBef>
              <a:spcAft>
                <a:spcPts val="0"/>
              </a:spcAft>
              <a:buSzPts val="1600"/>
              <a:buChar char="–"/>
            </a:pPr>
            <a:r>
              <a:rPr lang="en-US" sz="1600" dirty="0"/>
              <a:t>Data analysis – Create a data frame for each regression pool:</a:t>
            </a:r>
          </a:p>
          <a:p>
            <a:pPr marL="902359" lvl="1" indent="-285750">
              <a:buSzPct val="50000"/>
              <a:buFont typeface="Wingdings" pitchFamily="2" charset="2"/>
              <a:buChar char="l"/>
            </a:pPr>
            <a:r>
              <a:rPr lang="en-US" altLang="zh-CN" sz="1600" dirty="0"/>
              <a:t>Passes</a:t>
            </a:r>
          </a:p>
          <a:p>
            <a:pPr marL="902359" lvl="1" indent="-285750">
              <a:buSzPct val="50000"/>
              <a:buFont typeface="Wingdings" pitchFamily="2" charset="2"/>
              <a:buChar char="l"/>
            </a:pPr>
            <a:r>
              <a:rPr lang="en-US" sz="1600" dirty="0"/>
              <a:t>Failures</a:t>
            </a:r>
          </a:p>
          <a:p>
            <a:pPr marL="902359" lvl="1" indent="-285750">
              <a:buSzPct val="50000"/>
              <a:buFont typeface="Wingdings" pitchFamily="2" charset="2"/>
              <a:buChar char="l"/>
            </a:pPr>
            <a:r>
              <a:rPr lang="en-US" sz="1600" dirty="0"/>
              <a:t>Crashes</a:t>
            </a:r>
          </a:p>
        </p:txBody>
      </p:sp>
      <p:sp>
        <p:nvSpPr>
          <p:cNvPr id="559" name="Google Shape;559;p1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dirty="0"/>
              <a:t>Data Discovery Tool</a:t>
            </a:r>
            <a:endParaRPr dirty="0"/>
          </a:p>
        </p:txBody>
      </p:sp>
      <p:sp>
        <p:nvSpPr>
          <p:cNvPr id="562" name="Google Shape;562;p11"/>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69884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7"/>
          <p:cNvSpPr/>
          <p:nvPr/>
        </p:nvSpPr>
        <p:spPr>
          <a:xfrm>
            <a:off x="2916780" y="1936018"/>
            <a:ext cx="1662210" cy="1979300"/>
          </a:xfrm>
          <a:prstGeom prst="rect">
            <a:avLst/>
          </a:prstGeom>
          <a:solidFill>
            <a:srgbClr val="D9C8F0"/>
          </a:solidFill>
          <a:ln w="12700" cap="flat" cmpd="sng">
            <a:solidFill>
              <a:srgbClr val="7030A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Data Discovery</a:t>
            </a:r>
            <a:endParaRPr/>
          </a:p>
        </p:txBody>
      </p:sp>
      <p:grpSp>
        <p:nvGrpSpPr>
          <p:cNvPr id="365" name="Google Shape;365;p7"/>
          <p:cNvGrpSpPr/>
          <p:nvPr/>
        </p:nvGrpSpPr>
        <p:grpSpPr>
          <a:xfrm>
            <a:off x="5750929" y="2368253"/>
            <a:ext cx="2203086" cy="501418"/>
            <a:chOff x="828332" y="3279488"/>
            <a:chExt cx="2203086" cy="501418"/>
          </a:xfrm>
        </p:grpSpPr>
        <p:sp>
          <p:nvSpPr>
            <p:cNvPr id="366" name="Google Shape;366;p7"/>
            <p:cNvSpPr/>
            <p:nvPr/>
          </p:nvSpPr>
          <p:spPr>
            <a:xfrm>
              <a:off x="828332" y="3279488"/>
              <a:ext cx="587215" cy="501418"/>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txBox="1"/>
            <p:nvPr/>
          </p:nvSpPr>
          <p:spPr>
            <a:xfrm>
              <a:off x="1402231" y="3355601"/>
              <a:ext cx="1629187" cy="30777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rial"/>
                  <a:ea typeface="Arial"/>
                  <a:cs typeface="Arial"/>
                  <a:sym typeface="Arial"/>
                </a:rPr>
                <a:t>Changelist</a:t>
              </a:r>
              <a:endParaRPr sz="1400">
                <a:solidFill>
                  <a:schemeClr val="dk1"/>
                </a:solidFill>
                <a:latin typeface="Arial"/>
                <a:ea typeface="Arial"/>
                <a:cs typeface="Arial"/>
                <a:sym typeface="Arial"/>
              </a:endParaRPr>
            </a:p>
          </p:txBody>
        </p:sp>
      </p:grpSp>
      <p:grpSp>
        <p:nvGrpSpPr>
          <p:cNvPr id="368" name="Google Shape;368;p7"/>
          <p:cNvGrpSpPr/>
          <p:nvPr/>
        </p:nvGrpSpPr>
        <p:grpSpPr>
          <a:xfrm>
            <a:off x="5750929" y="3043824"/>
            <a:ext cx="2203087" cy="498147"/>
            <a:chOff x="828332" y="3887751"/>
            <a:chExt cx="2203087" cy="498147"/>
          </a:xfrm>
        </p:grpSpPr>
        <p:sp>
          <p:nvSpPr>
            <p:cNvPr id="369" name="Google Shape;369;p7"/>
            <p:cNvSpPr/>
            <p:nvPr/>
          </p:nvSpPr>
          <p:spPr>
            <a:xfrm>
              <a:off x="828332" y="3887751"/>
              <a:ext cx="540330" cy="498147"/>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txBox="1"/>
            <p:nvPr/>
          </p:nvSpPr>
          <p:spPr>
            <a:xfrm>
              <a:off x="1385125" y="3967548"/>
              <a:ext cx="1646294" cy="307777"/>
            </a:xfrm>
            <a:prstGeom prst="rect">
              <a:avLst/>
            </a:prstGeom>
            <a:solidFill>
              <a:srgbClr val="FF0000"/>
            </a:soli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rial"/>
                  <a:ea typeface="Arial"/>
                  <a:cs typeface="Arial"/>
                  <a:sym typeface="Arial"/>
                </a:rPr>
                <a:t>Pass/Fail</a:t>
              </a:r>
              <a:endParaRPr/>
            </a:p>
          </p:txBody>
        </p:sp>
      </p:grpSp>
      <p:grpSp>
        <p:nvGrpSpPr>
          <p:cNvPr id="371" name="Google Shape;371;p7"/>
          <p:cNvGrpSpPr/>
          <p:nvPr/>
        </p:nvGrpSpPr>
        <p:grpSpPr>
          <a:xfrm>
            <a:off x="5750929" y="3647825"/>
            <a:ext cx="2171818" cy="662707"/>
            <a:chOff x="859600" y="4480629"/>
            <a:chExt cx="2171818" cy="662707"/>
          </a:xfrm>
        </p:grpSpPr>
        <p:sp>
          <p:nvSpPr>
            <p:cNvPr id="372" name="Google Shape;372;p7"/>
            <p:cNvSpPr/>
            <p:nvPr/>
          </p:nvSpPr>
          <p:spPr>
            <a:xfrm>
              <a:off x="859600" y="4480629"/>
              <a:ext cx="507592" cy="662707"/>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txBox="1"/>
            <p:nvPr/>
          </p:nvSpPr>
          <p:spPr>
            <a:xfrm>
              <a:off x="1413077" y="4642231"/>
              <a:ext cx="1618341" cy="30777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rial"/>
                  <a:ea typeface="Arial"/>
                  <a:cs typeface="Arial"/>
                  <a:sym typeface="Arial"/>
                </a:rPr>
                <a:t>Test count</a:t>
              </a:r>
              <a:endParaRPr/>
            </a:p>
          </p:txBody>
        </p:sp>
      </p:grpSp>
      <p:grpSp>
        <p:nvGrpSpPr>
          <p:cNvPr id="374" name="Google Shape;374;p7"/>
          <p:cNvGrpSpPr/>
          <p:nvPr/>
        </p:nvGrpSpPr>
        <p:grpSpPr>
          <a:xfrm>
            <a:off x="5750929" y="1626823"/>
            <a:ext cx="2251324" cy="652780"/>
            <a:chOff x="780094" y="2079812"/>
            <a:chExt cx="2251324" cy="652780"/>
          </a:xfrm>
        </p:grpSpPr>
        <p:sp>
          <p:nvSpPr>
            <p:cNvPr id="375" name="Google Shape;375;p7"/>
            <p:cNvSpPr txBox="1"/>
            <p:nvPr/>
          </p:nvSpPr>
          <p:spPr>
            <a:xfrm>
              <a:off x="1415547" y="2226991"/>
              <a:ext cx="1615871" cy="30777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rial"/>
                  <a:ea typeface="Arial"/>
                  <a:cs typeface="Arial"/>
                  <a:sym typeface="Arial"/>
                </a:rPr>
                <a:t>Coverage VDB</a:t>
              </a:r>
              <a:endParaRPr/>
            </a:p>
          </p:txBody>
        </p:sp>
        <p:sp>
          <p:nvSpPr>
            <p:cNvPr id="376" name="Google Shape;376;p7"/>
            <p:cNvSpPr/>
            <p:nvPr/>
          </p:nvSpPr>
          <p:spPr>
            <a:xfrm>
              <a:off x="780094" y="2079812"/>
              <a:ext cx="507592" cy="652780"/>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7"/>
          <p:cNvSpPr/>
          <p:nvPr/>
        </p:nvSpPr>
        <p:spPr>
          <a:xfrm>
            <a:off x="5522742" y="1408664"/>
            <a:ext cx="2730043" cy="3100835"/>
          </a:xfrm>
          <a:prstGeom prst="rect">
            <a:avLst/>
          </a:prstGeom>
          <a:noFill/>
          <a:ln w="12700" cap="flat" cmpd="sng">
            <a:solidFill>
              <a:srgbClr val="7030A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n-US" sz="1600">
                <a:solidFill>
                  <a:schemeClr val="dk1"/>
                </a:solidFill>
              </a:rPr>
              <a:t>Sqlite</a:t>
            </a:r>
            <a:endParaRPr/>
          </a:p>
        </p:txBody>
      </p:sp>
      <p:sp>
        <p:nvSpPr>
          <p:cNvPr id="378" name="Google Shape;378;p7"/>
          <p:cNvSpPr/>
          <p:nvPr/>
        </p:nvSpPr>
        <p:spPr>
          <a:xfrm rot="-5400000">
            <a:off x="400046" y="2497367"/>
            <a:ext cx="2838843" cy="3341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User provided regression library</a:t>
            </a:r>
            <a:endParaRPr/>
          </a:p>
        </p:txBody>
      </p:sp>
      <p:grpSp>
        <p:nvGrpSpPr>
          <p:cNvPr id="379" name="Google Shape;379;p7"/>
          <p:cNvGrpSpPr/>
          <p:nvPr/>
        </p:nvGrpSpPr>
        <p:grpSpPr>
          <a:xfrm>
            <a:off x="1212565" y="4979469"/>
            <a:ext cx="1254035" cy="1253530"/>
            <a:chOff x="4682967" y="3002863"/>
            <a:chExt cx="1254035" cy="1253530"/>
          </a:xfrm>
        </p:grpSpPr>
        <p:grpSp>
          <p:nvGrpSpPr>
            <p:cNvPr id="380" name="Google Shape;380;p7"/>
            <p:cNvGrpSpPr/>
            <p:nvPr/>
          </p:nvGrpSpPr>
          <p:grpSpPr>
            <a:xfrm>
              <a:off x="4975629" y="3315263"/>
              <a:ext cx="592315" cy="582346"/>
              <a:chOff x="5520571" y="4977765"/>
              <a:chExt cx="592315" cy="582346"/>
            </a:xfrm>
          </p:grpSpPr>
          <p:sp>
            <p:nvSpPr>
              <p:cNvPr id="381" name="Google Shape;381;p7"/>
              <p:cNvSpPr/>
              <p:nvPr/>
            </p:nvSpPr>
            <p:spPr>
              <a:xfrm rot="10800000">
                <a:off x="5924162" y="5436941"/>
                <a:ext cx="45719" cy="45719"/>
              </a:xfrm>
              <a:custGeom>
                <a:avLst/>
                <a:gdLst/>
                <a:ahLst/>
                <a:cxnLst/>
                <a:rect l="l" t="t" r="r" b="b"/>
                <a:pathLst>
                  <a:path w="161925" h="190500" extrusionOk="0">
                    <a:moveTo>
                      <a:pt x="0" y="190500"/>
                    </a:moveTo>
                    <a:lnTo>
                      <a:pt x="1905" y="0"/>
                    </a:lnTo>
                    <a:lnTo>
                      <a:pt x="161925" y="0"/>
                    </a:lnTo>
                    <a:lnTo>
                      <a:pt x="0" y="190500"/>
                    </a:lnTo>
                    <a:close/>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82" name="Google Shape;382;p7"/>
              <p:cNvSpPr/>
              <p:nvPr/>
            </p:nvSpPr>
            <p:spPr>
              <a:xfrm>
                <a:off x="5892491" y="5403933"/>
                <a:ext cx="101208" cy="120320"/>
              </a:xfrm>
              <a:custGeom>
                <a:avLst/>
                <a:gdLst/>
                <a:ahLst/>
                <a:cxnLst/>
                <a:rect l="l" t="t" r="r" b="b"/>
                <a:pathLst>
                  <a:path w="161925" h="190500" extrusionOk="0">
                    <a:moveTo>
                      <a:pt x="0" y="190500"/>
                    </a:moveTo>
                    <a:lnTo>
                      <a:pt x="1905" y="0"/>
                    </a:lnTo>
                    <a:lnTo>
                      <a:pt x="161925" y="0"/>
                    </a:lnTo>
                    <a:lnTo>
                      <a:pt x="0" y="190500"/>
                    </a:lnTo>
                    <a:close/>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83" name="Google Shape;383;p7"/>
              <p:cNvSpPr/>
              <p:nvPr/>
            </p:nvSpPr>
            <p:spPr>
              <a:xfrm>
                <a:off x="5520571" y="4977765"/>
                <a:ext cx="592315" cy="582346"/>
              </a:xfrm>
              <a:custGeom>
                <a:avLst/>
                <a:gdLst/>
                <a:ahLst/>
                <a:cxnLst/>
                <a:rect l="l" t="t" r="r" b="b"/>
                <a:pathLst>
                  <a:path w="923925" h="922020" extrusionOk="0">
                    <a:moveTo>
                      <a:pt x="0" y="5715"/>
                    </a:moveTo>
                    <a:lnTo>
                      <a:pt x="1905" y="922020"/>
                    </a:lnTo>
                    <a:lnTo>
                      <a:pt x="765810" y="920115"/>
                    </a:lnTo>
                    <a:lnTo>
                      <a:pt x="923925" y="725805"/>
                    </a:lnTo>
                    <a:lnTo>
                      <a:pt x="920115" y="0"/>
                    </a:lnTo>
                    <a:lnTo>
                      <a:pt x="0" y="5715"/>
                    </a:lnTo>
                    <a:close/>
                  </a:path>
                </a:pathLst>
              </a:custGeom>
              <a:gradFill>
                <a:gsLst>
                  <a:gs pos="0">
                    <a:srgbClr val="A295C1"/>
                  </a:gs>
                  <a:gs pos="50000">
                    <a:srgbClr val="C5BFD7"/>
                  </a:gs>
                  <a:gs pos="100000">
                    <a:srgbClr val="E3DFEB"/>
                  </a:gs>
                </a:gsLst>
                <a:path path="circle">
                  <a:fillToRect l="100000" t="100000"/>
                </a:path>
                <a:tileRect r="-100000" b="-10000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Regex</a:t>
                </a:r>
                <a:endParaRPr/>
              </a:p>
            </p:txBody>
          </p:sp>
        </p:grpSp>
        <p:sp>
          <p:nvSpPr>
            <p:cNvPr id="384" name="Google Shape;384;p7"/>
            <p:cNvSpPr/>
            <p:nvPr/>
          </p:nvSpPr>
          <p:spPr>
            <a:xfrm>
              <a:off x="4682967" y="3002863"/>
              <a:ext cx="1254035" cy="1253530"/>
            </a:xfrm>
            <a:prstGeom prst="rect">
              <a:avLst/>
            </a:prstGeom>
            <a:noFill/>
            <a:ln w="12700" cap="flat" cmpd="sng">
              <a:solidFill>
                <a:srgbClr val="7030A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Rule File</a:t>
              </a:r>
              <a:endParaRPr/>
            </a:p>
          </p:txBody>
        </p:sp>
      </p:grpSp>
      <p:sp>
        <p:nvSpPr>
          <p:cNvPr id="385" name="Google Shape;385;p7"/>
          <p:cNvSpPr/>
          <p:nvPr/>
        </p:nvSpPr>
        <p:spPr>
          <a:xfrm>
            <a:off x="1990428" y="2705881"/>
            <a:ext cx="884814" cy="233975"/>
          </a:xfrm>
          <a:prstGeom prst="right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86" name="Google Shape;386;p7"/>
          <p:cNvPicPr preferRelativeResize="0"/>
          <p:nvPr/>
        </p:nvPicPr>
        <p:blipFill rotWithShape="1">
          <a:blip r:embed="rId6">
            <a:alphaModFix/>
          </a:blip>
          <a:srcRect/>
          <a:stretch/>
        </p:blipFill>
        <p:spPr>
          <a:xfrm>
            <a:off x="3304546" y="2282532"/>
            <a:ext cx="950913" cy="950913"/>
          </a:xfrm>
          <a:prstGeom prst="rect">
            <a:avLst/>
          </a:prstGeom>
          <a:noFill/>
          <a:ln>
            <a:noFill/>
          </a:ln>
        </p:spPr>
      </p:pic>
      <p:grpSp>
        <p:nvGrpSpPr>
          <p:cNvPr id="387" name="Google Shape;387;p7"/>
          <p:cNvGrpSpPr/>
          <p:nvPr/>
        </p:nvGrpSpPr>
        <p:grpSpPr>
          <a:xfrm>
            <a:off x="738344" y="662956"/>
            <a:ext cx="7069240" cy="5340970"/>
            <a:chOff x="-1226393" y="696576"/>
            <a:chExt cx="7069240" cy="5340970"/>
          </a:xfrm>
        </p:grpSpPr>
        <p:pic>
          <p:nvPicPr>
            <p:cNvPr id="388" name="Google Shape;388;p7"/>
            <p:cNvPicPr preferRelativeResize="0"/>
            <p:nvPr/>
          </p:nvPicPr>
          <p:blipFill rotWithShape="1">
            <a:blip r:embed="rId7">
              <a:alphaModFix/>
            </a:blip>
            <a:srcRect/>
            <a:stretch/>
          </p:blipFill>
          <p:spPr>
            <a:xfrm>
              <a:off x="-1226393" y="5530602"/>
              <a:ext cx="472506" cy="506944"/>
            </a:xfrm>
            <a:prstGeom prst="rect">
              <a:avLst/>
            </a:prstGeom>
            <a:noFill/>
            <a:ln>
              <a:noFill/>
            </a:ln>
          </p:spPr>
        </p:pic>
        <p:sp>
          <p:nvSpPr>
            <p:cNvPr id="389" name="Google Shape;389;p7"/>
            <p:cNvSpPr txBox="1"/>
            <p:nvPr/>
          </p:nvSpPr>
          <p:spPr>
            <a:xfrm>
              <a:off x="-824678" y="696576"/>
              <a:ext cx="1368991" cy="31519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Front-end</a:t>
              </a:r>
              <a:endParaRPr/>
            </a:p>
          </p:txBody>
        </p:sp>
        <p:sp>
          <p:nvSpPr>
            <p:cNvPr id="390" name="Google Shape;390;p7"/>
            <p:cNvSpPr txBox="1"/>
            <p:nvPr/>
          </p:nvSpPr>
          <p:spPr>
            <a:xfrm>
              <a:off x="935375" y="696576"/>
              <a:ext cx="1662210" cy="30777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Mid-end</a:t>
              </a:r>
              <a:endParaRPr/>
            </a:p>
          </p:txBody>
        </p:sp>
        <p:sp>
          <p:nvSpPr>
            <p:cNvPr id="391" name="Google Shape;391;p7"/>
            <p:cNvSpPr txBox="1"/>
            <p:nvPr/>
          </p:nvSpPr>
          <p:spPr>
            <a:xfrm>
              <a:off x="4131263" y="720687"/>
              <a:ext cx="1711584" cy="30777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Back-end</a:t>
              </a:r>
              <a:endParaRPr/>
            </a:p>
          </p:txBody>
        </p:sp>
      </p:grpSp>
      <p:sp>
        <p:nvSpPr>
          <p:cNvPr id="392" name="Google Shape;392;p7"/>
          <p:cNvSpPr/>
          <p:nvPr/>
        </p:nvSpPr>
        <p:spPr>
          <a:xfrm>
            <a:off x="1648506" y="4083842"/>
            <a:ext cx="325906" cy="716685"/>
          </a:xfrm>
          <a:prstGeom prst="upArrow">
            <a:avLst>
              <a:gd name="adj1" fmla="val 50000"/>
              <a:gd name="adj2" fmla="val 50000"/>
            </a:avLst>
          </a:prstGeom>
          <a:solidFill>
            <a:srgbClr val="347F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3" name="Google Shape;393;p7"/>
          <p:cNvSpPr txBox="1"/>
          <p:nvPr/>
        </p:nvSpPr>
        <p:spPr>
          <a:xfrm>
            <a:off x="10088331" y="1471291"/>
            <a:ext cx="18473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a:solidFill>
                <a:schemeClr val="dk1"/>
              </a:solidFill>
              <a:latin typeface="Arial"/>
              <a:ea typeface="Arial"/>
              <a:cs typeface="Arial"/>
              <a:sym typeface="Arial"/>
            </a:endParaRPr>
          </a:p>
        </p:txBody>
      </p:sp>
      <p:sp>
        <p:nvSpPr>
          <p:cNvPr id="394" name="Google Shape;394;p7"/>
          <p:cNvSpPr/>
          <p:nvPr/>
        </p:nvSpPr>
        <p:spPr>
          <a:xfrm>
            <a:off x="843457" y="4825182"/>
            <a:ext cx="2056655" cy="1656260"/>
          </a:xfrm>
          <a:prstGeom prst="rect">
            <a:avLst/>
          </a:prstGeom>
          <a:noFill/>
          <a:ln w="12700" cap="flat" cmpd="sng">
            <a:solidFill>
              <a:srgbClr val="7030A0"/>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n-US" sz="1050">
                <a:solidFill>
                  <a:schemeClr val="dk1"/>
                </a:solidFill>
                <a:latin typeface="Arial"/>
                <a:ea typeface="Arial"/>
                <a:cs typeface="Arial"/>
                <a:sym typeface="Arial"/>
              </a:rPr>
              <a:t>Optional</a:t>
            </a:r>
            <a:endParaRPr/>
          </a:p>
        </p:txBody>
      </p:sp>
      <p:sp>
        <p:nvSpPr>
          <p:cNvPr id="395" name="Google Shape;395;p7"/>
          <p:cNvSpPr/>
          <p:nvPr/>
        </p:nvSpPr>
        <p:spPr>
          <a:xfrm>
            <a:off x="4637152" y="2695085"/>
            <a:ext cx="885590" cy="263997"/>
          </a:xfrm>
          <a:prstGeom prst="right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6" name="Google Shape;396;p7"/>
          <p:cNvSpPr/>
          <p:nvPr/>
        </p:nvSpPr>
        <p:spPr>
          <a:xfrm>
            <a:off x="8293930" y="2732945"/>
            <a:ext cx="1015348" cy="244771"/>
          </a:xfrm>
          <a:prstGeom prst="rightArrow">
            <a:avLst>
              <a:gd name="adj1" fmla="val 50000"/>
              <a:gd name="adj2" fmla="val 91508"/>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97" name="Google Shape;397;p7"/>
          <p:cNvPicPr preferRelativeResize="0"/>
          <p:nvPr/>
        </p:nvPicPr>
        <p:blipFill rotWithShape="1">
          <a:blip r:embed="rId8">
            <a:alphaModFix/>
          </a:blip>
          <a:srcRect/>
          <a:stretch/>
        </p:blipFill>
        <p:spPr>
          <a:xfrm>
            <a:off x="9309278" y="1953213"/>
            <a:ext cx="2816854" cy="1639477"/>
          </a:xfrm>
          <a:prstGeom prst="rect">
            <a:avLst/>
          </a:prstGeom>
          <a:noFill/>
          <a:ln>
            <a:noFill/>
          </a:ln>
        </p:spPr>
      </p:pic>
      <p:sp>
        <p:nvSpPr>
          <p:cNvPr id="398" name="Google Shape;398;p7"/>
          <p:cNvSpPr txBox="1"/>
          <p:nvPr/>
        </p:nvSpPr>
        <p:spPr>
          <a:xfrm>
            <a:off x="10325610" y="3647003"/>
            <a:ext cx="78418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CSV </a:t>
            </a:r>
            <a:endParaRPr/>
          </a:p>
        </p:txBody>
      </p:sp>
      <p:cxnSp>
        <p:nvCxnSpPr>
          <p:cNvPr id="399" name="Google Shape;399;p7"/>
          <p:cNvCxnSpPr/>
          <p:nvPr/>
        </p:nvCxnSpPr>
        <p:spPr>
          <a:xfrm>
            <a:off x="2624667" y="696443"/>
            <a:ext cx="0" cy="3960214"/>
          </a:xfrm>
          <a:prstGeom prst="straightConnector1">
            <a:avLst/>
          </a:prstGeom>
          <a:noFill/>
          <a:ln w="15875" cap="flat" cmpd="sng">
            <a:solidFill>
              <a:schemeClr val="dk1"/>
            </a:solidFill>
            <a:prstDash val="dot"/>
            <a:miter lim="800000"/>
            <a:headEnd type="none" w="sm" len="sm"/>
            <a:tailEnd type="none" w="sm" len="sm"/>
          </a:ln>
        </p:spPr>
      </p:cxnSp>
      <p:cxnSp>
        <p:nvCxnSpPr>
          <p:cNvPr id="400" name="Google Shape;400;p7"/>
          <p:cNvCxnSpPr/>
          <p:nvPr/>
        </p:nvCxnSpPr>
        <p:spPr>
          <a:xfrm flipH="1">
            <a:off x="5054867" y="696443"/>
            <a:ext cx="25080" cy="3914439"/>
          </a:xfrm>
          <a:prstGeom prst="straightConnector1">
            <a:avLst/>
          </a:prstGeom>
          <a:noFill/>
          <a:ln w="15875" cap="flat" cmpd="sng">
            <a:solidFill>
              <a:schemeClr val="dk1"/>
            </a:solidFill>
            <a:prstDash val="dot"/>
            <a:miter lim="800000"/>
            <a:headEnd type="none" w="sm" len="sm"/>
            <a:tailEnd type="none" w="sm" len="sm"/>
          </a:ln>
        </p:spPr>
      </p:cxnSp>
      <p:sp>
        <p:nvSpPr>
          <p:cNvPr id="401" name="Google Shape;401;p7"/>
          <p:cNvSpPr txBox="1"/>
          <p:nvPr/>
        </p:nvSpPr>
        <p:spPr>
          <a:xfrm>
            <a:off x="69478" y="-5834"/>
            <a:ext cx="429938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Data Discovery Architecture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56" name="矩形 55">
            <a:extLst>
              <a:ext uri="{FF2B5EF4-FFF2-40B4-BE49-F238E27FC236}">
                <a16:creationId xmlns:a16="http://schemas.microsoft.com/office/drawing/2014/main" id="{7B913A4E-75EB-F44E-8CB3-311606C7A059}"/>
              </a:ext>
            </a:extLst>
          </p:cNvPr>
          <p:cNvSpPr/>
          <p:nvPr/>
        </p:nvSpPr>
        <p:spPr>
          <a:xfrm>
            <a:off x="1021928" y="4920466"/>
            <a:ext cx="9537853" cy="1613050"/>
          </a:xfrm>
          <a:prstGeom prst="rect">
            <a:avLst/>
          </a:prstGeom>
          <a:ln w="5715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5" name="矩形 54">
            <a:extLst>
              <a:ext uri="{FF2B5EF4-FFF2-40B4-BE49-F238E27FC236}">
                <a16:creationId xmlns:a16="http://schemas.microsoft.com/office/drawing/2014/main" id="{EF585697-ED6E-D346-8485-6B01FD1993AF}"/>
              </a:ext>
            </a:extLst>
          </p:cNvPr>
          <p:cNvSpPr/>
          <p:nvPr/>
        </p:nvSpPr>
        <p:spPr>
          <a:xfrm>
            <a:off x="1021930" y="3511441"/>
            <a:ext cx="9519090" cy="1213022"/>
          </a:xfrm>
          <a:prstGeom prst="rect">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accent2"/>
              </a:solidFill>
            </a:endParaRPr>
          </a:p>
        </p:txBody>
      </p:sp>
      <p:sp>
        <p:nvSpPr>
          <p:cNvPr id="48" name="矩形 47">
            <a:extLst>
              <a:ext uri="{FF2B5EF4-FFF2-40B4-BE49-F238E27FC236}">
                <a16:creationId xmlns:a16="http://schemas.microsoft.com/office/drawing/2014/main" id="{5BDCEA18-A91C-3E4F-8F4B-3E459B18FD0A}"/>
              </a:ext>
            </a:extLst>
          </p:cNvPr>
          <p:cNvSpPr/>
          <p:nvPr/>
        </p:nvSpPr>
        <p:spPr>
          <a:xfrm>
            <a:off x="1021929" y="901484"/>
            <a:ext cx="9519091" cy="2425812"/>
          </a:xfrm>
          <a:prstGeom prst="rect">
            <a:avLst/>
          </a:prstGeom>
          <a:noFill/>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n w="12700">
                <a:solidFill>
                  <a:sysClr val="windowText" lastClr="000000"/>
                </a:solidFill>
              </a:ln>
              <a:solidFill>
                <a:schemeClr val="accent3">
                  <a:lumMod val="60000"/>
                  <a:lumOff val="40000"/>
                </a:schemeClr>
              </a:solidFill>
              <a:effectLst>
                <a:outerShdw blurRad="38100" dist="19050" dir="2700000" algn="tl" rotWithShape="0">
                  <a:schemeClr val="dk1">
                    <a:alpha val="40000"/>
                  </a:schemeClr>
                </a:outerShdw>
              </a:effectLst>
            </a:endParaRPr>
          </a:p>
        </p:txBody>
      </p:sp>
      <p:grpSp>
        <p:nvGrpSpPr>
          <p:cNvPr id="25" name="组合 24">
            <a:extLst>
              <a:ext uri="{FF2B5EF4-FFF2-40B4-BE49-F238E27FC236}">
                <a16:creationId xmlns:a16="http://schemas.microsoft.com/office/drawing/2014/main" id="{89A8574F-40DA-F94B-899C-A33E5D18A62C}"/>
              </a:ext>
            </a:extLst>
          </p:cNvPr>
          <p:cNvGrpSpPr/>
          <p:nvPr/>
        </p:nvGrpSpPr>
        <p:grpSpPr>
          <a:xfrm>
            <a:off x="1624221" y="2372052"/>
            <a:ext cx="2680032" cy="847500"/>
            <a:chOff x="2336225" y="2740056"/>
            <a:chExt cx="2680032" cy="847500"/>
          </a:xfrm>
        </p:grpSpPr>
        <p:sp>
          <p:nvSpPr>
            <p:cNvPr id="410" name="Google Shape;410;gf274952f9c_0_0"/>
            <p:cNvSpPr/>
            <p:nvPr/>
          </p:nvSpPr>
          <p:spPr>
            <a:xfrm>
              <a:off x="2336225" y="2740056"/>
              <a:ext cx="847200" cy="847500"/>
            </a:xfrm>
            <a:prstGeom prst="ellipse">
              <a:avLst/>
            </a:prstGeom>
            <a:gradFill>
              <a:gsLst>
                <a:gs pos="0">
                  <a:srgbClr val="9AAEC2"/>
                </a:gs>
                <a:gs pos="50000">
                  <a:srgbClr val="8DA2B7"/>
                </a:gs>
                <a:gs pos="100000">
                  <a:srgbClr val="7895B0"/>
                </a:gs>
              </a:gsLst>
              <a:lin ang="5400012" scaled="0"/>
            </a:gradFill>
            <a:ln w="9525" cap="flat" cmpd="sng">
              <a:solidFill>
                <a:srgbClr val="0063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2" name="Google Shape;412;gf274952f9c_0_0"/>
            <p:cNvSpPr txBox="1"/>
            <p:nvPr/>
          </p:nvSpPr>
          <p:spPr>
            <a:xfrm>
              <a:off x="3293957" y="2975378"/>
              <a:ext cx="1722300" cy="492600"/>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300" b="1" i="0" u="none" strike="noStrike" cap="none" dirty="0">
                  <a:solidFill>
                    <a:srgbClr val="000000"/>
                  </a:solidFill>
                  <a:latin typeface="Arial"/>
                  <a:ea typeface="Arial"/>
                  <a:cs typeface="Arial"/>
                  <a:sym typeface="Arial"/>
                </a:rPr>
                <a:t>Regular expression extract data</a:t>
              </a:r>
              <a:endParaRPr sz="1300" b="0" i="0" u="none" strike="noStrike" cap="none" dirty="0">
                <a:solidFill>
                  <a:srgbClr val="000000"/>
                </a:solidFill>
                <a:latin typeface="Arial"/>
                <a:ea typeface="Arial"/>
                <a:cs typeface="Arial"/>
                <a:sym typeface="Arial"/>
              </a:endParaRPr>
            </a:p>
          </p:txBody>
        </p:sp>
        <p:sp>
          <p:nvSpPr>
            <p:cNvPr id="416" name="Google Shape;416;gf274952f9c_0_0"/>
            <p:cNvSpPr/>
            <p:nvPr/>
          </p:nvSpPr>
          <p:spPr>
            <a:xfrm>
              <a:off x="2464172" y="2872096"/>
              <a:ext cx="591312" cy="583178"/>
            </a:xfrm>
            <a:custGeom>
              <a:avLst/>
              <a:gdLst/>
              <a:ahLst/>
              <a:cxnLst/>
              <a:rect l="l" t="t" r="r" b="b"/>
              <a:pathLst>
                <a:path w="923925" h="922020" extrusionOk="0">
                  <a:moveTo>
                    <a:pt x="0" y="5715"/>
                  </a:moveTo>
                  <a:lnTo>
                    <a:pt x="1905" y="922020"/>
                  </a:lnTo>
                  <a:lnTo>
                    <a:pt x="765810" y="920115"/>
                  </a:lnTo>
                  <a:lnTo>
                    <a:pt x="923925" y="725805"/>
                  </a:lnTo>
                  <a:lnTo>
                    <a:pt x="920115" y="0"/>
                  </a:lnTo>
                  <a:lnTo>
                    <a:pt x="0" y="5715"/>
                  </a:lnTo>
                  <a:close/>
                </a:path>
              </a:pathLst>
            </a:custGeom>
            <a:gradFill>
              <a:gsLst>
                <a:gs pos="0">
                  <a:srgbClr val="A295C1"/>
                </a:gs>
                <a:gs pos="50000">
                  <a:srgbClr val="C5BFD7"/>
                </a:gs>
                <a:gs pos="100000">
                  <a:srgbClr val="E3DFEB"/>
                </a:gs>
              </a:gsLst>
              <a:path path="circle">
                <a:fillToRect l="100000" t="100000"/>
              </a:path>
              <a:tileRect r="-100000" b="-100000"/>
            </a:gra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Regex</a:t>
              </a:r>
              <a:endParaRPr sz="1400" b="0" i="0" u="none" strike="noStrike" cap="none" dirty="0">
                <a:solidFill>
                  <a:srgbClr val="000000"/>
                </a:solidFill>
                <a:latin typeface="Arial"/>
                <a:ea typeface="Arial"/>
                <a:cs typeface="Arial"/>
                <a:sym typeface="Arial"/>
              </a:endParaRPr>
            </a:p>
          </p:txBody>
        </p:sp>
      </p:grpSp>
      <p:grpSp>
        <p:nvGrpSpPr>
          <p:cNvPr id="26" name="组合 25">
            <a:extLst>
              <a:ext uri="{FF2B5EF4-FFF2-40B4-BE49-F238E27FC236}">
                <a16:creationId xmlns:a16="http://schemas.microsoft.com/office/drawing/2014/main" id="{619313FE-419B-0340-9B00-FC22D9176F36}"/>
              </a:ext>
            </a:extLst>
          </p:cNvPr>
          <p:cNvGrpSpPr/>
          <p:nvPr/>
        </p:nvGrpSpPr>
        <p:grpSpPr>
          <a:xfrm>
            <a:off x="6511616" y="2360419"/>
            <a:ext cx="2554619" cy="847500"/>
            <a:chOff x="7568605" y="3004543"/>
            <a:chExt cx="2554619" cy="847500"/>
          </a:xfrm>
        </p:grpSpPr>
        <p:sp>
          <p:nvSpPr>
            <p:cNvPr id="419" name="Google Shape;419;gf274952f9c_0_0"/>
            <p:cNvSpPr/>
            <p:nvPr/>
          </p:nvSpPr>
          <p:spPr>
            <a:xfrm>
              <a:off x="7568605" y="3004543"/>
              <a:ext cx="847200" cy="847500"/>
            </a:xfrm>
            <a:prstGeom prst="ellipse">
              <a:avLst/>
            </a:prstGeom>
            <a:gradFill>
              <a:gsLst>
                <a:gs pos="0">
                  <a:srgbClr val="9AAEC2"/>
                </a:gs>
                <a:gs pos="50000">
                  <a:srgbClr val="8DA2B7"/>
                </a:gs>
                <a:gs pos="100000">
                  <a:srgbClr val="7895B0"/>
                </a:gs>
              </a:gsLst>
              <a:lin ang="5400012" scaled="0"/>
            </a:gradFill>
            <a:ln w="9525" cap="flat" cmpd="sng">
              <a:solidFill>
                <a:srgbClr val="0063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20" name="Google Shape;420;gf274952f9c_0_0"/>
            <p:cNvPicPr preferRelativeResize="0"/>
            <p:nvPr/>
          </p:nvPicPr>
          <p:blipFill rotWithShape="1">
            <a:blip r:embed="rId3">
              <a:alphaModFix/>
            </a:blip>
            <a:srcRect/>
            <a:stretch/>
          </p:blipFill>
          <p:spPr>
            <a:xfrm>
              <a:off x="7696553" y="3132507"/>
              <a:ext cx="591299" cy="591462"/>
            </a:xfrm>
            <a:prstGeom prst="rect">
              <a:avLst/>
            </a:prstGeom>
            <a:noFill/>
            <a:ln w="9525" cap="flat" cmpd="sng">
              <a:noFill/>
              <a:prstDash val="solid"/>
              <a:miter lim="8000"/>
              <a:headEnd type="none" w="sm" len="sm"/>
              <a:tailEnd type="none" w="sm" len="sm"/>
            </a:ln>
          </p:spPr>
        </p:pic>
        <p:sp>
          <p:nvSpPr>
            <p:cNvPr id="424" name="Google Shape;424;gf274952f9c_0_0"/>
            <p:cNvSpPr txBox="1"/>
            <p:nvPr/>
          </p:nvSpPr>
          <p:spPr>
            <a:xfrm>
              <a:off x="8573124" y="3193674"/>
              <a:ext cx="1550100" cy="523200"/>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altLang="zh-CN" b="1" dirty="0"/>
                <a:t>SQL</a:t>
              </a:r>
              <a:r>
                <a:rPr lang="en-US" sz="1400" b="1" i="0" u="none" strike="noStrike" cap="none" dirty="0">
                  <a:solidFill>
                    <a:srgbClr val="000000"/>
                  </a:solidFill>
                  <a:latin typeface="Arial"/>
                  <a:ea typeface="Arial"/>
                  <a:cs typeface="Arial"/>
                  <a:sym typeface="Arial"/>
                </a:rPr>
                <a:t> command extract data</a:t>
              </a:r>
              <a:endParaRPr sz="1400" b="0" i="0" u="none" strike="noStrike" cap="none" dirty="0">
                <a:solidFill>
                  <a:srgbClr val="000000"/>
                </a:solidFill>
                <a:latin typeface="Arial"/>
                <a:ea typeface="Arial"/>
                <a:cs typeface="Arial"/>
                <a:sym typeface="Arial"/>
              </a:endParaRPr>
            </a:p>
          </p:txBody>
        </p:sp>
      </p:grpSp>
      <p:cxnSp>
        <p:nvCxnSpPr>
          <p:cNvPr id="425" name="Google Shape;425;gf274952f9c_0_0"/>
          <p:cNvCxnSpPr>
            <a:cxnSpLocks/>
            <a:stCxn id="421" idx="4"/>
            <a:endCxn id="419" idx="0"/>
          </p:cNvCxnSpPr>
          <p:nvPr/>
        </p:nvCxnSpPr>
        <p:spPr>
          <a:xfrm flipH="1">
            <a:off x="6935216" y="2044731"/>
            <a:ext cx="2302" cy="315688"/>
          </a:xfrm>
          <a:prstGeom prst="straightConnector1">
            <a:avLst/>
          </a:prstGeom>
          <a:noFill/>
          <a:ln w="38100" cap="flat" cmpd="sng">
            <a:solidFill>
              <a:srgbClr val="0070C0"/>
            </a:solidFill>
            <a:prstDash val="solid"/>
            <a:miter lim="800000"/>
            <a:headEnd type="none" w="sm" len="sm"/>
            <a:tailEnd type="triangle" w="med" len="med"/>
          </a:ln>
        </p:spPr>
      </p:cxnSp>
      <p:grpSp>
        <p:nvGrpSpPr>
          <p:cNvPr id="54" name="组合 53">
            <a:extLst>
              <a:ext uri="{FF2B5EF4-FFF2-40B4-BE49-F238E27FC236}">
                <a16:creationId xmlns:a16="http://schemas.microsoft.com/office/drawing/2014/main" id="{BF6C9E78-BC63-164D-A630-5377C956520E}"/>
              </a:ext>
            </a:extLst>
          </p:cNvPr>
          <p:cNvGrpSpPr/>
          <p:nvPr/>
        </p:nvGrpSpPr>
        <p:grpSpPr>
          <a:xfrm>
            <a:off x="1244511" y="838320"/>
            <a:ext cx="3035360" cy="1185354"/>
            <a:chOff x="2681823" y="627087"/>
            <a:chExt cx="3035360" cy="1185354"/>
          </a:xfrm>
        </p:grpSpPr>
        <p:sp>
          <p:nvSpPr>
            <p:cNvPr id="414" name="Google Shape;414;gf274952f9c_0_0"/>
            <p:cNvSpPr txBox="1"/>
            <p:nvPr/>
          </p:nvSpPr>
          <p:spPr>
            <a:xfrm>
              <a:off x="3163600" y="627087"/>
              <a:ext cx="562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.csv</a:t>
              </a:r>
              <a:endParaRPr sz="1400" b="0" i="0" u="none" strike="noStrike" cap="none" dirty="0">
                <a:solidFill>
                  <a:srgbClr val="000000"/>
                </a:solidFill>
                <a:latin typeface="Arial"/>
                <a:ea typeface="Arial"/>
                <a:cs typeface="Arial"/>
                <a:sym typeface="Arial"/>
              </a:endParaRPr>
            </a:p>
          </p:txBody>
        </p:sp>
        <p:grpSp>
          <p:nvGrpSpPr>
            <p:cNvPr id="12" name="组合 11">
              <a:extLst>
                <a:ext uri="{FF2B5EF4-FFF2-40B4-BE49-F238E27FC236}">
                  <a16:creationId xmlns:a16="http://schemas.microsoft.com/office/drawing/2014/main" id="{4BEB818D-EBE9-534B-A9A5-980CF4D98CF9}"/>
                </a:ext>
              </a:extLst>
            </p:cNvPr>
            <p:cNvGrpSpPr/>
            <p:nvPr/>
          </p:nvGrpSpPr>
          <p:grpSpPr>
            <a:xfrm>
              <a:off x="2681823" y="780229"/>
              <a:ext cx="3035360" cy="1032212"/>
              <a:chOff x="1956515" y="1219253"/>
              <a:chExt cx="3035360" cy="1032212"/>
            </a:xfrm>
          </p:grpSpPr>
          <p:sp>
            <p:nvSpPr>
              <p:cNvPr id="408" name="Google Shape;408;gf274952f9c_0_0"/>
              <p:cNvSpPr/>
              <p:nvPr/>
            </p:nvSpPr>
            <p:spPr>
              <a:xfrm>
                <a:off x="2336225" y="1403965"/>
                <a:ext cx="847200" cy="847500"/>
              </a:xfrm>
              <a:prstGeom prst="ellipse">
                <a:avLst/>
              </a:prstGeom>
              <a:solidFill>
                <a:schemeClr val="bg2">
                  <a:lumMod val="50000"/>
                  <a:lumOff val="50000"/>
                </a:scheme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09" name="Google Shape;409;gf274952f9c_0_0"/>
              <p:cNvPicPr preferRelativeResize="0"/>
              <p:nvPr/>
            </p:nvPicPr>
            <p:blipFill rotWithShape="1">
              <a:blip r:embed="rId4">
                <a:alphaModFix/>
              </a:blip>
              <a:srcRect/>
              <a:stretch/>
            </p:blipFill>
            <p:spPr>
              <a:xfrm>
                <a:off x="2362984" y="1450472"/>
                <a:ext cx="793667" cy="765622"/>
              </a:xfrm>
              <a:prstGeom prst="rect">
                <a:avLst/>
              </a:prstGeom>
              <a:noFill/>
              <a:ln w="9525" cap="flat" cmpd="sng">
                <a:noFill/>
                <a:prstDash val="solid"/>
                <a:miter lim="8000"/>
                <a:headEnd type="none" w="sm" len="sm"/>
                <a:tailEnd type="none" w="sm" len="sm"/>
              </a:ln>
            </p:spPr>
          </p:pic>
          <p:sp>
            <p:nvSpPr>
              <p:cNvPr id="411" name="Google Shape;411;gf274952f9c_0_0"/>
              <p:cNvSpPr txBox="1"/>
              <p:nvPr/>
            </p:nvSpPr>
            <p:spPr>
              <a:xfrm>
                <a:off x="3355668" y="1728025"/>
                <a:ext cx="1636207" cy="523180"/>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User provide regression f</a:t>
                </a:r>
                <a:r>
                  <a:rPr lang="en-US" altLang="zh-CN" sz="1400" b="1" i="0" u="none" strike="noStrike" cap="none" dirty="0">
                    <a:solidFill>
                      <a:srgbClr val="000000"/>
                    </a:solidFill>
                    <a:latin typeface="Arial"/>
                    <a:ea typeface="Arial"/>
                    <a:cs typeface="Arial"/>
                    <a:sym typeface="Arial"/>
                  </a:rPr>
                  <a:t>older</a:t>
                </a:r>
                <a:endParaRPr sz="1400" b="0" i="0" u="none" strike="noStrike" cap="none" dirty="0">
                  <a:solidFill>
                    <a:srgbClr val="000000"/>
                  </a:solidFill>
                  <a:latin typeface="Arial"/>
                  <a:ea typeface="Arial"/>
                  <a:cs typeface="Arial"/>
                  <a:sym typeface="Arial"/>
                </a:endParaRPr>
              </a:p>
            </p:txBody>
          </p:sp>
          <p:sp>
            <p:nvSpPr>
              <p:cNvPr id="413" name="Google Shape;413;gf274952f9c_0_0"/>
              <p:cNvSpPr txBox="1"/>
              <p:nvPr/>
            </p:nvSpPr>
            <p:spPr>
              <a:xfrm>
                <a:off x="1956515" y="1251668"/>
                <a:ext cx="498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.log</a:t>
                </a:r>
                <a:endParaRPr sz="1400" b="0" i="0" u="none" strike="noStrike" cap="none" dirty="0">
                  <a:solidFill>
                    <a:srgbClr val="000000"/>
                  </a:solidFill>
                  <a:latin typeface="Arial"/>
                  <a:ea typeface="Arial"/>
                  <a:cs typeface="Arial"/>
                  <a:sym typeface="Arial"/>
                </a:endParaRPr>
              </a:p>
            </p:txBody>
          </p:sp>
          <p:sp>
            <p:nvSpPr>
              <p:cNvPr id="415" name="Google Shape;415;gf274952f9c_0_0"/>
              <p:cNvSpPr txBox="1"/>
              <p:nvPr/>
            </p:nvSpPr>
            <p:spPr>
              <a:xfrm>
                <a:off x="2974185" y="1219253"/>
                <a:ext cx="626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.json</a:t>
                </a:r>
                <a:endParaRPr sz="1400" b="0" i="0" u="none" strike="noStrike" cap="none" dirty="0">
                  <a:solidFill>
                    <a:srgbClr val="000000"/>
                  </a:solidFill>
                  <a:latin typeface="Arial"/>
                  <a:ea typeface="Arial"/>
                  <a:cs typeface="Arial"/>
                  <a:sym typeface="Arial"/>
                </a:endParaRPr>
              </a:p>
            </p:txBody>
          </p:sp>
        </p:grpSp>
      </p:grpSp>
      <p:cxnSp>
        <p:nvCxnSpPr>
          <p:cNvPr id="426" name="Google Shape;426;gf274952f9c_0_0"/>
          <p:cNvCxnSpPr>
            <a:cxnSpLocks/>
            <a:stCxn id="408" idx="4"/>
            <a:endCxn id="410" idx="0"/>
          </p:cNvCxnSpPr>
          <p:nvPr/>
        </p:nvCxnSpPr>
        <p:spPr>
          <a:xfrm>
            <a:off x="2047821" y="2023674"/>
            <a:ext cx="0" cy="348378"/>
          </a:xfrm>
          <a:prstGeom prst="straightConnector1">
            <a:avLst/>
          </a:prstGeom>
          <a:noFill/>
          <a:ln w="38100" cap="flat" cmpd="sng">
            <a:solidFill>
              <a:srgbClr val="0070C0"/>
            </a:solidFill>
            <a:prstDash val="solid"/>
            <a:miter lim="800000"/>
            <a:headEnd type="none" w="sm" len="sm"/>
            <a:tailEnd type="triangle" w="med" len="med"/>
          </a:ln>
        </p:spPr>
      </p:cxnSp>
      <p:cxnSp>
        <p:nvCxnSpPr>
          <p:cNvPr id="427" name="Google Shape;427;gf274952f9c_0_0"/>
          <p:cNvCxnSpPr>
            <a:cxnSpLocks/>
            <a:stCxn id="410" idx="4"/>
            <a:endCxn id="70" idx="1"/>
          </p:cNvCxnSpPr>
          <p:nvPr/>
        </p:nvCxnSpPr>
        <p:spPr>
          <a:xfrm>
            <a:off x="2047821" y="3219552"/>
            <a:ext cx="2350156" cy="489109"/>
          </a:xfrm>
          <a:prstGeom prst="straightConnector1">
            <a:avLst/>
          </a:prstGeom>
          <a:noFill/>
          <a:ln w="38100" cap="flat" cmpd="sng">
            <a:solidFill>
              <a:srgbClr val="0070C0"/>
            </a:solidFill>
            <a:prstDash val="solid"/>
            <a:miter lim="800000"/>
            <a:headEnd type="none" w="sm" len="sm"/>
            <a:tailEnd type="triangle" w="med" len="med"/>
          </a:ln>
        </p:spPr>
      </p:cxnSp>
      <p:cxnSp>
        <p:nvCxnSpPr>
          <p:cNvPr id="428" name="Google Shape;428;gf274952f9c_0_0"/>
          <p:cNvCxnSpPr>
            <a:cxnSpLocks/>
            <a:stCxn id="419" idx="4"/>
            <a:endCxn id="70" idx="7"/>
          </p:cNvCxnSpPr>
          <p:nvPr/>
        </p:nvCxnSpPr>
        <p:spPr>
          <a:xfrm flipH="1">
            <a:off x="5045688" y="3207919"/>
            <a:ext cx="1889528" cy="500742"/>
          </a:xfrm>
          <a:prstGeom prst="straightConnector1">
            <a:avLst/>
          </a:prstGeom>
          <a:noFill/>
          <a:ln w="38100" cap="flat" cmpd="sng">
            <a:solidFill>
              <a:srgbClr val="0070C0"/>
            </a:solidFill>
            <a:prstDash val="solid"/>
            <a:miter lim="800000"/>
            <a:headEnd type="none" w="sm" len="sm"/>
            <a:tailEnd type="triangle" w="med" len="med"/>
          </a:ln>
        </p:spPr>
      </p:cxnSp>
      <p:grpSp>
        <p:nvGrpSpPr>
          <p:cNvPr id="32" name="组合 31">
            <a:extLst>
              <a:ext uri="{FF2B5EF4-FFF2-40B4-BE49-F238E27FC236}">
                <a16:creationId xmlns:a16="http://schemas.microsoft.com/office/drawing/2014/main" id="{8FC16EE5-0BEF-894C-A455-3DC03B803154}"/>
              </a:ext>
            </a:extLst>
          </p:cNvPr>
          <p:cNvGrpSpPr/>
          <p:nvPr/>
        </p:nvGrpSpPr>
        <p:grpSpPr>
          <a:xfrm>
            <a:off x="3258656" y="5033186"/>
            <a:ext cx="1550100" cy="1470057"/>
            <a:chOff x="1984768" y="5225219"/>
            <a:chExt cx="1550100" cy="1470057"/>
          </a:xfrm>
        </p:grpSpPr>
        <p:sp>
          <p:nvSpPr>
            <p:cNvPr id="429" name="Google Shape;429;gf274952f9c_0_0"/>
            <p:cNvSpPr/>
            <p:nvPr/>
          </p:nvSpPr>
          <p:spPr>
            <a:xfrm>
              <a:off x="2251500" y="5225219"/>
              <a:ext cx="847200" cy="847500"/>
            </a:xfrm>
            <a:prstGeom prst="ellipse">
              <a:avLst/>
            </a:prstGeom>
            <a:gradFill>
              <a:gsLst>
                <a:gs pos="0">
                  <a:srgbClr val="9AAEC2"/>
                </a:gs>
                <a:gs pos="50000">
                  <a:srgbClr val="8DA2B7"/>
                </a:gs>
                <a:gs pos="100000">
                  <a:srgbClr val="7895B0"/>
                </a:gs>
              </a:gsLst>
              <a:lin ang="5400012" scaled="0"/>
            </a:gradFill>
            <a:ln w="9525" cap="flat" cmpd="sng">
              <a:solidFill>
                <a:srgbClr val="0063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30" name="Google Shape;430;gf274952f9c_0_0"/>
            <p:cNvPicPr preferRelativeResize="0"/>
            <p:nvPr/>
          </p:nvPicPr>
          <p:blipFill rotWithShape="1">
            <a:blip r:embed="rId5">
              <a:alphaModFix/>
            </a:blip>
            <a:srcRect/>
            <a:stretch/>
          </p:blipFill>
          <p:spPr>
            <a:xfrm>
              <a:off x="2379449" y="5352179"/>
              <a:ext cx="591301" cy="591442"/>
            </a:xfrm>
            <a:prstGeom prst="rect">
              <a:avLst/>
            </a:prstGeom>
            <a:noFill/>
            <a:ln>
              <a:noFill/>
            </a:ln>
          </p:spPr>
        </p:pic>
        <p:sp>
          <p:nvSpPr>
            <p:cNvPr id="431" name="Google Shape;431;gf274952f9c_0_0"/>
            <p:cNvSpPr txBox="1"/>
            <p:nvPr/>
          </p:nvSpPr>
          <p:spPr>
            <a:xfrm>
              <a:off x="2230092" y="5522098"/>
              <a:ext cx="847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400" b="1" i="0" u="none" strike="noStrike" cap="none" dirty="0" err="1">
                  <a:solidFill>
                    <a:srgbClr val="FFFFFF"/>
                  </a:solidFill>
                  <a:latin typeface="Arial"/>
                  <a:ea typeface="Arial"/>
                  <a:cs typeface="Arial"/>
                  <a:sym typeface="Arial"/>
                </a:rPr>
                <a:t>data.db</a:t>
              </a:r>
              <a:endParaRPr sz="1600" b="1" i="0" u="none" strike="noStrike" cap="none" dirty="0">
                <a:solidFill>
                  <a:srgbClr val="FFFFFF"/>
                </a:solidFill>
                <a:latin typeface="Arial"/>
                <a:ea typeface="Arial"/>
                <a:cs typeface="Arial"/>
                <a:sym typeface="Arial"/>
              </a:endParaRPr>
            </a:p>
          </p:txBody>
        </p:sp>
        <p:sp>
          <p:nvSpPr>
            <p:cNvPr id="432" name="Google Shape;432;gf274952f9c_0_0"/>
            <p:cNvSpPr txBox="1"/>
            <p:nvPr/>
          </p:nvSpPr>
          <p:spPr>
            <a:xfrm>
              <a:off x="1984768" y="6172076"/>
              <a:ext cx="1550100" cy="523200"/>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Conncet to our own database</a:t>
              </a:r>
              <a:endParaRPr sz="1400" b="0" i="0" u="none" strike="noStrike" cap="none">
                <a:solidFill>
                  <a:srgbClr val="000000"/>
                </a:solidFill>
                <a:latin typeface="Arial"/>
                <a:ea typeface="Arial"/>
                <a:cs typeface="Arial"/>
                <a:sym typeface="Arial"/>
              </a:endParaRPr>
            </a:p>
          </p:txBody>
        </p:sp>
      </p:grpSp>
      <p:grpSp>
        <p:nvGrpSpPr>
          <p:cNvPr id="35" name="组合 34">
            <a:extLst>
              <a:ext uri="{FF2B5EF4-FFF2-40B4-BE49-F238E27FC236}">
                <a16:creationId xmlns:a16="http://schemas.microsoft.com/office/drawing/2014/main" id="{78DC9F2F-3203-9648-BD6C-14891DB6DC5B}"/>
              </a:ext>
            </a:extLst>
          </p:cNvPr>
          <p:cNvGrpSpPr/>
          <p:nvPr/>
        </p:nvGrpSpPr>
        <p:grpSpPr>
          <a:xfrm>
            <a:off x="5109707" y="5033186"/>
            <a:ext cx="1550100" cy="1470057"/>
            <a:chOff x="4905771" y="5225219"/>
            <a:chExt cx="1550100" cy="1470057"/>
          </a:xfrm>
        </p:grpSpPr>
        <p:sp>
          <p:nvSpPr>
            <p:cNvPr id="433" name="Google Shape;433;gf274952f9c_0_0"/>
            <p:cNvSpPr/>
            <p:nvPr/>
          </p:nvSpPr>
          <p:spPr>
            <a:xfrm>
              <a:off x="5140328" y="5225219"/>
              <a:ext cx="847200" cy="847500"/>
            </a:xfrm>
            <a:prstGeom prst="ellipse">
              <a:avLst/>
            </a:prstGeom>
            <a:gradFill>
              <a:gsLst>
                <a:gs pos="0">
                  <a:srgbClr val="9AAEC2"/>
                </a:gs>
                <a:gs pos="50000">
                  <a:srgbClr val="8DA2B7"/>
                </a:gs>
                <a:gs pos="100000">
                  <a:srgbClr val="7895B0"/>
                </a:gs>
              </a:gsLst>
              <a:lin ang="5400012" scaled="0"/>
            </a:gradFill>
            <a:ln w="9525" cap="flat" cmpd="sng">
              <a:solidFill>
                <a:srgbClr val="0063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34" name="Google Shape;434;gf274952f9c_0_0"/>
            <p:cNvSpPr txBox="1"/>
            <p:nvPr/>
          </p:nvSpPr>
          <p:spPr>
            <a:xfrm>
              <a:off x="4905771" y="6172076"/>
              <a:ext cx="1550100" cy="523200"/>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Insert data into table and sort</a:t>
              </a:r>
              <a:endParaRPr sz="1400" b="0" i="0" u="none" strike="noStrike" cap="none" dirty="0">
                <a:solidFill>
                  <a:srgbClr val="000000"/>
                </a:solidFill>
                <a:latin typeface="Arial"/>
                <a:ea typeface="Arial"/>
                <a:cs typeface="Arial"/>
                <a:sym typeface="Arial"/>
              </a:endParaRPr>
            </a:p>
          </p:txBody>
        </p:sp>
        <p:pic>
          <p:nvPicPr>
            <p:cNvPr id="435" name="Google Shape;435;gf274952f9c_0_0"/>
            <p:cNvPicPr preferRelativeResize="0"/>
            <p:nvPr/>
          </p:nvPicPr>
          <p:blipFill rotWithShape="1">
            <a:blip r:embed="rId6">
              <a:alphaModFix/>
            </a:blip>
            <a:srcRect/>
            <a:stretch/>
          </p:blipFill>
          <p:spPr>
            <a:xfrm>
              <a:off x="5215607" y="5367327"/>
              <a:ext cx="696636" cy="563168"/>
            </a:xfrm>
            <a:prstGeom prst="rect">
              <a:avLst/>
            </a:prstGeom>
            <a:noFill/>
            <a:ln>
              <a:noFill/>
            </a:ln>
          </p:spPr>
        </p:pic>
      </p:grpSp>
      <p:cxnSp>
        <p:nvCxnSpPr>
          <p:cNvPr id="437" name="Google Shape;437;gf274952f9c_0_0"/>
          <p:cNvCxnSpPr>
            <a:cxnSpLocks/>
            <a:stCxn id="70" idx="4"/>
            <a:endCxn id="429" idx="0"/>
          </p:cNvCxnSpPr>
          <p:nvPr/>
        </p:nvCxnSpPr>
        <p:spPr>
          <a:xfrm flipH="1">
            <a:off x="3948988" y="4475604"/>
            <a:ext cx="772845" cy="557582"/>
          </a:xfrm>
          <a:prstGeom prst="straightConnector1">
            <a:avLst/>
          </a:prstGeom>
          <a:noFill/>
          <a:ln w="38100" cap="flat" cmpd="sng">
            <a:solidFill>
              <a:srgbClr val="0070C0"/>
            </a:solidFill>
            <a:prstDash val="solid"/>
            <a:miter lim="800000"/>
            <a:headEnd type="none" w="sm" len="sm"/>
            <a:tailEnd type="triangle" w="med" len="med"/>
          </a:ln>
        </p:spPr>
      </p:cxnSp>
      <p:cxnSp>
        <p:nvCxnSpPr>
          <p:cNvPr id="438" name="Google Shape;438;gf274952f9c_0_0"/>
          <p:cNvCxnSpPr>
            <a:cxnSpLocks/>
            <a:stCxn id="429" idx="6"/>
            <a:endCxn id="435" idx="1"/>
          </p:cNvCxnSpPr>
          <p:nvPr/>
        </p:nvCxnSpPr>
        <p:spPr>
          <a:xfrm flipV="1">
            <a:off x="4372588" y="5456878"/>
            <a:ext cx="1046955" cy="58"/>
          </a:xfrm>
          <a:prstGeom prst="straightConnector1">
            <a:avLst/>
          </a:prstGeom>
          <a:noFill/>
          <a:ln w="38100" cap="flat" cmpd="sng">
            <a:solidFill>
              <a:srgbClr val="0070C0"/>
            </a:solidFill>
            <a:prstDash val="solid"/>
            <a:miter lim="800000"/>
            <a:headEnd type="none" w="sm" len="sm"/>
            <a:tailEnd type="triangle" w="med" len="med"/>
          </a:ln>
        </p:spPr>
      </p:cxnSp>
      <p:cxnSp>
        <p:nvCxnSpPr>
          <p:cNvPr id="439" name="Google Shape;439;gf274952f9c_0_0"/>
          <p:cNvCxnSpPr>
            <a:stCxn id="433" idx="6"/>
            <a:endCxn id="436" idx="1"/>
          </p:cNvCxnSpPr>
          <p:nvPr/>
        </p:nvCxnSpPr>
        <p:spPr>
          <a:xfrm>
            <a:off x="6191464" y="5456936"/>
            <a:ext cx="1031735" cy="221892"/>
          </a:xfrm>
          <a:prstGeom prst="straightConnector1">
            <a:avLst/>
          </a:prstGeom>
          <a:noFill/>
          <a:ln w="38100" cap="flat" cmpd="sng">
            <a:solidFill>
              <a:srgbClr val="0070C0"/>
            </a:solidFill>
            <a:prstDash val="solid"/>
            <a:miter lim="800000"/>
            <a:headEnd type="none" w="sm" len="sm"/>
            <a:tailEnd type="triangle" w="med" len="med"/>
          </a:ln>
        </p:spPr>
      </p:cxnSp>
      <p:grpSp>
        <p:nvGrpSpPr>
          <p:cNvPr id="36" name="组合 35">
            <a:extLst>
              <a:ext uri="{FF2B5EF4-FFF2-40B4-BE49-F238E27FC236}">
                <a16:creationId xmlns:a16="http://schemas.microsoft.com/office/drawing/2014/main" id="{6E610E79-6A82-2840-BEAA-FCAB6500106C}"/>
              </a:ext>
            </a:extLst>
          </p:cNvPr>
          <p:cNvGrpSpPr/>
          <p:nvPr/>
        </p:nvGrpSpPr>
        <p:grpSpPr>
          <a:xfrm>
            <a:off x="6995192" y="5313806"/>
            <a:ext cx="1550100" cy="1100410"/>
            <a:chOff x="7568598" y="5379466"/>
            <a:chExt cx="1550100" cy="1100410"/>
          </a:xfrm>
        </p:grpSpPr>
        <p:pic>
          <p:nvPicPr>
            <p:cNvPr id="436" name="Google Shape;436;gf274952f9c_0_0"/>
            <p:cNvPicPr preferRelativeResize="0"/>
            <p:nvPr/>
          </p:nvPicPr>
          <p:blipFill rotWithShape="1">
            <a:blip r:embed="rId7">
              <a:alphaModFix/>
            </a:blip>
            <a:srcRect/>
            <a:stretch/>
          </p:blipFill>
          <p:spPr>
            <a:xfrm>
              <a:off x="7796605" y="5379466"/>
              <a:ext cx="1254002" cy="730044"/>
            </a:xfrm>
            <a:prstGeom prst="rect">
              <a:avLst/>
            </a:prstGeom>
            <a:noFill/>
            <a:ln>
              <a:noFill/>
            </a:ln>
          </p:spPr>
        </p:pic>
        <p:sp>
          <p:nvSpPr>
            <p:cNvPr id="440" name="Google Shape;440;gf274952f9c_0_0"/>
            <p:cNvSpPr txBox="1"/>
            <p:nvPr/>
          </p:nvSpPr>
          <p:spPr>
            <a:xfrm>
              <a:off x="7568598" y="6172076"/>
              <a:ext cx="1550100" cy="307800"/>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export to .csv</a:t>
              </a:r>
              <a:endParaRPr sz="1400" b="0" i="0" u="none" strike="noStrike" cap="none">
                <a:solidFill>
                  <a:srgbClr val="000000"/>
                </a:solidFill>
                <a:latin typeface="Arial"/>
                <a:ea typeface="Arial"/>
                <a:cs typeface="Arial"/>
                <a:sym typeface="Arial"/>
              </a:endParaRPr>
            </a:p>
          </p:txBody>
        </p:sp>
      </p:grpSp>
      <p:sp>
        <p:nvSpPr>
          <p:cNvPr id="441" name="Google Shape;441;gf274952f9c_0_0"/>
          <p:cNvSpPr txBox="1"/>
          <p:nvPr/>
        </p:nvSpPr>
        <p:spPr>
          <a:xfrm>
            <a:off x="2215315" y="468125"/>
            <a:ext cx="21507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Flow 1</a:t>
            </a:r>
            <a:endParaRPr sz="1600" b="1" i="0" u="none" strike="noStrike" cap="none" dirty="0">
              <a:solidFill>
                <a:srgbClr val="000000"/>
              </a:solidFill>
              <a:latin typeface="Arial"/>
              <a:ea typeface="Arial"/>
              <a:cs typeface="Arial"/>
              <a:sym typeface="Arial"/>
            </a:endParaRPr>
          </a:p>
        </p:txBody>
      </p:sp>
      <p:sp>
        <p:nvSpPr>
          <p:cNvPr id="442" name="Google Shape;442;gf274952f9c_0_0"/>
          <p:cNvSpPr txBox="1"/>
          <p:nvPr/>
        </p:nvSpPr>
        <p:spPr>
          <a:xfrm>
            <a:off x="7268300" y="515050"/>
            <a:ext cx="21507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Flow 2</a:t>
            </a:r>
            <a:endParaRPr sz="1600" b="1" i="0" u="none" strike="noStrike" cap="none">
              <a:solidFill>
                <a:srgbClr val="000000"/>
              </a:solidFill>
              <a:latin typeface="Arial"/>
              <a:ea typeface="Arial"/>
              <a:cs typeface="Arial"/>
              <a:sym typeface="Arial"/>
            </a:endParaRPr>
          </a:p>
        </p:txBody>
      </p:sp>
      <p:grpSp>
        <p:nvGrpSpPr>
          <p:cNvPr id="58" name="组合 57">
            <a:extLst>
              <a:ext uri="{FF2B5EF4-FFF2-40B4-BE49-F238E27FC236}">
                <a16:creationId xmlns:a16="http://schemas.microsoft.com/office/drawing/2014/main" id="{0CEC6D9B-E294-A648-B4AB-81523951B2D4}"/>
              </a:ext>
            </a:extLst>
          </p:cNvPr>
          <p:cNvGrpSpPr/>
          <p:nvPr/>
        </p:nvGrpSpPr>
        <p:grpSpPr>
          <a:xfrm>
            <a:off x="10713381" y="5159970"/>
            <a:ext cx="1384500" cy="1138800"/>
            <a:chOff x="9883925" y="5340150"/>
            <a:chExt cx="1384500" cy="1138800"/>
          </a:xfrm>
        </p:grpSpPr>
        <p:sp>
          <p:nvSpPr>
            <p:cNvPr id="443" name="Google Shape;443;gf274952f9c_0_0"/>
            <p:cNvSpPr/>
            <p:nvPr/>
          </p:nvSpPr>
          <p:spPr>
            <a:xfrm>
              <a:off x="9883925" y="5340150"/>
              <a:ext cx="1384500" cy="1138800"/>
            </a:xfrm>
            <a:prstGeom prst="rect">
              <a:avLst/>
            </a:prstGeom>
            <a:noFill/>
            <a:ln w="12700" cap="flat" cmpd="sng">
              <a:solidFill>
                <a:srgbClr val="7030A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Future analyzation</a:t>
              </a:r>
              <a:endParaRPr sz="1100" b="0" i="0" u="none" strike="noStrike" cap="none">
                <a:solidFill>
                  <a:srgbClr val="000000"/>
                </a:solidFill>
                <a:latin typeface="Arial"/>
                <a:ea typeface="Arial"/>
                <a:cs typeface="Arial"/>
                <a:sym typeface="Arial"/>
              </a:endParaRPr>
            </a:p>
          </p:txBody>
        </p:sp>
        <p:sp>
          <p:nvSpPr>
            <p:cNvPr id="444" name="Google Shape;444;gf274952f9c_0_0"/>
            <p:cNvSpPr txBox="1"/>
            <p:nvPr/>
          </p:nvSpPr>
          <p:spPr>
            <a:xfrm>
              <a:off x="10171025" y="5601750"/>
              <a:ext cx="943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0000"/>
                  </a:solidFill>
                  <a:latin typeface="Arial"/>
                  <a:ea typeface="Arial"/>
                  <a:cs typeface="Arial"/>
                  <a:sym typeface="Arial"/>
                </a:rPr>
                <a:t>ITS</a:t>
              </a:r>
              <a:endParaRPr sz="2800" b="1" i="0" u="none" strike="noStrike" cap="none" dirty="0">
                <a:solidFill>
                  <a:srgbClr val="000000"/>
                </a:solidFill>
                <a:latin typeface="Arial"/>
                <a:ea typeface="Arial"/>
                <a:cs typeface="Arial"/>
                <a:sym typeface="Arial"/>
              </a:endParaRPr>
            </a:p>
          </p:txBody>
        </p:sp>
      </p:grpSp>
      <p:cxnSp>
        <p:nvCxnSpPr>
          <p:cNvPr id="447" name="Google Shape;447;gf274952f9c_0_0"/>
          <p:cNvCxnSpPr>
            <a:cxnSpLocks/>
            <a:stCxn id="429" idx="2"/>
            <a:endCxn id="445" idx="6"/>
          </p:cNvCxnSpPr>
          <p:nvPr/>
        </p:nvCxnSpPr>
        <p:spPr>
          <a:xfrm flipH="1" flipV="1">
            <a:off x="2345378" y="5429820"/>
            <a:ext cx="1180010" cy="27116"/>
          </a:xfrm>
          <a:prstGeom prst="straightConnector1">
            <a:avLst/>
          </a:prstGeom>
          <a:noFill/>
          <a:ln w="38100" cap="flat" cmpd="sng">
            <a:solidFill>
              <a:srgbClr val="0070C0"/>
            </a:solidFill>
            <a:prstDash val="solid"/>
            <a:miter lim="800000"/>
            <a:headEnd type="none" w="sm" len="sm"/>
            <a:tailEnd type="triangle" w="med" len="med"/>
          </a:ln>
        </p:spPr>
      </p:cxnSp>
      <p:grpSp>
        <p:nvGrpSpPr>
          <p:cNvPr id="41" name="组合 40">
            <a:extLst>
              <a:ext uri="{FF2B5EF4-FFF2-40B4-BE49-F238E27FC236}">
                <a16:creationId xmlns:a16="http://schemas.microsoft.com/office/drawing/2014/main" id="{67BFD7EF-3EC7-0740-9129-01711DFB9383}"/>
              </a:ext>
            </a:extLst>
          </p:cNvPr>
          <p:cNvGrpSpPr/>
          <p:nvPr/>
        </p:nvGrpSpPr>
        <p:grpSpPr>
          <a:xfrm>
            <a:off x="1085044" y="5006070"/>
            <a:ext cx="1722300" cy="1487400"/>
            <a:chOff x="464796" y="4538578"/>
            <a:chExt cx="1722300" cy="1487400"/>
          </a:xfrm>
        </p:grpSpPr>
        <p:sp>
          <p:nvSpPr>
            <p:cNvPr id="445" name="Google Shape;445;gf274952f9c_0_0"/>
            <p:cNvSpPr/>
            <p:nvPr/>
          </p:nvSpPr>
          <p:spPr>
            <a:xfrm>
              <a:off x="877930" y="4538578"/>
              <a:ext cx="847200" cy="847500"/>
            </a:xfrm>
            <a:prstGeom prst="ellipse">
              <a:avLst/>
            </a:prstGeom>
            <a:gradFill>
              <a:gsLst>
                <a:gs pos="0">
                  <a:srgbClr val="9AAEC2"/>
                </a:gs>
                <a:gs pos="50000">
                  <a:srgbClr val="8DA2B7"/>
                </a:gs>
                <a:gs pos="100000">
                  <a:srgbClr val="7895B0"/>
                </a:gs>
              </a:gsLst>
              <a:lin ang="5400012" scaled="0"/>
            </a:gradFill>
            <a:ln w="9525" cap="flat" cmpd="sng">
              <a:solidFill>
                <a:srgbClr val="0063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46" name="Google Shape;446;gf274952f9c_0_0"/>
            <p:cNvPicPr preferRelativeResize="0"/>
            <p:nvPr/>
          </p:nvPicPr>
          <p:blipFill rotWithShape="1">
            <a:blip r:embed="rId8">
              <a:alphaModFix/>
            </a:blip>
            <a:srcRect/>
            <a:stretch/>
          </p:blipFill>
          <p:spPr>
            <a:xfrm>
              <a:off x="1040824" y="4742506"/>
              <a:ext cx="472506" cy="506944"/>
            </a:xfrm>
            <a:prstGeom prst="rect">
              <a:avLst/>
            </a:prstGeom>
            <a:noFill/>
            <a:ln>
              <a:noFill/>
            </a:ln>
          </p:spPr>
        </p:pic>
        <p:sp>
          <p:nvSpPr>
            <p:cNvPr id="448" name="Google Shape;448;gf274952f9c_0_0"/>
            <p:cNvSpPr txBox="1"/>
            <p:nvPr/>
          </p:nvSpPr>
          <p:spPr>
            <a:xfrm>
              <a:off x="464796" y="5502778"/>
              <a:ext cx="1722300" cy="523200"/>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altLang="zh-CN" b="1" dirty="0" err="1"/>
                <a:t>DB</a:t>
              </a:r>
              <a:r>
                <a:rPr lang="en-US" sz="1400" b="1" i="0" u="none" strike="noStrike" cap="none" dirty="0" err="1">
                  <a:solidFill>
                    <a:srgbClr val="000000"/>
                  </a:solidFill>
                  <a:latin typeface="Arial"/>
                  <a:ea typeface="Arial"/>
                  <a:cs typeface="Arial"/>
                  <a:sym typeface="Arial"/>
                </a:rPr>
                <a:t>helper</a:t>
              </a:r>
              <a:r>
                <a:rPr lang="zh-CN" altLang="en-US" sz="1400" b="1" i="0" u="none" strike="noStrike" cap="none" dirty="0">
                  <a:solidFill>
                    <a:srgbClr val="000000"/>
                  </a:solidFill>
                  <a:latin typeface="Arial"/>
                  <a:ea typeface="Arial"/>
                  <a:cs typeface="Arial"/>
                  <a:sym typeface="Arial"/>
                </a:rPr>
                <a:t> </a:t>
              </a:r>
              <a:r>
                <a:rPr lang="en-US" altLang="zh-CN" sz="1400" b="1" i="0" u="none" strike="noStrike" cap="none" dirty="0">
                  <a:solidFill>
                    <a:srgbClr val="000000"/>
                  </a:solidFill>
                  <a:latin typeface="Arial"/>
                  <a:ea typeface="Arial"/>
                  <a:cs typeface="Arial"/>
                  <a:sym typeface="Arial"/>
                </a:rPr>
                <a:t>class</a:t>
              </a:r>
              <a:r>
                <a:rPr lang="en-US" sz="1400" b="1" i="0" u="none" strike="noStrike" cap="none" dirty="0">
                  <a:solidFill>
                    <a:srgbClr val="000000"/>
                  </a:solidFill>
                  <a:latin typeface="Arial"/>
                  <a:ea typeface="Arial"/>
                  <a:cs typeface="Arial"/>
                  <a:sym typeface="Arial"/>
                </a:rPr>
                <a:t> manage database</a:t>
              </a:r>
              <a:endParaRPr sz="1400" b="0" i="0" u="none" strike="noStrike" cap="none" dirty="0">
                <a:solidFill>
                  <a:srgbClr val="000000"/>
                </a:solidFill>
                <a:latin typeface="Arial"/>
                <a:ea typeface="Arial"/>
                <a:cs typeface="Arial"/>
                <a:sym typeface="Arial"/>
              </a:endParaRPr>
            </a:p>
          </p:txBody>
        </p:sp>
      </p:grpSp>
      <p:sp>
        <p:nvSpPr>
          <p:cNvPr id="449" name="Google Shape;449;gf274952f9c_0_0"/>
          <p:cNvSpPr txBox="1"/>
          <p:nvPr/>
        </p:nvSpPr>
        <p:spPr>
          <a:xfrm>
            <a:off x="8745967" y="1046778"/>
            <a:ext cx="1719745" cy="307736"/>
          </a:xfrm>
          <a:prstGeom prst="rect">
            <a:avLst/>
          </a:prstGeom>
          <a:solidFill>
            <a:schemeClr val="accent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400"/>
              <a:buFont typeface="Arial"/>
              <a:buNone/>
            </a:pPr>
            <a:r>
              <a:rPr lang="en-US" sz="1400" b="0" i="0" u="none" strike="noStrike" cap="none" dirty="0">
                <a:solidFill>
                  <a:srgbClr val="FFFFFF"/>
                </a:solidFill>
                <a:latin typeface="Arial"/>
                <a:ea typeface="Arial"/>
                <a:cs typeface="Arial"/>
                <a:sym typeface="Arial"/>
              </a:rPr>
              <a:t>Frontend (Phase 1)</a:t>
            </a:r>
            <a:endParaRPr sz="1400" b="0" i="0" u="none" strike="noStrike" cap="none" dirty="0">
              <a:solidFill>
                <a:srgbClr val="000000"/>
              </a:solidFill>
              <a:latin typeface="Arial"/>
              <a:ea typeface="Arial"/>
              <a:cs typeface="Arial"/>
              <a:sym typeface="Arial"/>
            </a:endParaRPr>
          </a:p>
        </p:txBody>
      </p:sp>
      <p:sp>
        <p:nvSpPr>
          <p:cNvPr id="451" name="Google Shape;451;gf274952f9c_0_0"/>
          <p:cNvSpPr txBox="1"/>
          <p:nvPr/>
        </p:nvSpPr>
        <p:spPr>
          <a:xfrm>
            <a:off x="8571577" y="3614677"/>
            <a:ext cx="1821901" cy="307736"/>
          </a:xfrm>
          <a:prstGeom prst="rect">
            <a:avLst/>
          </a:prstGeom>
          <a:solidFill>
            <a:schemeClr val="accent2"/>
          </a:solidFill>
          <a:ln>
            <a:solidFill>
              <a:schemeClr val="accent2"/>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400"/>
              <a:buFont typeface="Arial"/>
              <a:buNone/>
            </a:pPr>
            <a:r>
              <a:rPr lang="en-US" sz="1400" b="0" i="0" u="none" strike="noStrike" cap="none" dirty="0" err="1">
                <a:solidFill>
                  <a:srgbClr val="FFFFFF"/>
                </a:solidFill>
                <a:latin typeface="Arial"/>
                <a:ea typeface="Arial"/>
                <a:cs typeface="Arial"/>
                <a:sym typeface="Arial"/>
              </a:rPr>
              <a:t>Midend</a:t>
            </a:r>
            <a:r>
              <a:rPr lang="en-US" sz="1400" b="0" i="0" u="none" strike="noStrike" cap="none" dirty="0">
                <a:solidFill>
                  <a:srgbClr val="FFFFFF"/>
                </a:solidFill>
                <a:latin typeface="Arial"/>
                <a:ea typeface="Arial"/>
                <a:cs typeface="Arial"/>
                <a:sym typeface="Arial"/>
              </a:rPr>
              <a:t> (Phase 2)</a:t>
            </a:r>
            <a:endParaRPr sz="1400" b="0" i="0" u="none" strike="noStrike" cap="none" dirty="0">
              <a:solidFill>
                <a:srgbClr val="000000"/>
              </a:solidFill>
              <a:latin typeface="Arial"/>
              <a:ea typeface="Arial"/>
              <a:cs typeface="Arial"/>
              <a:sym typeface="Arial"/>
            </a:endParaRPr>
          </a:p>
        </p:txBody>
      </p:sp>
      <p:sp>
        <p:nvSpPr>
          <p:cNvPr id="452" name="Google Shape;452;gf274952f9c_0_0"/>
          <p:cNvSpPr txBox="1"/>
          <p:nvPr/>
        </p:nvSpPr>
        <p:spPr>
          <a:xfrm>
            <a:off x="8545292" y="5006070"/>
            <a:ext cx="1848187" cy="307736"/>
          </a:xfrm>
          <a:prstGeom prst="rect">
            <a:avLst/>
          </a:prstGeom>
          <a:solidFill>
            <a:schemeClr val="accent5"/>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400"/>
              <a:buFont typeface="Arial"/>
              <a:buNone/>
            </a:pPr>
            <a:r>
              <a:rPr lang="en-US" sz="1400" b="0" i="0" u="none" strike="noStrike" cap="none" dirty="0">
                <a:solidFill>
                  <a:srgbClr val="FFFFFF"/>
                </a:solidFill>
                <a:latin typeface="Arial"/>
                <a:ea typeface="Arial"/>
                <a:cs typeface="Arial"/>
                <a:sym typeface="Arial"/>
              </a:rPr>
              <a:t>Backend (Phase 3)</a:t>
            </a:r>
            <a:endParaRPr sz="1400" b="0" i="0" u="none" strike="noStrike" cap="none" dirty="0">
              <a:solidFill>
                <a:srgbClr val="000000"/>
              </a:solidFill>
              <a:latin typeface="Arial"/>
              <a:ea typeface="Arial"/>
              <a:cs typeface="Arial"/>
              <a:sym typeface="Arial"/>
            </a:endParaRPr>
          </a:p>
        </p:txBody>
      </p:sp>
      <p:grpSp>
        <p:nvGrpSpPr>
          <p:cNvPr id="21" name="组合 20">
            <a:extLst>
              <a:ext uri="{FF2B5EF4-FFF2-40B4-BE49-F238E27FC236}">
                <a16:creationId xmlns:a16="http://schemas.microsoft.com/office/drawing/2014/main" id="{C6761210-B566-C84F-A1BA-B9FC493F8A02}"/>
              </a:ext>
            </a:extLst>
          </p:cNvPr>
          <p:cNvGrpSpPr/>
          <p:nvPr/>
        </p:nvGrpSpPr>
        <p:grpSpPr>
          <a:xfrm>
            <a:off x="6513918" y="1197231"/>
            <a:ext cx="2554619" cy="847500"/>
            <a:chOff x="7568605" y="1566003"/>
            <a:chExt cx="2554619" cy="847500"/>
          </a:xfrm>
        </p:grpSpPr>
        <p:sp>
          <p:nvSpPr>
            <p:cNvPr id="421" name="Google Shape;421;gf274952f9c_0_0"/>
            <p:cNvSpPr/>
            <p:nvPr/>
          </p:nvSpPr>
          <p:spPr>
            <a:xfrm>
              <a:off x="7568605" y="1566003"/>
              <a:ext cx="847200" cy="847500"/>
            </a:xfrm>
            <a:prstGeom prst="ellipse">
              <a:avLst/>
            </a:prstGeom>
            <a:solidFill>
              <a:schemeClr val="bg2">
                <a:lumMod val="50000"/>
                <a:lumOff val="50000"/>
              </a:scheme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3" name="Google Shape;423;gf274952f9c_0_0"/>
            <p:cNvSpPr txBox="1"/>
            <p:nvPr/>
          </p:nvSpPr>
          <p:spPr>
            <a:xfrm>
              <a:off x="8573124" y="1890063"/>
              <a:ext cx="1550100" cy="523200"/>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User provide database</a:t>
              </a:r>
              <a:endParaRPr sz="1400" b="0" i="0" u="none" strike="noStrike" cap="none" dirty="0">
                <a:solidFill>
                  <a:srgbClr val="000000"/>
                </a:solidFill>
                <a:latin typeface="Arial"/>
                <a:ea typeface="Arial"/>
                <a:cs typeface="Arial"/>
                <a:sym typeface="Arial"/>
              </a:endParaRPr>
            </a:p>
          </p:txBody>
        </p:sp>
        <p:pic>
          <p:nvPicPr>
            <p:cNvPr id="18" name="图片 17" descr="图标, 漏斗图&#10;&#10;描述已自动生成">
              <a:extLst>
                <a:ext uri="{FF2B5EF4-FFF2-40B4-BE49-F238E27FC236}">
                  <a16:creationId xmlns:a16="http://schemas.microsoft.com/office/drawing/2014/main" id="{04A55AF1-4591-D049-A543-766FB6E4F8FF}"/>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7757339" y="1704479"/>
              <a:ext cx="530509" cy="543757"/>
            </a:xfrm>
            <a:prstGeom prst="rect">
              <a:avLst/>
            </a:prstGeom>
          </p:spPr>
        </p:pic>
      </p:grpSp>
      <p:grpSp>
        <p:nvGrpSpPr>
          <p:cNvPr id="28" name="组合 27">
            <a:extLst>
              <a:ext uri="{FF2B5EF4-FFF2-40B4-BE49-F238E27FC236}">
                <a16:creationId xmlns:a16="http://schemas.microsoft.com/office/drawing/2014/main" id="{A08E52F8-3299-7F4B-BF45-F2F81AB6C087}"/>
              </a:ext>
            </a:extLst>
          </p:cNvPr>
          <p:cNvGrpSpPr/>
          <p:nvPr/>
        </p:nvGrpSpPr>
        <p:grpSpPr>
          <a:xfrm>
            <a:off x="4263832" y="3577074"/>
            <a:ext cx="916001" cy="898530"/>
            <a:chOff x="5410368" y="3759265"/>
            <a:chExt cx="916001" cy="898530"/>
          </a:xfrm>
        </p:grpSpPr>
        <p:sp>
          <p:nvSpPr>
            <p:cNvPr id="70" name="Google Shape;419;gf274952f9c_0_0">
              <a:extLst>
                <a:ext uri="{FF2B5EF4-FFF2-40B4-BE49-F238E27FC236}">
                  <a16:creationId xmlns:a16="http://schemas.microsoft.com/office/drawing/2014/main" id="{F3909267-0FD0-3C40-B4B3-0417DE79F90D}"/>
                </a:ext>
              </a:extLst>
            </p:cNvPr>
            <p:cNvSpPr/>
            <p:nvPr/>
          </p:nvSpPr>
          <p:spPr>
            <a:xfrm>
              <a:off x="5410368" y="3759265"/>
              <a:ext cx="916001" cy="898530"/>
            </a:xfrm>
            <a:prstGeom prst="ellipse">
              <a:avLst/>
            </a:prstGeom>
            <a:gradFill>
              <a:gsLst>
                <a:gs pos="0">
                  <a:srgbClr val="9AAEC2"/>
                </a:gs>
                <a:gs pos="50000">
                  <a:srgbClr val="8DA2B7"/>
                </a:gs>
                <a:gs pos="100000">
                  <a:srgbClr val="7895B0"/>
                </a:gs>
              </a:gsLst>
              <a:lin ang="5400012" scaled="0"/>
            </a:gradFill>
            <a:ln w="9525" cap="flat" cmpd="sng">
              <a:solidFill>
                <a:srgbClr val="0063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18" name="Google Shape;418;gf274952f9c_0_0"/>
            <p:cNvPicPr preferRelativeResize="0"/>
            <p:nvPr/>
          </p:nvPicPr>
          <p:blipFill rotWithShape="1">
            <a:blip r:embed="rId11">
              <a:alphaModFix/>
            </a:blip>
            <a:srcRect/>
            <a:stretch/>
          </p:blipFill>
          <p:spPr>
            <a:xfrm>
              <a:off x="5565279" y="3944372"/>
              <a:ext cx="626344" cy="572152"/>
            </a:xfrm>
            <a:prstGeom prst="rect">
              <a:avLst/>
            </a:prstGeom>
            <a:noFill/>
            <a:ln>
              <a:noFill/>
            </a:ln>
          </p:spPr>
        </p:pic>
      </p:grpSp>
      <p:sp>
        <p:nvSpPr>
          <p:cNvPr id="73" name="Google Shape;424;gf274952f9c_0_0">
            <a:extLst>
              <a:ext uri="{FF2B5EF4-FFF2-40B4-BE49-F238E27FC236}">
                <a16:creationId xmlns:a16="http://schemas.microsoft.com/office/drawing/2014/main" id="{0678F76A-0032-594F-8FCA-AB58AE0C6C42}"/>
              </a:ext>
            </a:extLst>
          </p:cNvPr>
          <p:cNvSpPr txBox="1"/>
          <p:nvPr/>
        </p:nvSpPr>
        <p:spPr>
          <a:xfrm>
            <a:off x="6096000" y="3709501"/>
            <a:ext cx="1657861" cy="738623"/>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altLang="zh-CN" b="1" dirty="0"/>
              <a:t>Data</a:t>
            </a:r>
            <a:r>
              <a:rPr lang="zh-CN" altLang="en-US" b="1" dirty="0"/>
              <a:t> </a:t>
            </a:r>
            <a:r>
              <a:rPr lang="en-US" altLang="zh-CN" b="1" dirty="0"/>
              <a:t>Discovery:</a:t>
            </a:r>
          </a:p>
          <a:p>
            <a:pPr marL="0" marR="0" lvl="0" indent="0" algn="l" rtl="0">
              <a:lnSpc>
                <a:spcPct val="100000"/>
              </a:lnSpc>
              <a:spcBef>
                <a:spcPts val="0"/>
              </a:spcBef>
              <a:spcAft>
                <a:spcPts val="0"/>
              </a:spcAft>
              <a:buClr>
                <a:srgbClr val="000000"/>
              </a:buClr>
              <a:buSzPts val="1400"/>
              <a:buFont typeface="Arial"/>
              <a:buNone/>
            </a:pPr>
            <a:r>
              <a:rPr lang="en-US" altLang="zh-CN" sz="1400" b="1" i="0" u="none" strike="noStrike" cap="none" dirty="0">
                <a:solidFill>
                  <a:srgbClr val="000000"/>
                </a:solidFill>
                <a:latin typeface="Arial"/>
                <a:ea typeface="Arial"/>
                <a:cs typeface="Arial"/>
                <a:sym typeface="Arial"/>
              </a:rPr>
              <a:t>Precheck</a:t>
            </a:r>
            <a:r>
              <a:rPr lang="zh-CN" altLang="en-US" sz="1400" b="1" i="0" u="none" strike="noStrike" cap="none" dirty="0">
                <a:solidFill>
                  <a:srgbClr val="000000"/>
                </a:solidFill>
                <a:latin typeface="Arial"/>
                <a:ea typeface="Arial"/>
                <a:cs typeface="Arial"/>
                <a:sym typeface="Arial"/>
              </a:rPr>
              <a:t> </a:t>
            </a:r>
            <a:r>
              <a:rPr lang="en-US" altLang="zh-CN" sz="1400" b="1" i="0" u="none" strike="noStrike" cap="none" dirty="0">
                <a:solidFill>
                  <a:srgbClr val="000000"/>
                </a:solidFill>
                <a:latin typeface="Arial"/>
                <a:ea typeface="Arial"/>
                <a:cs typeface="Arial"/>
                <a:sym typeface="Arial"/>
              </a:rPr>
              <a:t>and</a:t>
            </a:r>
            <a:r>
              <a:rPr lang="zh-CN" altLang="en-US" sz="1400" b="1" i="0" u="none" strike="noStrike" cap="none" dirty="0">
                <a:solidFill>
                  <a:srgbClr val="000000"/>
                </a:solidFill>
                <a:latin typeface="Arial"/>
                <a:ea typeface="Arial"/>
                <a:cs typeface="Arial"/>
                <a:sym typeface="Arial"/>
              </a:rPr>
              <a:t> </a:t>
            </a:r>
            <a:r>
              <a:rPr lang="en-US" altLang="zh-CN" sz="1400" b="1" i="0" u="none" strike="noStrike" cap="none" dirty="0">
                <a:solidFill>
                  <a:srgbClr val="000000"/>
                </a:solidFill>
                <a:latin typeface="Arial"/>
                <a:ea typeface="Arial"/>
                <a:cs typeface="Arial"/>
                <a:sym typeface="Arial"/>
              </a:rPr>
              <a:t>Pre-calculation</a:t>
            </a:r>
            <a:endParaRPr sz="1400" b="0" i="0" u="none" strike="noStrike" cap="none" dirty="0">
              <a:solidFill>
                <a:srgbClr val="000000"/>
              </a:solidFill>
              <a:latin typeface="Arial"/>
              <a:ea typeface="Arial"/>
              <a:cs typeface="Arial"/>
              <a:sym typeface="Arial"/>
            </a:endParaRPr>
          </a:p>
        </p:txBody>
      </p:sp>
      <p:cxnSp>
        <p:nvCxnSpPr>
          <p:cNvPr id="111" name="Google Shape;439;gf274952f9c_0_0">
            <a:extLst>
              <a:ext uri="{FF2B5EF4-FFF2-40B4-BE49-F238E27FC236}">
                <a16:creationId xmlns:a16="http://schemas.microsoft.com/office/drawing/2014/main" id="{8C094ECA-97DB-1A40-AD2D-469F8C3D418C}"/>
              </a:ext>
            </a:extLst>
          </p:cNvPr>
          <p:cNvCxnSpPr>
            <a:cxnSpLocks/>
            <a:stCxn id="436" idx="3"/>
            <a:endCxn id="443" idx="1"/>
          </p:cNvCxnSpPr>
          <p:nvPr/>
        </p:nvCxnSpPr>
        <p:spPr>
          <a:xfrm>
            <a:off x="8477201" y="5678828"/>
            <a:ext cx="2236180" cy="50542"/>
          </a:xfrm>
          <a:prstGeom prst="straightConnector1">
            <a:avLst/>
          </a:prstGeom>
          <a:noFill/>
          <a:ln w="38100" cap="flat" cmpd="sng">
            <a:solidFill>
              <a:srgbClr val="0070C0"/>
            </a:solidFill>
            <a:prstDash val="solid"/>
            <a:miter lim="800000"/>
            <a:headEnd type="none" w="sm" len="sm"/>
            <a:tailEnd type="triangle" w="med" len="med"/>
          </a:ln>
        </p:spPr>
      </p:cxnSp>
      <p:sp>
        <p:nvSpPr>
          <p:cNvPr id="114" name="Google Shape;495;ge9eb87cf82_0_47">
            <a:extLst>
              <a:ext uri="{FF2B5EF4-FFF2-40B4-BE49-F238E27FC236}">
                <a16:creationId xmlns:a16="http://schemas.microsoft.com/office/drawing/2014/main" id="{1515026F-A901-CC44-8947-17EB21F7F733}"/>
              </a:ext>
            </a:extLst>
          </p:cNvPr>
          <p:cNvSpPr txBox="1"/>
          <p:nvPr/>
        </p:nvSpPr>
        <p:spPr>
          <a:xfrm>
            <a:off x="0" y="0"/>
            <a:ext cx="3000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zh-CN" sz="3200" dirty="0">
                <a:solidFill>
                  <a:schemeClr val="dk1"/>
                </a:solidFill>
              </a:rPr>
              <a:t>Flow</a:t>
            </a:r>
            <a:r>
              <a:rPr lang="zh-CN" altLang="en-US" sz="3200" dirty="0">
                <a:solidFill>
                  <a:schemeClr val="dk1"/>
                </a:solidFill>
              </a:rPr>
              <a:t> </a:t>
            </a:r>
            <a:r>
              <a:rPr lang="en-US" altLang="zh-CN" sz="3200" dirty="0">
                <a:solidFill>
                  <a:schemeClr val="dk1"/>
                </a:solidFill>
              </a:rPr>
              <a:t>chart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1" name="Google Shape;461;ge9eb87cf82_0_0"/>
          <p:cNvSpPr/>
          <p:nvPr/>
        </p:nvSpPr>
        <p:spPr>
          <a:xfrm rot="363">
            <a:off x="8490505" y="5636114"/>
            <a:ext cx="2838900" cy="334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User provided regression library</a:t>
            </a:r>
            <a:endParaRPr/>
          </a:p>
        </p:txBody>
      </p:sp>
      <p:grpSp>
        <p:nvGrpSpPr>
          <p:cNvPr id="462" name="Google Shape;462;ge9eb87cf82_0_0"/>
          <p:cNvGrpSpPr/>
          <p:nvPr/>
        </p:nvGrpSpPr>
        <p:grpSpPr>
          <a:xfrm>
            <a:off x="9133465" y="3914369"/>
            <a:ext cx="1254000" cy="1253400"/>
            <a:chOff x="4682967" y="3002863"/>
            <a:chExt cx="1254000" cy="1253400"/>
          </a:xfrm>
        </p:grpSpPr>
        <p:grpSp>
          <p:nvGrpSpPr>
            <p:cNvPr id="463" name="Google Shape;463;ge9eb87cf82_0_0"/>
            <p:cNvGrpSpPr/>
            <p:nvPr/>
          </p:nvGrpSpPr>
          <p:grpSpPr>
            <a:xfrm>
              <a:off x="4975629" y="3315263"/>
              <a:ext cx="591312" cy="583178"/>
              <a:chOff x="5520571" y="4977765"/>
              <a:chExt cx="591312" cy="583178"/>
            </a:xfrm>
          </p:grpSpPr>
          <p:sp>
            <p:nvSpPr>
              <p:cNvPr id="464" name="Google Shape;464;ge9eb87cf82_0_0"/>
              <p:cNvSpPr/>
              <p:nvPr/>
            </p:nvSpPr>
            <p:spPr>
              <a:xfrm rot="10800000">
                <a:off x="5924137" y="5436940"/>
                <a:ext cx="45744" cy="45720"/>
              </a:xfrm>
              <a:custGeom>
                <a:avLst/>
                <a:gdLst/>
                <a:ahLst/>
                <a:cxnLst/>
                <a:rect l="l" t="t" r="r" b="b"/>
                <a:pathLst>
                  <a:path w="161925" h="190500" extrusionOk="0">
                    <a:moveTo>
                      <a:pt x="0" y="190500"/>
                    </a:moveTo>
                    <a:lnTo>
                      <a:pt x="1905" y="0"/>
                    </a:lnTo>
                    <a:lnTo>
                      <a:pt x="161925" y="0"/>
                    </a:lnTo>
                    <a:lnTo>
                      <a:pt x="0" y="190500"/>
                    </a:lnTo>
                    <a:close/>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465" name="Google Shape;465;ge9eb87cf82_0_0"/>
              <p:cNvSpPr/>
              <p:nvPr/>
            </p:nvSpPr>
            <p:spPr>
              <a:xfrm>
                <a:off x="5892491" y="5403933"/>
                <a:ext cx="101203" cy="120491"/>
              </a:xfrm>
              <a:custGeom>
                <a:avLst/>
                <a:gdLst/>
                <a:ahLst/>
                <a:cxnLst/>
                <a:rect l="l" t="t" r="r" b="b"/>
                <a:pathLst>
                  <a:path w="161925" h="190500" extrusionOk="0">
                    <a:moveTo>
                      <a:pt x="0" y="190500"/>
                    </a:moveTo>
                    <a:lnTo>
                      <a:pt x="1905" y="0"/>
                    </a:lnTo>
                    <a:lnTo>
                      <a:pt x="161925" y="0"/>
                    </a:lnTo>
                    <a:lnTo>
                      <a:pt x="0" y="190500"/>
                    </a:lnTo>
                    <a:close/>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466" name="Google Shape;466;ge9eb87cf82_0_0"/>
              <p:cNvSpPr/>
              <p:nvPr/>
            </p:nvSpPr>
            <p:spPr>
              <a:xfrm>
                <a:off x="5520571" y="4977765"/>
                <a:ext cx="591312" cy="583178"/>
              </a:xfrm>
              <a:custGeom>
                <a:avLst/>
                <a:gdLst/>
                <a:ahLst/>
                <a:cxnLst/>
                <a:rect l="l" t="t" r="r" b="b"/>
                <a:pathLst>
                  <a:path w="923925" h="922020" extrusionOk="0">
                    <a:moveTo>
                      <a:pt x="0" y="5715"/>
                    </a:moveTo>
                    <a:lnTo>
                      <a:pt x="1905" y="922020"/>
                    </a:lnTo>
                    <a:lnTo>
                      <a:pt x="765810" y="920115"/>
                    </a:lnTo>
                    <a:lnTo>
                      <a:pt x="923925" y="725805"/>
                    </a:lnTo>
                    <a:lnTo>
                      <a:pt x="920115" y="0"/>
                    </a:lnTo>
                    <a:lnTo>
                      <a:pt x="0" y="5715"/>
                    </a:lnTo>
                    <a:close/>
                  </a:path>
                </a:pathLst>
              </a:custGeom>
              <a:gradFill>
                <a:gsLst>
                  <a:gs pos="0">
                    <a:srgbClr val="A295C1"/>
                  </a:gs>
                  <a:gs pos="50000">
                    <a:srgbClr val="C5BFD7"/>
                  </a:gs>
                  <a:gs pos="100000">
                    <a:srgbClr val="E3DFEB"/>
                  </a:gs>
                </a:gsLst>
                <a:path path="circle">
                  <a:fillToRect l="100000" t="100000"/>
                </a:path>
                <a:tileRect r="-100000" b="-10000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Regex</a:t>
                </a:r>
                <a:endParaRPr/>
              </a:p>
            </p:txBody>
          </p:sp>
        </p:grpSp>
        <p:sp>
          <p:nvSpPr>
            <p:cNvPr id="467" name="Google Shape;467;ge9eb87cf82_0_0"/>
            <p:cNvSpPr/>
            <p:nvPr/>
          </p:nvSpPr>
          <p:spPr>
            <a:xfrm>
              <a:off x="4682967" y="3002863"/>
              <a:ext cx="1254000" cy="1253400"/>
            </a:xfrm>
            <a:prstGeom prst="rect">
              <a:avLst/>
            </a:prstGeom>
            <a:noFill/>
            <a:ln w="12700" cap="flat" cmpd="sng">
              <a:solidFill>
                <a:srgbClr val="7030A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Rule File</a:t>
              </a:r>
              <a:endParaRPr/>
            </a:p>
          </p:txBody>
        </p:sp>
      </p:grpSp>
      <p:sp>
        <p:nvSpPr>
          <p:cNvPr id="468" name="Google Shape;468;ge9eb87cf82_0_0"/>
          <p:cNvSpPr/>
          <p:nvPr/>
        </p:nvSpPr>
        <p:spPr>
          <a:xfrm>
            <a:off x="2681965" y="2530231"/>
            <a:ext cx="884700" cy="234000"/>
          </a:xfrm>
          <a:prstGeom prst="right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70" name="Google Shape;470;ge9eb87cf82_0_0"/>
          <p:cNvPicPr preferRelativeResize="0"/>
          <p:nvPr/>
        </p:nvPicPr>
        <p:blipFill rotWithShape="1">
          <a:blip r:embed="rId3">
            <a:alphaModFix/>
          </a:blip>
          <a:srcRect/>
          <a:stretch/>
        </p:blipFill>
        <p:spPr>
          <a:xfrm>
            <a:off x="5606319" y="5444095"/>
            <a:ext cx="472506" cy="506944"/>
          </a:xfrm>
          <a:prstGeom prst="rect">
            <a:avLst/>
          </a:prstGeom>
          <a:noFill/>
          <a:ln>
            <a:noFill/>
          </a:ln>
        </p:spPr>
      </p:pic>
      <p:sp>
        <p:nvSpPr>
          <p:cNvPr id="472" name="Google Shape;472;ge9eb87cf82_0_0"/>
          <p:cNvSpPr/>
          <p:nvPr/>
        </p:nvSpPr>
        <p:spPr>
          <a:xfrm rot="10800000">
            <a:off x="1530051" y="3151725"/>
            <a:ext cx="325800" cy="716700"/>
          </a:xfrm>
          <a:prstGeom prst="upArrow">
            <a:avLst>
              <a:gd name="adj1" fmla="val 50000"/>
              <a:gd name="adj2" fmla="val 50000"/>
            </a:avLst>
          </a:prstGeom>
          <a:solidFill>
            <a:srgbClr val="347F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3" name="Google Shape;473;ge9eb87cf82_0_0"/>
          <p:cNvSpPr/>
          <p:nvPr/>
        </p:nvSpPr>
        <p:spPr>
          <a:xfrm>
            <a:off x="8732082" y="3712932"/>
            <a:ext cx="2056800" cy="1656300"/>
          </a:xfrm>
          <a:prstGeom prst="rect">
            <a:avLst/>
          </a:prstGeom>
          <a:noFill/>
          <a:ln w="12700" cap="flat" cmpd="sng">
            <a:solidFill>
              <a:srgbClr val="7030A0"/>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n-US" sz="1050">
                <a:solidFill>
                  <a:schemeClr val="dk1"/>
                </a:solidFill>
                <a:latin typeface="Arial"/>
                <a:ea typeface="Arial"/>
                <a:cs typeface="Arial"/>
                <a:sym typeface="Arial"/>
              </a:rPr>
              <a:t>Optional</a:t>
            </a:r>
            <a:endParaRPr/>
          </a:p>
        </p:txBody>
      </p:sp>
      <p:sp>
        <p:nvSpPr>
          <p:cNvPr id="475" name="Google Shape;475;ge9eb87cf82_0_0"/>
          <p:cNvSpPr txBox="1"/>
          <p:nvPr/>
        </p:nvSpPr>
        <p:spPr>
          <a:xfrm>
            <a:off x="914075" y="4017725"/>
            <a:ext cx="1653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Use os.walk to traverse all places to find the file we want.</a:t>
            </a:r>
            <a:endParaRPr/>
          </a:p>
        </p:txBody>
      </p:sp>
      <p:sp>
        <p:nvSpPr>
          <p:cNvPr id="476" name="Google Shape;476;ge9eb87cf82_0_0"/>
          <p:cNvSpPr/>
          <p:nvPr/>
        </p:nvSpPr>
        <p:spPr>
          <a:xfrm rot="10800000">
            <a:off x="1636656" y="4886417"/>
            <a:ext cx="325800" cy="716700"/>
          </a:xfrm>
          <a:prstGeom prst="upArrow">
            <a:avLst>
              <a:gd name="adj1" fmla="val 50000"/>
              <a:gd name="adj2" fmla="val 50000"/>
            </a:avLst>
          </a:prstGeom>
          <a:solidFill>
            <a:srgbClr val="347F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7" name="Google Shape;477;ge9eb87cf82_0_0"/>
          <p:cNvSpPr txBox="1"/>
          <p:nvPr/>
        </p:nvSpPr>
        <p:spPr>
          <a:xfrm>
            <a:off x="2108350" y="3284575"/>
            <a:ext cx="1653300" cy="615600"/>
          </a:xfrm>
          <a:prstGeom prst="rect">
            <a:avLst/>
          </a:prstGeom>
          <a:solidFill>
            <a:schemeClr val="lt1"/>
          </a:solidFill>
          <a:ln w="1905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US"/>
              <a:t>Preprocessing.py</a:t>
            </a:r>
            <a:endParaRPr/>
          </a:p>
          <a:p>
            <a:pPr marL="0" lvl="0" indent="0" algn="l" rtl="0">
              <a:spcBef>
                <a:spcPts val="0"/>
              </a:spcBef>
              <a:spcAft>
                <a:spcPts val="0"/>
              </a:spcAft>
              <a:buNone/>
            </a:pPr>
            <a:r>
              <a:rPr lang="en-US"/>
              <a:t>find_files()</a:t>
            </a:r>
            <a:endParaRPr/>
          </a:p>
        </p:txBody>
      </p:sp>
      <p:sp>
        <p:nvSpPr>
          <p:cNvPr id="478" name="Google Shape;478;ge9eb87cf82_0_0"/>
          <p:cNvSpPr txBox="1"/>
          <p:nvPr/>
        </p:nvSpPr>
        <p:spPr>
          <a:xfrm>
            <a:off x="846425" y="5603125"/>
            <a:ext cx="178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.log file(regr.log)</a:t>
            </a:r>
            <a:endParaRPr/>
          </a:p>
        </p:txBody>
      </p:sp>
      <p:sp>
        <p:nvSpPr>
          <p:cNvPr id="479" name="Google Shape;479;ge9eb87cf82_0_0"/>
          <p:cNvSpPr txBox="1"/>
          <p:nvPr/>
        </p:nvSpPr>
        <p:spPr>
          <a:xfrm>
            <a:off x="3747325" y="2386825"/>
            <a:ext cx="1653300" cy="831300"/>
          </a:xfrm>
          <a:prstGeom prst="rect">
            <a:avLst/>
          </a:prstGeom>
          <a:solidFill>
            <a:srgbClr val="B4A7D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open_files()</a:t>
            </a:r>
            <a:endParaRPr/>
          </a:p>
          <a:p>
            <a:pPr marL="0" lvl="0" indent="0" algn="l" rtl="0">
              <a:spcBef>
                <a:spcPts val="0"/>
              </a:spcBef>
              <a:spcAft>
                <a:spcPts val="0"/>
              </a:spcAft>
              <a:buNone/>
            </a:pPr>
            <a:r>
              <a:rPr lang="en-US"/>
              <a:t>save all the files as log_files</a:t>
            </a:r>
            <a:endParaRPr/>
          </a:p>
        </p:txBody>
      </p:sp>
      <p:sp>
        <p:nvSpPr>
          <p:cNvPr id="480" name="Google Shape;480;ge9eb87cf82_0_0"/>
          <p:cNvSpPr txBox="1"/>
          <p:nvPr/>
        </p:nvSpPr>
        <p:spPr>
          <a:xfrm>
            <a:off x="914075" y="2386825"/>
            <a:ext cx="1653300" cy="615600"/>
          </a:xfrm>
          <a:prstGeom prst="rect">
            <a:avLst/>
          </a:prstGeom>
          <a:solidFill>
            <a:srgbClr val="B4A7D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All the regression folders</a:t>
            </a:r>
            <a:endParaRPr/>
          </a:p>
        </p:txBody>
      </p:sp>
      <p:sp>
        <p:nvSpPr>
          <p:cNvPr id="481" name="Google Shape;481;ge9eb87cf82_0_0"/>
          <p:cNvSpPr/>
          <p:nvPr/>
        </p:nvSpPr>
        <p:spPr>
          <a:xfrm>
            <a:off x="5519590" y="2530231"/>
            <a:ext cx="884700" cy="234000"/>
          </a:xfrm>
          <a:prstGeom prst="right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2" name="Google Shape;482;ge9eb87cf82_0_0"/>
          <p:cNvSpPr txBox="1"/>
          <p:nvPr/>
        </p:nvSpPr>
        <p:spPr>
          <a:xfrm>
            <a:off x="6523275" y="2468988"/>
            <a:ext cx="1653300" cy="615600"/>
          </a:xfrm>
          <a:prstGeom prst="rect">
            <a:avLst/>
          </a:prstGeom>
          <a:solidFill>
            <a:srgbClr val="B4A7D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find all files useful data find_data()</a:t>
            </a:r>
            <a:endParaRPr/>
          </a:p>
        </p:txBody>
      </p:sp>
      <p:sp>
        <p:nvSpPr>
          <p:cNvPr id="483" name="Google Shape;483;ge9eb87cf82_0_0"/>
          <p:cNvSpPr/>
          <p:nvPr/>
        </p:nvSpPr>
        <p:spPr>
          <a:xfrm rot="-8901477">
            <a:off x="6404204" y="3284529"/>
            <a:ext cx="325956" cy="716690"/>
          </a:xfrm>
          <a:prstGeom prst="upArrow">
            <a:avLst>
              <a:gd name="adj1" fmla="val 50000"/>
              <a:gd name="adj2" fmla="val 50000"/>
            </a:avLst>
          </a:prstGeom>
          <a:solidFill>
            <a:srgbClr val="347F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4" name="Google Shape;484;ge9eb87cf82_0_0"/>
          <p:cNvSpPr txBox="1"/>
          <p:nvPr/>
        </p:nvSpPr>
        <p:spPr>
          <a:xfrm>
            <a:off x="5709075" y="4086375"/>
            <a:ext cx="125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85" name="Google Shape;485;ge9eb87cf82_0_0"/>
          <p:cNvSpPr txBox="1"/>
          <p:nvPr/>
        </p:nvSpPr>
        <p:spPr>
          <a:xfrm>
            <a:off x="5023700" y="4125425"/>
            <a:ext cx="2056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Go to backend</a:t>
            </a:r>
            <a:endParaRPr/>
          </a:p>
          <a:p>
            <a:pPr marL="0" lvl="0" indent="0" algn="l" rtl="0">
              <a:spcBef>
                <a:spcPts val="0"/>
              </a:spcBef>
              <a:spcAft>
                <a:spcPts val="0"/>
              </a:spcAft>
              <a:buNone/>
            </a:pPr>
            <a:r>
              <a:rPr lang="en-US"/>
              <a:t>Connect to database</a:t>
            </a:r>
            <a:endParaRPr/>
          </a:p>
        </p:txBody>
      </p:sp>
      <p:sp>
        <p:nvSpPr>
          <p:cNvPr id="486" name="Google Shape;486;ge9eb87cf82_0_0"/>
          <p:cNvSpPr/>
          <p:nvPr/>
        </p:nvSpPr>
        <p:spPr>
          <a:xfrm rot="10800000">
            <a:off x="7160275" y="3284686"/>
            <a:ext cx="326100" cy="1678200"/>
          </a:xfrm>
          <a:prstGeom prst="upArrow">
            <a:avLst>
              <a:gd name="adj1" fmla="val 50000"/>
              <a:gd name="adj2" fmla="val 50000"/>
            </a:avLst>
          </a:prstGeom>
          <a:solidFill>
            <a:srgbClr val="347F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7" name="Google Shape;487;ge9eb87cf82_0_0"/>
          <p:cNvSpPr txBox="1"/>
          <p:nvPr/>
        </p:nvSpPr>
        <p:spPr>
          <a:xfrm>
            <a:off x="6578800" y="5116850"/>
            <a:ext cx="1653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Go to midend</a:t>
            </a:r>
            <a:endParaRPr/>
          </a:p>
          <a:p>
            <a:pPr marL="0" lvl="0" indent="0" algn="l" rtl="0">
              <a:spcBef>
                <a:spcPts val="0"/>
              </a:spcBef>
              <a:spcAft>
                <a:spcPts val="0"/>
              </a:spcAft>
              <a:buNone/>
            </a:pPr>
            <a:r>
              <a:rPr lang="en-US"/>
              <a:t>do so precheck and precalculation</a:t>
            </a:r>
            <a:endParaRPr/>
          </a:p>
        </p:txBody>
      </p:sp>
      <p:sp>
        <p:nvSpPr>
          <p:cNvPr id="488" name="Google Shape;488;ge9eb87cf82_0_0"/>
          <p:cNvSpPr/>
          <p:nvPr/>
        </p:nvSpPr>
        <p:spPr>
          <a:xfrm rot="7958986">
            <a:off x="7946269" y="3234153"/>
            <a:ext cx="325897" cy="716553"/>
          </a:xfrm>
          <a:prstGeom prst="upArrow">
            <a:avLst>
              <a:gd name="adj1" fmla="val 50000"/>
              <a:gd name="adj2" fmla="val 50000"/>
            </a:avLst>
          </a:prstGeom>
          <a:solidFill>
            <a:srgbClr val="347F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9" name="Google Shape;489;ge9eb87cf82_0_0"/>
          <p:cNvSpPr txBox="1"/>
          <p:nvPr/>
        </p:nvSpPr>
        <p:spPr>
          <a:xfrm>
            <a:off x="8901725" y="2469000"/>
            <a:ext cx="1717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Travers all the log files and all the lines in the log files. Use Regex to extract useful data</a:t>
            </a:r>
            <a:endParaRPr/>
          </a:p>
        </p:txBody>
      </p:sp>
      <p:sp>
        <p:nvSpPr>
          <p:cNvPr id="34" name="Google Shape;495;ge9eb87cf82_0_47">
            <a:extLst>
              <a:ext uri="{FF2B5EF4-FFF2-40B4-BE49-F238E27FC236}">
                <a16:creationId xmlns:a16="http://schemas.microsoft.com/office/drawing/2014/main" id="{B2C6DA6F-CE1E-5C4E-B48C-3315A58E6ABE}"/>
              </a:ext>
            </a:extLst>
          </p:cNvPr>
          <p:cNvSpPr txBox="1"/>
          <p:nvPr/>
        </p:nvSpPr>
        <p:spPr>
          <a:xfrm>
            <a:off x="124315" y="31180"/>
            <a:ext cx="3000000" cy="677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ltLang="zh-CN" sz="3200" dirty="0">
                <a:solidFill>
                  <a:schemeClr val="dk1"/>
                </a:solidFill>
              </a:rPr>
              <a:t>Front</a:t>
            </a:r>
            <a:r>
              <a:rPr lang="zh-CN" altLang="en-US" sz="3200" dirty="0">
                <a:solidFill>
                  <a:schemeClr val="dk1"/>
                </a:solidFill>
              </a:rPr>
              <a:t> </a:t>
            </a:r>
            <a:r>
              <a:rPr lang="en-US" sz="3200" dirty="0">
                <a:solidFill>
                  <a:schemeClr val="dk1"/>
                </a:solidFill>
              </a:rPr>
              <a:t>End</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e9eb87cf82_0_47"/>
          <p:cNvSpPr txBox="1"/>
          <p:nvPr/>
        </p:nvSpPr>
        <p:spPr>
          <a:xfrm>
            <a:off x="0" y="0"/>
            <a:ext cx="3000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dirty="0">
                <a:solidFill>
                  <a:schemeClr val="dk1"/>
                </a:solidFill>
              </a:rPr>
              <a:t>Mid End</a:t>
            </a:r>
            <a:endParaRPr dirty="0"/>
          </a:p>
        </p:txBody>
      </p:sp>
      <p:sp>
        <p:nvSpPr>
          <p:cNvPr id="496" name="Google Shape;496;ge9eb87cf82_0_47"/>
          <p:cNvSpPr/>
          <p:nvPr/>
        </p:nvSpPr>
        <p:spPr>
          <a:xfrm>
            <a:off x="4314430" y="1449593"/>
            <a:ext cx="1662300" cy="1979400"/>
          </a:xfrm>
          <a:prstGeom prst="rect">
            <a:avLst/>
          </a:prstGeom>
          <a:solidFill>
            <a:srgbClr val="D9C8F0"/>
          </a:solidFill>
          <a:ln w="12700" cap="flat" cmpd="sng">
            <a:solidFill>
              <a:srgbClr val="7030A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Data Discovery</a:t>
            </a:r>
            <a:endParaRPr/>
          </a:p>
        </p:txBody>
      </p:sp>
      <p:pic>
        <p:nvPicPr>
          <p:cNvPr id="497" name="Google Shape;497;ge9eb87cf82_0_47"/>
          <p:cNvPicPr preferRelativeResize="0"/>
          <p:nvPr/>
        </p:nvPicPr>
        <p:blipFill rotWithShape="1">
          <a:blip r:embed="rId3">
            <a:alphaModFix/>
          </a:blip>
          <a:srcRect/>
          <a:stretch/>
        </p:blipFill>
        <p:spPr>
          <a:xfrm>
            <a:off x="4670121" y="1828807"/>
            <a:ext cx="950913" cy="950913"/>
          </a:xfrm>
          <a:prstGeom prst="rect">
            <a:avLst/>
          </a:prstGeom>
          <a:noFill/>
          <a:ln>
            <a:noFill/>
          </a:ln>
        </p:spPr>
      </p:pic>
      <p:sp>
        <p:nvSpPr>
          <p:cNvPr id="498" name="Google Shape;498;ge9eb87cf82_0_47"/>
          <p:cNvSpPr/>
          <p:nvPr/>
        </p:nvSpPr>
        <p:spPr>
          <a:xfrm rot="-8901477">
            <a:off x="3824754" y="3616179"/>
            <a:ext cx="325956" cy="716690"/>
          </a:xfrm>
          <a:prstGeom prst="upArrow">
            <a:avLst>
              <a:gd name="adj1" fmla="val 50000"/>
              <a:gd name="adj2" fmla="val 50000"/>
            </a:avLst>
          </a:prstGeom>
          <a:solidFill>
            <a:srgbClr val="347F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9" name="Google Shape;499;ge9eb87cf82_0_47"/>
          <p:cNvSpPr txBox="1"/>
          <p:nvPr/>
        </p:nvSpPr>
        <p:spPr>
          <a:xfrm>
            <a:off x="2534725" y="4358800"/>
            <a:ext cx="26415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t>Precheck whether those data is enough or suitable for ITS training</a:t>
            </a:r>
            <a:endParaRPr sz="1600"/>
          </a:p>
        </p:txBody>
      </p:sp>
      <p:sp>
        <p:nvSpPr>
          <p:cNvPr id="500" name="Google Shape;500;ge9eb87cf82_0_47"/>
          <p:cNvSpPr/>
          <p:nvPr/>
        </p:nvSpPr>
        <p:spPr>
          <a:xfrm rot="7958986">
            <a:off x="6187719" y="3616253"/>
            <a:ext cx="325897" cy="716553"/>
          </a:xfrm>
          <a:prstGeom prst="upArrow">
            <a:avLst>
              <a:gd name="adj1" fmla="val 50000"/>
              <a:gd name="adj2" fmla="val 50000"/>
            </a:avLst>
          </a:prstGeom>
          <a:solidFill>
            <a:srgbClr val="347F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1" name="Google Shape;501;ge9eb87cf82_0_47"/>
          <p:cNvSpPr txBox="1"/>
          <p:nvPr/>
        </p:nvSpPr>
        <p:spPr>
          <a:xfrm>
            <a:off x="6230250" y="4418025"/>
            <a:ext cx="4216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t>Precalculation for </a:t>
            </a:r>
            <a:endParaRPr sz="1600"/>
          </a:p>
          <a:p>
            <a:pPr marL="0" lvl="0" indent="0" algn="l" rtl="0">
              <a:spcBef>
                <a:spcPts val="0"/>
              </a:spcBef>
              <a:spcAft>
                <a:spcPts val="0"/>
              </a:spcAft>
              <a:buNone/>
            </a:pPr>
            <a:r>
              <a:rPr lang="en-US" sz="1600"/>
              <a:t>total test = from test name</a:t>
            </a:r>
            <a:endParaRPr sz="1600"/>
          </a:p>
          <a:p>
            <a:pPr marL="0" lvl="0" indent="0" algn="l" rtl="0">
              <a:spcBef>
                <a:spcPts val="0"/>
              </a:spcBef>
              <a:spcAft>
                <a:spcPts val="0"/>
              </a:spcAft>
              <a:buNone/>
            </a:pPr>
            <a:r>
              <a:rPr lang="en-US" sz="1600"/>
              <a:t>Untest = total test - (pass + failure test)</a:t>
            </a:r>
            <a:endParaRPr sz="1600"/>
          </a:p>
          <a:p>
            <a:pPr marL="0" lvl="0" indent="0" algn="l" rtl="0">
              <a:spcBef>
                <a:spcPts val="0"/>
              </a:spcBef>
              <a:spcAft>
                <a:spcPts val="0"/>
              </a:spcAft>
              <a:buNone/>
            </a:pPr>
            <a:r>
              <a:rPr lang="en-US" sz="1600"/>
              <a:t>OnlyinPre = len(previous) - len(same_test)</a:t>
            </a:r>
            <a:endParaRPr sz="1600"/>
          </a:p>
          <a:p>
            <a:pPr marL="0" lvl="0" indent="0" algn="l" rtl="0">
              <a:spcBef>
                <a:spcPts val="0"/>
              </a:spcBef>
              <a:spcAft>
                <a:spcPts val="0"/>
              </a:spcAft>
              <a:buNone/>
            </a:pPr>
            <a:r>
              <a:rPr lang="en-US" sz="1600"/>
              <a:t>OnlyinCur = len(current) - len(same_test)</a:t>
            </a:r>
            <a:endParaRPr sz="1600"/>
          </a:p>
          <a:p>
            <a:pPr marL="0" lvl="0" indent="0" algn="l" rtl="0">
              <a:spcBef>
                <a:spcPts val="0"/>
              </a:spcBef>
              <a:spcAft>
                <a:spcPts val="0"/>
              </a:spcAft>
              <a:buNone/>
            </a:pPr>
            <a:r>
              <a:rPr lang="en-US" sz="1600"/>
              <a:t>Variance = OnlyinPre + OnlyinCur</a:t>
            </a:r>
            <a:endParaRPr sz="1600"/>
          </a:p>
          <a:p>
            <a:pPr marL="0" lvl="0" indent="0" algn="l" rtl="0">
              <a:spcBef>
                <a:spcPts val="0"/>
              </a:spcBef>
              <a:spcAft>
                <a:spcPts val="0"/>
              </a:spcAft>
              <a:buNone/>
            </a:pPr>
            <a:r>
              <a:rPr lang="en-US" sz="1600"/>
              <a:t>(first seq is 0,0,0)</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ge9eb87cf82_0_66"/>
          <p:cNvSpPr txBox="1"/>
          <p:nvPr/>
        </p:nvSpPr>
        <p:spPr>
          <a:xfrm>
            <a:off x="0" y="0"/>
            <a:ext cx="3000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a:solidFill>
                  <a:schemeClr val="dk1"/>
                </a:solidFill>
              </a:rPr>
              <a:t>Back End</a:t>
            </a:r>
            <a:endParaRPr/>
          </a:p>
        </p:txBody>
      </p:sp>
      <p:graphicFrame>
        <p:nvGraphicFramePr>
          <p:cNvPr id="508" name="Google Shape;508;ge9eb87cf82_0_66"/>
          <p:cNvGraphicFramePr/>
          <p:nvPr>
            <p:extLst>
              <p:ext uri="{D42A27DB-BD31-4B8C-83A1-F6EECF244321}">
                <p14:modId xmlns:p14="http://schemas.microsoft.com/office/powerpoint/2010/main" val="4210214603"/>
              </p:ext>
            </p:extLst>
          </p:nvPr>
        </p:nvGraphicFramePr>
        <p:xfrm>
          <a:off x="304809" y="3535239"/>
          <a:ext cx="11468091" cy="1995933"/>
        </p:xfrm>
        <a:graphic>
          <a:graphicData uri="http://schemas.openxmlformats.org/drawingml/2006/table">
            <a:tbl>
              <a:tblPr firstRow="1" bandRow="1">
                <a:noFill/>
                <a:tableStyleId>{F05DF265-92E1-452B-9C39-D2B449A264F9}</a:tableStyleId>
              </a:tblPr>
              <a:tblGrid>
                <a:gridCol w="663275">
                  <a:extLst>
                    <a:ext uri="{9D8B030D-6E8A-4147-A177-3AD203B41FA5}">
                      <a16:colId xmlns:a16="http://schemas.microsoft.com/office/drawing/2014/main" val="20000"/>
                    </a:ext>
                  </a:extLst>
                </a:gridCol>
                <a:gridCol w="911516">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1181100">
                  <a:extLst>
                    <a:ext uri="{9D8B030D-6E8A-4147-A177-3AD203B41FA5}">
                      <a16:colId xmlns:a16="http://schemas.microsoft.com/office/drawing/2014/main" val="20003"/>
                    </a:ext>
                  </a:extLst>
                </a:gridCol>
                <a:gridCol w="941820">
                  <a:extLst>
                    <a:ext uri="{9D8B030D-6E8A-4147-A177-3AD203B41FA5}">
                      <a16:colId xmlns:a16="http://schemas.microsoft.com/office/drawing/2014/main" val="20004"/>
                    </a:ext>
                  </a:extLst>
                </a:gridCol>
                <a:gridCol w="865853">
                  <a:extLst>
                    <a:ext uri="{9D8B030D-6E8A-4147-A177-3AD203B41FA5}">
                      <a16:colId xmlns:a16="http://schemas.microsoft.com/office/drawing/2014/main" val="20005"/>
                    </a:ext>
                  </a:extLst>
                </a:gridCol>
                <a:gridCol w="800051">
                  <a:extLst>
                    <a:ext uri="{9D8B030D-6E8A-4147-A177-3AD203B41FA5}">
                      <a16:colId xmlns:a16="http://schemas.microsoft.com/office/drawing/2014/main" val="20006"/>
                    </a:ext>
                  </a:extLst>
                </a:gridCol>
                <a:gridCol w="788179">
                  <a:extLst>
                    <a:ext uri="{9D8B030D-6E8A-4147-A177-3AD203B41FA5}">
                      <a16:colId xmlns:a16="http://schemas.microsoft.com/office/drawing/2014/main" val="20007"/>
                    </a:ext>
                  </a:extLst>
                </a:gridCol>
                <a:gridCol w="859277">
                  <a:extLst>
                    <a:ext uri="{9D8B030D-6E8A-4147-A177-3AD203B41FA5}">
                      <a16:colId xmlns:a16="http://schemas.microsoft.com/office/drawing/2014/main" val="20008"/>
                    </a:ext>
                  </a:extLst>
                </a:gridCol>
                <a:gridCol w="1113140">
                  <a:extLst>
                    <a:ext uri="{9D8B030D-6E8A-4147-A177-3AD203B41FA5}">
                      <a16:colId xmlns:a16="http://schemas.microsoft.com/office/drawing/2014/main" val="20009"/>
                    </a:ext>
                  </a:extLst>
                </a:gridCol>
                <a:gridCol w="1159480">
                  <a:extLst>
                    <a:ext uri="{9D8B030D-6E8A-4147-A177-3AD203B41FA5}">
                      <a16:colId xmlns:a16="http://schemas.microsoft.com/office/drawing/2014/main" val="20010"/>
                    </a:ext>
                  </a:extLst>
                </a:gridCol>
                <a:gridCol w="1066800">
                  <a:extLst>
                    <a:ext uri="{9D8B030D-6E8A-4147-A177-3AD203B41FA5}">
                      <a16:colId xmlns:a16="http://schemas.microsoft.com/office/drawing/2014/main" val="20011"/>
                    </a:ext>
                  </a:extLst>
                </a:gridCol>
              </a:tblGrid>
              <a:tr h="516708">
                <a:tc>
                  <a:txBody>
                    <a:bodyPr/>
                    <a:lstStyle/>
                    <a:p>
                      <a:pPr marL="0" marR="0" lvl="0" indent="0" algn="l" rtl="0">
                        <a:spcBef>
                          <a:spcPts val="0"/>
                        </a:spcBef>
                        <a:spcAft>
                          <a:spcPts val="0"/>
                        </a:spcAft>
                        <a:buNone/>
                      </a:pPr>
                      <a:r>
                        <a:rPr lang="en-US" sz="1400" u="none" strike="noStrike" cap="none" dirty="0"/>
                        <a:t>Seq</a:t>
                      </a:r>
                      <a:endParaRPr sz="1400" dirty="0"/>
                    </a:p>
                  </a:txBody>
                  <a:tcPr marL="91450" marR="91450" marT="45725" marB="45725"/>
                </a:tc>
                <a:tc>
                  <a:txBody>
                    <a:bodyPr/>
                    <a:lstStyle/>
                    <a:p>
                      <a:pPr marL="0" marR="0" lvl="0" indent="0" algn="l" rtl="0">
                        <a:spcBef>
                          <a:spcPts val="0"/>
                        </a:spcBef>
                        <a:spcAft>
                          <a:spcPts val="0"/>
                        </a:spcAft>
                        <a:buNone/>
                      </a:pPr>
                      <a:r>
                        <a:rPr lang="en-US" sz="1400" dirty="0"/>
                        <a:t>product</a:t>
                      </a:r>
                      <a:endParaRPr sz="1400" dirty="0"/>
                    </a:p>
                  </a:txBody>
                  <a:tcPr marL="91450" marR="91450" marT="45725" marB="45725"/>
                </a:tc>
                <a:tc>
                  <a:txBody>
                    <a:bodyPr/>
                    <a:lstStyle/>
                    <a:p>
                      <a:pPr marL="0" marR="0" lvl="0" indent="0" algn="l" rtl="0">
                        <a:spcBef>
                          <a:spcPts val="0"/>
                        </a:spcBef>
                        <a:spcAft>
                          <a:spcPts val="0"/>
                        </a:spcAft>
                        <a:buNone/>
                      </a:pPr>
                      <a:r>
                        <a:rPr lang="en-US" sz="1400" dirty="0" err="1"/>
                        <a:t>changelist</a:t>
                      </a:r>
                      <a:endParaRPr sz="1400" dirty="0"/>
                    </a:p>
                  </a:txBody>
                  <a:tcPr marL="91450" marR="91450" marT="45725" marB="45725"/>
                </a:tc>
                <a:tc>
                  <a:txBody>
                    <a:bodyPr/>
                    <a:lstStyle/>
                    <a:p>
                      <a:pPr marL="0" marR="0" lvl="0" indent="0" algn="l" rtl="0">
                        <a:spcBef>
                          <a:spcPts val="0"/>
                        </a:spcBef>
                        <a:spcAft>
                          <a:spcPts val="0"/>
                        </a:spcAft>
                        <a:buNone/>
                      </a:pPr>
                      <a:r>
                        <a:rPr lang="en-US" sz="1400"/>
                        <a:t>Regression Tag</a:t>
                      </a:r>
                      <a:endParaRPr sz="1400"/>
                    </a:p>
                  </a:txBody>
                  <a:tcPr marL="91450" marR="91450" marT="45725" marB="45725"/>
                </a:tc>
                <a:tc>
                  <a:txBody>
                    <a:bodyPr/>
                    <a:lstStyle/>
                    <a:p>
                      <a:pPr marL="0" marR="0" lvl="0" indent="0" algn="l" rtl="0">
                        <a:spcBef>
                          <a:spcPts val="0"/>
                        </a:spcBef>
                        <a:spcAft>
                          <a:spcPts val="0"/>
                        </a:spcAft>
                        <a:buNone/>
                      </a:pPr>
                      <a:r>
                        <a:rPr lang="en-US" sz="1400"/>
                        <a:t>Run Date</a:t>
                      </a:r>
                      <a:endParaRPr sz="1400"/>
                    </a:p>
                  </a:txBody>
                  <a:tcPr marL="91450" marR="91450" marT="45725" marB="45725"/>
                </a:tc>
                <a:tc>
                  <a:txBody>
                    <a:bodyPr/>
                    <a:lstStyle/>
                    <a:p>
                      <a:pPr marL="0" marR="0" lvl="0" indent="0" algn="l" rtl="0">
                        <a:spcBef>
                          <a:spcPts val="0"/>
                        </a:spcBef>
                        <a:spcAft>
                          <a:spcPts val="0"/>
                        </a:spcAft>
                        <a:buNone/>
                      </a:pPr>
                      <a:r>
                        <a:rPr lang="en-US" sz="1400"/>
                        <a:t>Total</a:t>
                      </a:r>
                      <a:endParaRPr sz="1400"/>
                    </a:p>
                  </a:txBody>
                  <a:tcPr marL="91450" marR="91450" marT="45725" marB="45725"/>
                </a:tc>
                <a:tc>
                  <a:txBody>
                    <a:bodyPr/>
                    <a:lstStyle/>
                    <a:p>
                      <a:pPr marL="0" marR="0" lvl="0" indent="0" algn="l" rtl="0">
                        <a:spcBef>
                          <a:spcPts val="0"/>
                        </a:spcBef>
                        <a:spcAft>
                          <a:spcPts val="0"/>
                        </a:spcAft>
                        <a:buNone/>
                      </a:pPr>
                      <a:r>
                        <a:rPr lang="en-US" sz="1400"/>
                        <a:t>Pass</a:t>
                      </a:r>
                      <a:endParaRPr sz="1400"/>
                    </a:p>
                  </a:txBody>
                  <a:tcPr marL="91450" marR="91450" marT="45725" marB="45725"/>
                </a:tc>
                <a:tc>
                  <a:txBody>
                    <a:bodyPr/>
                    <a:lstStyle/>
                    <a:p>
                      <a:pPr marL="0" marR="0" lvl="0" indent="0" algn="l" rtl="0">
                        <a:spcBef>
                          <a:spcPts val="0"/>
                        </a:spcBef>
                        <a:spcAft>
                          <a:spcPts val="0"/>
                        </a:spcAft>
                        <a:buNone/>
                      </a:pPr>
                      <a:r>
                        <a:rPr lang="en-US" sz="1400"/>
                        <a:t>Fail</a:t>
                      </a:r>
                      <a:endParaRPr sz="1400"/>
                    </a:p>
                  </a:txBody>
                  <a:tcPr marL="91450" marR="91450" marT="45725" marB="45725"/>
                </a:tc>
                <a:tc>
                  <a:txBody>
                    <a:bodyPr/>
                    <a:lstStyle/>
                    <a:p>
                      <a:pPr marL="0" marR="0" lvl="0" indent="0" algn="l" rtl="0">
                        <a:spcBef>
                          <a:spcPts val="0"/>
                        </a:spcBef>
                        <a:spcAft>
                          <a:spcPts val="0"/>
                        </a:spcAft>
                        <a:buNone/>
                      </a:pPr>
                      <a:r>
                        <a:rPr lang="en-US" sz="1400"/>
                        <a:t>Untest</a:t>
                      </a:r>
                      <a:endParaRPr sz="1400"/>
                    </a:p>
                  </a:txBody>
                  <a:tcPr marL="91450" marR="91450" marT="45725" marB="45725"/>
                </a:tc>
                <a:tc>
                  <a:txBody>
                    <a:bodyPr/>
                    <a:lstStyle/>
                    <a:p>
                      <a:pPr marL="0" marR="0" lvl="0" indent="0" algn="l" rtl="0">
                        <a:spcBef>
                          <a:spcPts val="0"/>
                        </a:spcBef>
                        <a:spcAft>
                          <a:spcPts val="0"/>
                        </a:spcAft>
                        <a:buNone/>
                      </a:pPr>
                      <a:r>
                        <a:rPr lang="en-US" sz="1400" dirty="0" err="1"/>
                        <a:t>OnlyinPre</a:t>
                      </a:r>
                      <a:endParaRPr sz="1400" dirty="0"/>
                    </a:p>
                  </a:txBody>
                  <a:tcPr marL="91450" marR="91450" marT="45725" marB="45725"/>
                </a:tc>
                <a:tc>
                  <a:txBody>
                    <a:bodyPr/>
                    <a:lstStyle/>
                    <a:p>
                      <a:pPr marL="0" marR="0" lvl="0" indent="0" algn="l" rtl="0">
                        <a:spcBef>
                          <a:spcPts val="0"/>
                        </a:spcBef>
                        <a:spcAft>
                          <a:spcPts val="0"/>
                        </a:spcAft>
                        <a:buNone/>
                      </a:pPr>
                      <a:r>
                        <a:rPr lang="en-US" sz="1400"/>
                        <a:t>OnlyinCur</a:t>
                      </a:r>
                      <a:endParaRPr sz="1400"/>
                    </a:p>
                  </a:txBody>
                  <a:tcPr marL="91450" marR="91450" marT="45725" marB="45725"/>
                </a:tc>
                <a:tc>
                  <a:txBody>
                    <a:bodyPr/>
                    <a:lstStyle/>
                    <a:p>
                      <a:pPr marL="0" marR="0" lvl="0" indent="0" algn="l" rtl="0">
                        <a:spcBef>
                          <a:spcPts val="0"/>
                        </a:spcBef>
                        <a:spcAft>
                          <a:spcPts val="0"/>
                        </a:spcAft>
                        <a:buNone/>
                      </a:pPr>
                      <a:r>
                        <a:rPr lang="en-US" sz="1400"/>
                        <a:t>Variance</a:t>
                      </a:r>
                      <a:endParaRPr sz="1400"/>
                    </a:p>
                  </a:txBody>
                  <a:tcPr marL="91450" marR="91450" marT="45725" marB="45725"/>
                </a:tc>
                <a:extLst>
                  <a:ext uri="{0D108BD9-81ED-4DB2-BD59-A6C34878D82A}">
                    <a16:rowId xmlns:a16="http://schemas.microsoft.com/office/drawing/2014/main" val="10000"/>
                  </a:ext>
                </a:extLst>
              </a:tr>
              <a:tr h="959593">
                <a:tc>
                  <a:txBody>
                    <a:bodyPr/>
                    <a:lstStyle/>
                    <a:p>
                      <a:pPr marL="0" marR="0" lvl="0" indent="0" algn="l" rtl="0">
                        <a:spcBef>
                          <a:spcPts val="0"/>
                        </a:spcBef>
                        <a:spcAft>
                          <a:spcPts val="0"/>
                        </a:spcAft>
                        <a:buNone/>
                      </a:pPr>
                      <a:r>
                        <a:rPr lang="en-US" sz="1400"/>
                        <a:t>1,2,3</a:t>
                      </a:r>
                      <a:endParaRPr sz="1400"/>
                    </a:p>
                  </a:txBody>
                  <a:tcPr marL="91450" marR="91450" marT="45725" marB="45725"/>
                </a:tc>
                <a:tc>
                  <a:txBody>
                    <a:bodyPr/>
                    <a:lstStyle/>
                    <a:p>
                      <a:pPr marL="0" marR="0" lvl="0" indent="0" algn="l" rtl="0">
                        <a:spcBef>
                          <a:spcPts val="0"/>
                        </a:spcBef>
                        <a:spcAft>
                          <a:spcPts val="0"/>
                        </a:spcAft>
                        <a:buNone/>
                      </a:pPr>
                      <a:r>
                        <a:rPr lang="en-US" sz="1400"/>
                        <a:t>ibex</a:t>
                      </a:r>
                      <a:endParaRPr sz="1400"/>
                    </a:p>
                  </a:txBody>
                  <a:tcPr marL="91450" marR="91450" marT="45725" marB="45725"/>
                </a:tc>
                <a:tc>
                  <a:txBody>
                    <a:bodyPr/>
                    <a:lstStyle/>
                    <a:p>
                      <a:pPr marL="0" marR="0" lvl="0" indent="0" algn="l" rtl="0">
                        <a:spcBef>
                          <a:spcPts val="0"/>
                        </a:spcBef>
                        <a:spcAft>
                          <a:spcPts val="0"/>
                        </a:spcAft>
                        <a:buNone/>
                      </a:pPr>
                      <a:r>
                        <a:rPr lang="en-US" sz="1400" dirty="0"/>
                        <a:t>Commit hash</a:t>
                      </a:r>
                      <a:endParaRPr sz="1400" dirty="0"/>
                    </a:p>
                  </a:txBody>
                  <a:tcPr marL="91450" marR="91450" marT="45725" marB="45725"/>
                </a:tc>
                <a:tc>
                  <a:txBody>
                    <a:bodyPr/>
                    <a:lstStyle/>
                    <a:p>
                      <a:pPr marL="0" marR="0" lvl="0" indent="0" algn="l" rtl="0">
                        <a:spcBef>
                          <a:spcPts val="0"/>
                        </a:spcBef>
                        <a:spcAft>
                          <a:spcPts val="0"/>
                        </a:spcAft>
                        <a:buNone/>
                      </a:pPr>
                      <a:r>
                        <a:rPr lang="en-US" sz="1400" dirty="0" err="1"/>
                        <a:t>Ibex_time</a:t>
                      </a:r>
                      <a:r>
                        <a:rPr lang="en-US" sz="1400" dirty="0"/>
                        <a:t> stamp</a:t>
                      </a:r>
                      <a:endParaRPr sz="1400" dirty="0"/>
                    </a:p>
                  </a:txBody>
                  <a:tcPr marL="91450" marR="91450" marT="45725" marB="45725"/>
                </a:tc>
                <a:tc>
                  <a:txBody>
                    <a:bodyPr/>
                    <a:lstStyle/>
                    <a:p>
                      <a:pPr marL="0" marR="0" lvl="0" indent="0" algn="l" rtl="0">
                        <a:spcBef>
                          <a:spcPts val="0"/>
                        </a:spcBef>
                        <a:spcAft>
                          <a:spcPts val="0"/>
                        </a:spcAft>
                        <a:buNone/>
                      </a:pPr>
                      <a:r>
                        <a:rPr lang="en-US" sz="1400" dirty="0"/>
                        <a:t>date</a:t>
                      </a:r>
                      <a:endParaRPr sz="1400" dirty="0"/>
                    </a:p>
                  </a:txBody>
                  <a:tcPr marL="91450" marR="91450" marT="45725" marB="45725"/>
                </a:tc>
                <a:tc>
                  <a:txBody>
                    <a:bodyPr/>
                    <a:lstStyle/>
                    <a:p>
                      <a:pPr marL="0" marR="0" lvl="0" indent="0" algn="l" rtl="0">
                        <a:spcBef>
                          <a:spcPts val="0"/>
                        </a:spcBef>
                        <a:spcAft>
                          <a:spcPts val="0"/>
                        </a:spcAft>
                        <a:buNone/>
                      </a:pPr>
                      <a:r>
                        <a:rPr lang="en-US" sz="1400" dirty="0"/>
                        <a:t>Total test</a:t>
                      </a:r>
                      <a:endParaRPr sz="1400" dirty="0"/>
                    </a:p>
                  </a:txBody>
                  <a:tcPr marL="91450" marR="91450" marT="45725" marB="45725"/>
                </a:tc>
                <a:tc>
                  <a:txBody>
                    <a:bodyPr/>
                    <a:lstStyle/>
                    <a:p>
                      <a:pPr marL="0" marR="0" lvl="0" indent="0" algn="l" rtl="0">
                        <a:spcBef>
                          <a:spcPts val="0"/>
                        </a:spcBef>
                        <a:spcAft>
                          <a:spcPts val="0"/>
                        </a:spcAft>
                        <a:buNone/>
                      </a:pPr>
                      <a:r>
                        <a:rPr lang="en-US" sz="1400" dirty="0"/>
                        <a:t>Pass test</a:t>
                      </a:r>
                      <a:endParaRPr sz="1400" dirty="0"/>
                    </a:p>
                  </a:txBody>
                  <a:tcPr marL="91450" marR="91450" marT="45725" marB="45725"/>
                </a:tc>
                <a:tc>
                  <a:txBody>
                    <a:bodyPr/>
                    <a:lstStyle/>
                    <a:p>
                      <a:pPr marL="0" marR="0" lvl="0" indent="0" algn="l" rtl="0">
                        <a:spcBef>
                          <a:spcPts val="0"/>
                        </a:spcBef>
                        <a:spcAft>
                          <a:spcPts val="0"/>
                        </a:spcAft>
                        <a:buNone/>
                      </a:pPr>
                      <a:r>
                        <a:rPr lang="en-US" sz="1400" dirty="0"/>
                        <a:t>Failed test</a:t>
                      </a:r>
                      <a:endParaRPr sz="1400" dirty="0"/>
                    </a:p>
                  </a:txBody>
                  <a:tcPr marL="91450" marR="91450" marT="45725" marB="45725"/>
                </a:tc>
                <a:tc>
                  <a:txBody>
                    <a:bodyPr/>
                    <a:lstStyle/>
                    <a:p>
                      <a:pPr marL="0" marR="0" lvl="0" indent="0" algn="l" rtl="0">
                        <a:spcBef>
                          <a:spcPts val="0"/>
                        </a:spcBef>
                        <a:spcAft>
                          <a:spcPts val="0"/>
                        </a:spcAft>
                        <a:buNone/>
                      </a:pPr>
                      <a:r>
                        <a:rPr lang="en-US" sz="1400" dirty="0" err="1"/>
                        <a:t>Untest</a:t>
                      </a:r>
                      <a:r>
                        <a:rPr lang="en-US" sz="1400" dirty="0"/>
                        <a:t> number</a:t>
                      </a:r>
                      <a:endParaRPr sz="1400" dirty="0"/>
                    </a:p>
                  </a:txBody>
                  <a:tcPr marL="91450" marR="91450" marT="45725" marB="45725"/>
                </a:tc>
                <a:tc>
                  <a:txBody>
                    <a:bodyPr/>
                    <a:lstStyle/>
                    <a:p>
                      <a:pPr marL="0" marR="0" lvl="0" indent="0" algn="l" rtl="0">
                        <a:spcBef>
                          <a:spcPts val="0"/>
                        </a:spcBef>
                        <a:spcAft>
                          <a:spcPts val="0"/>
                        </a:spcAft>
                        <a:buNone/>
                      </a:pPr>
                      <a:r>
                        <a:rPr lang="en-US" sz="1400" dirty="0"/>
                        <a:t>Only in the previous test</a:t>
                      </a:r>
                      <a:endParaRPr sz="1400" dirty="0"/>
                    </a:p>
                  </a:txBody>
                  <a:tcPr marL="91450" marR="91450" marT="45725" marB="45725"/>
                </a:tc>
                <a:tc>
                  <a:txBody>
                    <a:bodyPr/>
                    <a:lstStyle/>
                    <a:p>
                      <a:pPr marL="0" marR="0" lvl="0" indent="0" algn="l" rtl="0">
                        <a:spcBef>
                          <a:spcPts val="0"/>
                        </a:spcBef>
                        <a:spcAft>
                          <a:spcPts val="0"/>
                        </a:spcAft>
                        <a:buNone/>
                      </a:pPr>
                      <a:r>
                        <a:rPr lang="en-US" sz="1400" dirty="0"/>
                        <a:t>Only in the current test</a:t>
                      </a:r>
                      <a:endParaRPr sz="1400" dirty="0"/>
                    </a:p>
                  </a:txBody>
                  <a:tcPr marL="91450" marR="91450" marT="45725" marB="45725"/>
                </a:tc>
                <a:tc>
                  <a:txBody>
                    <a:bodyPr/>
                    <a:lstStyle/>
                    <a:p>
                      <a:pPr marL="0" marR="0" lvl="0" indent="0" algn="l" rtl="0">
                        <a:spcBef>
                          <a:spcPts val="0"/>
                        </a:spcBef>
                        <a:spcAft>
                          <a:spcPts val="0"/>
                        </a:spcAft>
                        <a:buNone/>
                      </a:pPr>
                      <a:r>
                        <a:rPr lang="en-US" sz="1400" dirty="0"/>
                        <a:t>Variance test</a:t>
                      </a:r>
                      <a:endParaRPr sz="1400" dirty="0"/>
                    </a:p>
                  </a:txBody>
                  <a:tcPr marL="91450" marR="91450" marT="45725" marB="45725"/>
                </a:tc>
                <a:extLst>
                  <a:ext uri="{0D108BD9-81ED-4DB2-BD59-A6C34878D82A}">
                    <a16:rowId xmlns:a16="http://schemas.microsoft.com/office/drawing/2014/main" val="10001"/>
                  </a:ext>
                </a:extLst>
              </a:tr>
              <a:tr h="516708">
                <a:tc>
                  <a:txBody>
                    <a:bodyPr/>
                    <a:lstStyle/>
                    <a:p>
                      <a:pPr marL="0" marR="0" lvl="0" indent="0" algn="l" rtl="0">
                        <a:spcBef>
                          <a:spcPts val="0"/>
                        </a:spcBef>
                        <a:spcAft>
                          <a:spcPts val="0"/>
                        </a:spcAft>
                        <a:buNone/>
                      </a:pPr>
                      <a:r>
                        <a:rPr lang="en-US" sz="1400"/>
                        <a:t>integer</a:t>
                      </a:r>
                      <a:endParaRPr sz="1400"/>
                    </a:p>
                  </a:txBody>
                  <a:tcPr marL="91450" marR="91450" marT="45725" marB="45725"/>
                </a:tc>
                <a:tc>
                  <a:txBody>
                    <a:bodyPr/>
                    <a:lstStyle/>
                    <a:p>
                      <a:pPr marL="0" marR="0" lvl="0" indent="0" algn="l" rtl="0">
                        <a:spcBef>
                          <a:spcPts val="0"/>
                        </a:spcBef>
                        <a:spcAft>
                          <a:spcPts val="0"/>
                        </a:spcAft>
                        <a:buNone/>
                      </a:pPr>
                      <a:r>
                        <a:rPr lang="en-US" sz="1400"/>
                        <a:t>String</a:t>
                      </a:r>
                      <a:endParaRPr sz="1400"/>
                    </a:p>
                  </a:txBody>
                  <a:tcPr marL="91450" marR="91450" marT="45725" marB="45725"/>
                </a:tc>
                <a:tc>
                  <a:txBody>
                    <a:bodyPr/>
                    <a:lstStyle/>
                    <a:p>
                      <a:pPr marL="0" marR="0" lvl="0" indent="0" algn="l" rtl="0">
                        <a:spcBef>
                          <a:spcPts val="0"/>
                        </a:spcBef>
                        <a:spcAft>
                          <a:spcPts val="0"/>
                        </a:spcAft>
                        <a:buNone/>
                      </a:pPr>
                      <a:r>
                        <a:rPr lang="en-US" sz="1400"/>
                        <a:t>hex</a:t>
                      </a:r>
                      <a:endParaRPr sz="1400"/>
                    </a:p>
                  </a:txBody>
                  <a:tcPr marL="91450" marR="91450" marT="45725" marB="45725"/>
                </a:tc>
                <a:tc>
                  <a:txBody>
                    <a:bodyPr/>
                    <a:lstStyle/>
                    <a:p>
                      <a:pPr marL="0" marR="0" lvl="0" indent="0" algn="l" rtl="0">
                        <a:spcBef>
                          <a:spcPts val="0"/>
                        </a:spcBef>
                        <a:spcAft>
                          <a:spcPts val="0"/>
                        </a:spcAft>
                        <a:buNone/>
                      </a:pPr>
                      <a:r>
                        <a:rPr lang="en-US" sz="1400"/>
                        <a:t>String</a:t>
                      </a:r>
                      <a:endParaRPr sz="1400"/>
                    </a:p>
                  </a:txBody>
                  <a:tcPr marL="91450" marR="91450" marT="45725" marB="45725"/>
                </a:tc>
                <a:tc>
                  <a:txBody>
                    <a:bodyPr/>
                    <a:lstStyle/>
                    <a:p>
                      <a:pPr marL="0" marR="0" lvl="0" indent="0" algn="l" rtl="0">
                        <a:spcBef>
                          <a:spcPts val="0"/>
                        </a:spcBef>
                        <a:spcAft>
                          <a:spcPts val="0"/>
                        </a:spcAft>
                        <a:buNone/>
                      </a:pPr>
                      <a:r>
                        <a:rPr lang="en-US" sz="1400"/>
                        <a:t>string</a:t>
                      </a:r>
                      <a:endParaRPr sz="1400"/>
                    </a:p>
                  </a:txBody>
                  <a:tcPr marL="91450" marR="91450" marT="45725" marB="45725"/>
                </a:tc>
                <a:tc>
                  <a:txBody>
                    <a:bodyPr/>
                    <a:lstStyle/>
                    <a:p>
                      <a:pPr marL="0" marR="0" lvl="0" indent="0" algn="l" rtl="0">
                        <a:spcBef>
                          <a:spcPts val="0"/>
                        </a:spcBef>
                        <a:spcAft>
                          <a:spcPts val="0"/>
                        </a:spcAft>
                        <a:buNone/>
                      </a:pPr>
                      <a:r>
                        <a:rPr lang="en-US" sz="1400"/>
                        <a:t>Integer</a:t>
                      </a:r>
                      <a:endParaRPr sz="1400"/>
                    </a:p>
                  </a:txBody>
                  <a:tcPr marL="91450" marR="91450" marT="45725" marB="45725"/>
                </a:tc>
                <a:tc>
                  <a:txBody>
                    <a:bodyPr/>
                    <a:lstStyle/>
                    <a:p>
                      <a:pPr marL="0" marR="0" lvl="0" indent="0" algn="l" rtl="0">
                        <a:spcBef>
                          <a:spcPts val="0"/>
                        </a:spcBef>
                        <a:spcAft>
                          <a:spcPts val="0"/>
                        </a:spcAft>
                        <a:buNone/>
                      </a:pPr>
                      <a:r>
                        <a:rPr lang="en-US" sz="1400"/>
                        <a:t>Integer</a:t>
                      </a:r>
                      <a:endParaRPr sz="1400"/>
                    </a:p>
                  </a:txBody>
                  <a:tcPr marL="91450" marR="91450" marT="45725" marB="45725"/>
                </a:tc>
                <a:tc>
                  <a:txBody>
                    <a:bodyPr/>
                    <a:lstStyle/>
                    <a:p>
                      <a:pPr marL="0" marR="0" lvl="0" indent="0" algn="l" rtl="0">
                        <a:spcBef>
                          <a:spcPts val="0"/>
                        </a:spcBef>
                        <a:spcAft>
                          <a:spcPts val="0"/>
                        </a:spcAft>
                        <a:buNone/>
                      </a:pPr>
                      <a:r>
                        <a:rPr lang="en-US" sz="1400"/>
                        <a:t>Integer</a:t>
                      </a:r>
                      <a:endParaRPr sz="1400"/>
                    </a:p>
                  </a:txBody>
                  <a:tcPr marL="91450" marR="91450" marT="45725" marB="45725"/>
                </a:tc>
                <a:tc>
                  <a:txBody>
                    <a:bodyPr/>
                    <a:lstStyle/>
                    <a:p>
                      <a:pPr marL="0" marR="0" lvl="0" indent="0" algn="l" rtl="0">
                        <a:spcBef>
                          <a:spcPts val="0"/>
                        </a:spcBef>
                        <a:spcAft>
                          <a:spcPts val="0"/>
                        </a:spcAft>
                        <a:buNone/>
                      </a:pPr>
                      <a:r>
                        <a:rPr lang="en-US" sz="1400"/>
                        <a:t>integer</a:t>
                      </a:r>
                      <a:endParaRPr sz="1400"/>
                    </a:p>
                  </a:txBody>
                  <a:tcPr marL="91450" marR="91450" marT="45725" marB="45725"/>
                </a:tc>
                <a:tc>
                  <a:txBody>
                    <a:bodyPr/>
                    <a:lstStyle/>
                    <a:p>
                      <a:pPr marL="0" marR="0" lvl="0" indent="0" algn="l" rtl="0">
                        <a:spcBef>
                          <a:spcPts val="0"/>
                        </a:spcBef>
                        <a:spcAft>
                          <a:spcPts val="0"/>
                        </a:spcAft>
                        <a:buNone/>
                      </a:pPr>
                      <a:r>
                        <a:rPr lang="en-US" sz="1400"/>
                        <a:t>integer</a:t>
                      </a:r>
                      <a:endParaRPr sz="1400"/>
                    </a:p>
                  </a:txBody>
                  <a:tcPr marL="91450" marR="91450" marT="45725" marB="45725"/>
                </a:tc>
                <a:tc>
                  <a:txBody>
                    <a:bodyPr/>
                    <a:lstStyle/>
                    <a:p>
                      <a:pPr marL="0" marR="0" lvl="0" indent="0" algn="l" rtl="0">
                        <a:spcBef>
                          <a:spcPts val="0"/>
                        </a:spcBef>
                        <a:spcAft>
                          <a:spcPts val="0"/>
                        </a:spcAft>
                        <a:buNone/>
                      </a:pPr>
                      <a:r>
                        <a:rPr lang="en-US" sz="1400" dirty="0"/>
                        <a:t>integer</a:t>
                      </a:r>
                      <a:endParaRPr sz="1400" dirty="0"/>
                    </a:p>
                  </a:txBody>
                  <a:tcPr marL="91450" marR="91450" marT="45725" marB="45725"/>
                </a:tc>
                <a:tc>
                  <a:txBody>
                    <a:bodyPr/>
                    <a:lstStyle/>
                    <a:p>
                      <a:pPr marL="0" marR="0" lvl="0" indent="0" algn="l" rtl="0">
                        <a:spcBef>
                          <a:spcPts val="0"/>
                        </a:spcBef>
                        <a:spcAft>
                          <a:spcPts val="0"/>
                        </a:spcAft>
                        <a:buNone/>
                      </a:pPr>
                      <a:r>
                        <a:rPr lang="en-US" sz="1400" dirty="0"/>
                        <a:t>integer</a:t>
                      </a:r>
                      <a:endParaRPr sz="1400" dirty="0"/>
                    </a:p>
                  </a:txBody>
                  <a:tcPr marL="91450" marR="91450" marT="45725" marB="45725"/>
                </a:tc>
                <a:extLst>
                  <a:ext uri="{0D108BD9-81ED-4DB2-BD59-A6C34878D82A}">
                    <a16:rowId xmlns:a16="http://schemas.microsoft.com/office/drawing/2014/main" val="10002"/>
                  </a:ext>
                </a:extLst>
              </a:tr>
            </a:tbl>
          </a:graphicData>
        </a:graphic>
      </p:graphicFrame>
      <p:grpSp>
        <p:nvGrpSpPr>
          <p:cNvPr id="509" name="Google Shape;509;ge9eb87cf82_0_66"/>
          <p:cNvGrpSpPr/>
          <p:nvPr/>
        </p:nvGrpSpPr>
        <p:grpSpPr>
          <a:xfrm>
            <a:off x="4352300" y="242550"/>
            <a:ext cx="1254000" cy="965494"/>
            <a:chOff x="4682967" y="3002863"/>
            <a:chExt cx="1254000" cy="1253400"/>
          </a:xfrm>
        </p:grpSpPr>
        <p:grpSp>
          <p:nvGrpSpPr>
            <p:cNvPr id="510" name="Google Shape;510;ge9eb87cf82_0_66"/>
            <p:cNvGrpSpPr/>
            <p:nvPr/>
          </p:nvGrpSpPr>
          <p:grpSpPr>
            <a:xfrm>
              <a:off x="4975629" y="3315263"/>
              <a:ext cx="591312" cy="583178"/>
              <a:chOff x="5520571" y="4977765"/>
              <a:chExt cx="591312" cy="583178"/>
            </a:xfrm>
          </p:grpSpPr>
          <p:sp>
            <p:nvSpPr>
              <p:cNvPr id="511" name="Google Shape;511;ge9eb87cf82_0_66"/>
              <p:cNvSpPr/>
              <p:nvPr/>
            </p:nvSpPr>
            <p:spPr>
              <a:xfrm rot="10800000">
                <a:off x="5924137" y="5436940"/>
                <a:ext cx="45744" cy="45720"/>
              </a:xfrm>
              <a:custGeom>
                <a:avLst/>
                <a:gdLst/>
                <a:ahLst/>
                <a:cxnLst/>
                <a:rect l="l" t="t" r="r" b="b"/>
                <a:pathLst>
                  <a:path w="161925" h="190500" extrusionOk="0">
                    <a:moveTo>
                      <a:pt x="0" y="190500"/>
                    </a:moveTo>
                    <a:lnTo>
                      <a:pt x="1905" y="0"/>
                    </a:lnTo>
                    <a:lnTo>
                      <a:pt x="161925" y="0"/>
                    </a:lnTo>
                    <a:lnTo>
                      <a:pt x="0" y="190500"/>
                    </a:lnTo>
                    <a:close/>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512" name="Google Shape;512;ge9eb87cf82_0_66"/>
              <p:cNvSpPr/>
              <p:nvPr/>
            </p:nvSpPr>
            <p:spPr>
              <a:xfrm>
                <a:off x="5892491" y="5403933"/>
                <a:ext cx="101203" cy="120491"/>
              </a:xfrm>
              <a:custGeom>
                <a:avLst/>
                <a:gdLst/>
                <a:ahLst/>
                <a:cxnLst/>
                <a:rect l="l" t="t" r="r" b="b"/>
                <a:pathLst>
                  <a:path w="161925" h="190500" extrusionOk="0">
                    <a:moveTo>
                      <a:pt x="0" y="190500"/>
                    </a:moveTo>
                    <a:lnTo>
                      <a:pt x="1905" y="0"/>
                    </a:lnTo>
                    <a:lnTo>
                      <a:pt x="161925" y="0"/>
                    </a:lnTo>
                    <a:lnTo>
                      <a:pt x="0" y="190500"/>
                    </a:lnTo>
                    <a:close/>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513" name="Google Shape;513;ge9eb87cf82_0_66"/>
              <p:cNvSpPr/>
              <p:nvPr/>
            </p:nvSpPr>
            <p:spPr>
              <a:xfrm>
                <a:off x="5520571" y="4977765"/>
                <a:ext cx="591312" cy="583178"/>
              </a:xfrm>
              <a:custGeom>
                <a:avLst/>
                <a:gdLst/>
                <a:ahLst/>
                <a:cxnLst/>
                <a:rect l="l" t="t" r="r" b="b"/>
                <a:pathLst>
                  <a:path w="923925" h="922020" extrusionOk="0">
                    <a:moveTo>
                      <a:pt x="0" y="5715"/>
                    </a:moveTo>
                    <a:lnTo>
                      <a:pt x="1905" y="922020"/>
                    </a:lnTo>
                    <a:lnTo>
                      <a:pt x="765810" y="920115"/>
                    </a:lnTo>
                    <a:lnTo>
                      <a:pt x="923925" y="725805"/>
                    </a:lnTo>
                    <a:lnTo>
                      <a:pt x="920115" y="0"/>
                    </a:lnTo>
                    <a:lnTo>
                      <a:pt x="0" y="5715"/>
                    </a:lnTo>
                    <a:close/>
                  </a:path>
                </a:pathLst>
              </a:custGeom>
              <a:gradFill>
                <a:gsLst>
                  <a:gs pos="0">
                    <a:srgbClr val="A295C1"/>
                  </a:gs>
                  <a:gs pos="50000">
                    <a:srgbClr val="C5BFD7"/>
                  </a:gs>
                  <a:gs pos="100000">
                    <a:srgbClr val="E3DFEB"/>
                  </a:gs>
                </a:gsLst>
                <a:path path="circle">
                  <a:fillToRect l="100000" t="100000"/>
                </a:path>
                <a:tileRect r="-100000" b="-10000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Regex</a:t>
                </a:r>
                <a:endParaRPr/>
              </a:p>
            </p:txBody>
          </p:sp>
        </p:grpSp>
        <p:sp>
          <p:nvSpPr>
            <p:cNvPr id="514" name="Google Shape;514;ge9eb87cf82_0_66"/>
            <p:cNvSpPr/>
            <p:nvPr/>
          </p:nvSpPr>
          <p:spPr>
            <a:xfrm>
              <a:off x="4682967" y="3002863"/>
              <a:ext cx="1254000" cy="1253400"/>
            </a:xfrm>
            <a:prstGeom prst="rect">
              <a:avLst/>
            </a:prstGeom>
            <a:noFill/>
            <a:ln w="12700" cap="flat" cmpd="sng">
              <a:solidFill>
                <a:srgbClr val="7030A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Rule File</a:t>
              </a:r>
              <a:endParaRPr/>
            </a:p>
          </p:txBody>
        </p:sp>
      </p:grpSp>
      <p:sp>
        <p:nvSpPr>
          <p:cNvPr id="515" name="Google Shape;515;ge9eb87cf82_0_66"/>
          <p:cNvSpPr/>
          <p:nvPr/>
        </p:nvSpPr>
        <p:spPr>
          <a:xfrm rot="10800000">
            <a:off x="4888650" y="1384696"/>
            <a:ext cx="325800" cy="498600"/>
          </a:xfrm>
          <a:prstGeom prst="upArrow">
            <a:avLst>
              <a:gd name="adj1" fmla="val 50000"/>
              <a:gd name="adj2" fmla="val 50000"/>
            </a:avLst>
          </a:prstGeom>
          <a:solidFill>
            <a:srgbClr val="347F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6" name="Google Shape;516;ge9eb87cf82_0_66"/>
          <p:cNvSpPr txBox="1"/>
          <p:nvPr/>
        </p:nvSpPr>
        <p:spPr>
          <a:xfrm>
            <a:off x="5511550" y="1218350"/>
            <a:ext cx="3316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Create database (data.db)</a:t>
            </a:r>
            <a:endParaRPr/>
          </a:p>
          <a:p>
            <a:pPr marL="0" lvl="0" indent="0" algn="l" rtl="0">
              <a:spcBef>
                <a:spcPts val="0"/>
              </a:spcBef>
              <a:spcAft>
                <a:spcPts val="0"/>
              </a:spcAft>
              <a:buNone/>
            </a:pPr>
            <a:r>
              <a:rPr lang="en-US"/>
              <a:t>Create the dataset table</a:t>
            </a:r>
            <a:endParaRPr/>
          </a:p>
          <a:p>
            <a:pPr marL="0" lvl="0" indent="0" algn="l" rtl="0">
              <a:spcBef>
                <a:spcPts val="0"/>
              </a:spcBef>
              <a:spcAft>
                <a:spcPts val="0"/>
              </a:spcAft>
              <a:buNone/>
            </a:pPr>
            <a:endParaRPr/>
          </a:p>
        </p:txBody>
      </p:sp>
      <p:sp>
        <p:nvSpPr>
          <p:cNvPr id="517" name="Google Shape;517;ge9eb87cf82_0_66"/>
          <p:cNvSpPr txBox="1"/>
          <p:nvPr/>
        </p:nvSpPr>
        <p:spPr>
          <a:xfrm>
            <a:off x="3600325" y="1941525"/>
            <a:ext cx="3000000" cy="831300"/>
          </a:xfrm>
          <a:prstGeom prst="rect">
            <a:avLst/>
          </a:prstGeom>
          <a:solidFill>
            <a:srgbClr val="B4A7D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Travers all the log files and all the lines in the log files. Use Regex to extract useful data</a:t>
            </a:r>
            <a:endParaRPr/>
          </a:p>
        </p:txBody>
      </p:sp>
      <p:sp>
        <p:nvSpPr>
          <p:cNvPr id="518" name="Google Shape;518;ge9eb87cf82_0_66"/>
          <p:cNvSpPr txBox="1"/>
          <p:nvPr/>
        </p:nvSpPr>
        <p:spPr>
          <a:xfrm>
            <a:off x="5662200" y="2930400"/>
            <a:ext cx="3718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Insert into dataset table</a:t>
            </a:r>
            <a:endParaRPr>
              <a:solidFill>
                <a:schemeClr val="dk1"/>
              </a:solidFill>
            </a:endParaRPr>
          </a:p>
          <a:p>
            <a:pPr marL="0" lvl="0" indent="0" algn="l" rtl="0">
              <a:spcBef>
                <a:spcPts val="0"/>
              </a:spcBef>
              <a:spcAft>
                <a:spcPts val="0"/>
              </a:spcAft>
              <a:buNone/>
            </a:pPr>
            <a:r>
              <a:rPr lang="en-US">
                <a:solidFill>
                  <a:schemeClr val="dk1"/>
                </a:solidFill>
              </a:rPr>
              <a:t>Sort the table Order by regression_tag</a:t>
            </a:r>
            <a:endParaRPr/>
          </a:p>
        </p:txBody>
      </p:sp>
      <p:sp>
        <p:nvSpPr>
          <p:cNvPr id="519" name="Google Shape;519;ge9eb87cf82_0_66"/>
          <p:cNvSpPr/>
          <p:nvPr/>
        </p:nvSpPr>
        <p:spPr>
          <a:xfrm rot="10800000">
            <a:off x="4888650" y="2831046"/>
            <a:ext cx="325800" cy="498600"/>
          </a:xfrm>
          <a:prstGeom prst="upArrow">
            <a:avLst>
              <a:gd name="adj1" fmla="val 50000"/>
              <a:gd name="adj2" fmla="val 50000"/>
            </a:avLst>
          </a:prstGeom>
          <a:solidFill>
            <a:srgbClr val="347F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0" name="Google Shape;520;ge9eb87cf82_0_66"/>
          <p:cNvSpPr/>
          <p:nvPr/>
        </p:nvSpPr>
        <p:spPr>
          <a:xfrm rot="10800000">
            <a:off x="1534251" y="5513150"/>
            <a:ext cx="325800" cy="498600"/>
          </a:xfrm>
          <a:prstGeom prst="upArrow">
            <a:avLst>
              <a:gd name="adj1" fmla="val 50000"/>
              <a:gd name="adj2" fmla="val 50000"/>
            </a:avLst>
          </a:prstGeom>
          <a:solidFill>
            <a:srgbClr val="347F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1" name="Google Shape;521;ge9eb87cf82_0_66"/>
          <p:cNvSpPr txBox="1"/>
          <p:nvPr/>
        </p:nvSpPr>
        <p:spPr>
          <a:xfrm>
            <a:off x="1901072" y="5525090"/>
            <a:ext cx="319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export to the .csv file(</a:t>
            </a:r>
            <a:r>
              <a:rPr lang="en-US" dirty="0" err="1"/>
              <a:t>output.csv</a:t>
            </a:r>
            <a:r>
              <a:rPr lang="en-US" dirty="0"/>
              <a:t>)</a:t>
            </a:r>
            <a:endParaRPr dirty="0"/>
          </a:p>
        </p:txBody>
      </p:sp>
      <p:pic>
        <p:nvPicPr>
          <p:cNvPr id="522" name="Google Shape;522;ge9eb87cf82_0_66"/>
          <p:cNvPicPr preferRelativeResize="0"/>
          <p:nvPr/>
        </p:nvPicPr>
        <p:blipFill rotWithShape="1">
          <a:blip r:embed="rId3">
            <a:alphaModFix/>
          </a:blip>
          <a:srcRect/>
          <a:stretch/>
        </p:blipFill>
        <p:spPr>
          <a:xfrm>
            <a:off x="1105875" y="6034841"/>
            <a:ext cx="1254001" cy="729871"/>
          </a:xfrm>
          <a:prstGeom prst="rect">
            <a:avLst/>
          </a:prstGeom>
          <a:noFill/>
          <a:ln>
            <a:noFill/>
          </a:ln>
        </p:spPr>
      </p:pic>
      <p:cxnSp>
        <p:nvCxnSpPr>
          <p:cNvPr id="523" name="Google Shape;523;ge9eb87cf82_0_66"/>
          <p:cNvCxnSpPr/>
          <p:nvPr/>
        </p:nvCxnSpPr>
        <p:spPr>
          <a:xfrm>
            <a:off x="6261625" y="5347850"/>
            <a:ext cx="0" cy="414600"/>
          </a:xfrm>
          <a:prstGeom prst="straightConnector1">
            <a:avLst/>
          </a:prstGeom>
          <a:noFill/>
          <a:ln w="9525" cap="flat" cmpd="sng">
            <a:solidFill>
              <a:schemeClr val="dk2"/>
            </a:solidFill>
            <a:prstDash val="solid"/>
            <a:round/>
            <a:headEnd type="none" w="med" len="med"/>
            <a:tailEnd type="triangle" w="med" len="med"/>
          </a:ln>
        </p:spPr>
      </p:cxnSp>
      <p:cxnSp>
        <p:nvCxnSpPr>
          <p:cNvPr id="524" name="Google Shape;524;ge9eb87cf82_0_66"/>
          <p:cNvCxnSpPr/>
          <p:nvPr/>
        </p:nvCxnSpPr>
        <p:spPr>
          <a:xfrm>
            <a:off x="7107725" y="5287038"/>
            <a:ext cx="0" cy="426300"/>
          </a:xfrm>
          <a:prstGeom prst="straightConnector1">
            <a:avLst/>
          </a:prstGeom>
          <a:noFill/>
          <a:ln w="9525" cap="flat" cmpd="sng">
            <a:solidFill>
              <a:schemeClr val="dk2"/>
            </a:solidFill>
            <a:prstDash val="solid"/>
            <a:round/>
            <a:headEnd type="none" w="med" len="med"/>
            <a:tailEnd type="triangle" w="med" len="med"/>
          </a:ln>
        </p:spPr>
      </p:cxnSp>
      <p:cxnSp>
        <p:nvCxnSpPr>
          <p:cNvPr id="525" name="Google Shape;525;ge9eb87cf82_0_66"/>
          <p:cNvCxnSpPr/>
          <p:nvPr/>
        </p:nvCxnSpPr>
        <p:spPr>
          <a:xfrm>
            <a:off x="7923875" y="5318022"/>
            <a:ext cx="0" cy="426300"/>
          </a:xfrm>
          <a:prstGeom prst="straightConnector1">
            <a:avLst/>
          </a:prstGeom>
          <a:noFill/>
          <a:ln w="9525" cap="flat" cmpd="sng">
            <a:solidFill>
              <a:schemeClr val="dk2"/>
            </a:solidFill>
            <a:prstDash val="solid"/>
            <a:round/>
            <a:headEnd type="none" w="med" len="med"/>
            <a:tailEnd type="triangle" w="med" len="med"/>
          </a:ln>
        </p:spPr>
      </p:cxnSp>
      <p:sp>
        <p:nvSpPr>
          <p:cNvPr id="526" name="Google Shape;526;ge9eb87cf82_0_66"/>
          <p:cNvSpPr txBox="1"/>
          <p:nvPr/>
        </p:nvSpPr>
        <p:spPr>
          <a:xfrm>
            <a:off x="5709075" y="5744600"/>
            <a:ext cx="3390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There will be sub tables for these three columns which record the passing, failure, and untest’s test name.</a:t>
            </a:r>
            <a:endParaRPr/>
          </a:p>
        </p:txBody>
      </p:sp>
      <p:sp>
        <p:nvSpPr>
          <p:cNvPr id="527" name="Google Shape;527;ge9eb87cf82_0_66"/>
          <p:cNvSpPr/>
          <p:nvPr/>
        </p:nvSpPr>
        <p:spPr>
          <a:xfrm rot="5400000">
            <a:off x="2587800" y="6150471"/>
            <a:ext cx="325800" cy="498600"/>
          </a:xfrm>
          <a:prstGeom prst="upArrow">
            <a:avLst>
              <a:gd name="adj1" fmla="val 50000"/>
              <a:gd name="adj2" fmla="val 50000"/>
            </a:avLst>
          </a:prstGeom>
          <a:solidFill>
            <a:srgbClr val="347F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8" name="Google Shape;528;ge9eb87cf82_0_66"/>
          <p:cNvSpPr txBox="1"/>
          <p:nvPr/>
        </p:nvSpPr>
        <p:spPr>
          <a:xfrm>
            <a:off x="3091425" y="6150475"/>
            <a:ext cx="1744200" cy="400200"/>
          </a:xfrm>
          <a:prstGeom prst="rect">
            <a:avLst/>
          </a:prstGeom>
          <a:solidFill>
            <a:srgbClr val="B4A7D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Future Analyzation</a:t>
            </a:r>
            <a:endParaRPr/>
          </a:p>
        </p:txBody>
      </p:sp>
      <p:pic>
        <p:nvPicPr>
          <p:cNvPr id="529" name="Google Shape;529;ge9eb87cf82_0_66"/>
          <p:cNvPicPr preferRelativeResize="0"/>
          <p:nvPr/>
        </p:nvPicPr>
        <p:blipFill>
          <a:blip r:embed="rId4">
            <a:alphaModFix/>
          </a:blip>
          <a:stretch>
            <a:fillRect/>
          </a:stretch>
        </p:blipFill>
        <p:spPr>
          <a:xfrm>
            <a:off x="7923875" y="795650"/>
            <a:ext cx="1254001" cy="1254001"/>
          </a:xfrm>
          <a:prstGeom prst="rect">
            <a:avLst/>
          </a:prstGeom>
          <a:noFill/>
          <a:ln>
            <a:noFill/>
          </a:ln>
        </p:spPr>
      </p:pic>
      <p:sp>
        <p:nvSpPr>
          <p:cNvPr id="530" name="Google Shape;530;ge9eb87cf82_0_66"/>
          <p:cNvSpPr txBox="1"/>
          <p:nvPr/>
        </p:nvSpPr>
        <p:spPr>
          <a:xfrm>
            <a:off x="7973025" y="1403150"/>
            <a:ext cx="1254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lt1"/>
                </a:solidFill>
              </a:rPr>
              <a:t>data.db</a:t>
            </a:r>
            <a:endParaRPr sz="2000" b="1">
              <a:solidFill>
                <a:schemeClr val="lt1"/>
              </a:solidFill>
            </a:endParaRPr>
          </a:p>
        </p:txBody>
      </p:sp>
      <p:sp>
        <p:nvSpPr>
          <p:cNvPr id="531" name="Google Shape;531;ge9eb87cf82_0_66"/>
          <p:cNvSpPr/>
          <p:nvPr/>
        </p:nvSpPr>
        <p:spPr>
          <a:xfrm>
            <a:off x="9380997" y="1305650"/>
            <a:ext cx="615900" cy="234000"/>
          </a:xfrm>
          <a:prstGeom prst="right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2" name="Google Shape;532;ge9eb87cf82_0_66"/>
          <p:cNvSpPr txBox="1"/>
          <p:nvPr/>
        </p:nvSpPr>
        <p:spPr>
          <a:xfrm>
            <a:off x="10088550" y="1002950"/>
            <a:ext cx="2001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There’s a database_helper class help to manage the database system</a:t>
            </a:r>
            <a:endParaRPr/>
          </a:p>
        </p:txBody>
      </p:sp>
      <p:sp>
        <p:nvSpPr>
          <p:cNvPr id="533" name="Google Shape;533;ge9eb87cf82_0_66"/>
          <p:cNvSpPr/>
          <p:nvPr/>
        </p:nvSpPr>
        <p:spPr>
          <a:xfrm rot="2033944">
            <a:off x="9227038" y="1941508"/>
            <a:ext cx="615888" cy="233891"/>
          </a:xfrm>
          <a:prstGeom prst="right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4" name="Google Shape;534;ge9eb87cf82_0_66"/>
          <p:cNvSpPr txBox="1"/>
          <p:nvPr/>
        </p:nvSpPr>
        <p:spPr>
          <a:xfrm>
            <a:off x="9099675" y="2327250"/>
            <a:ext cx="2555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from database_helper import db to our data_discovery_tool program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Agenda</a:t>
            </a:r>
            <a:endParaRPr dirty="0"/>
          </a:p>
        </p:txBody>
      </p:sp>
      <p:sp>
        <p:nvSpPr>
          <p:cNvPr id="232" name="Google Shape;232;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Font typeface="Arial"/>
              <a:buChar char="•"/>
            </a:pPr>
            <a:r>
              <a:rPr lang="en-US" dirty="0"/>
              <a:t>Introduction</a:t>
            </a:r>
            <a:endParaRPr dirty="0"/>
          </a:p>
          <a:p>
            <a:pPr marL="228600" lvl="0" indent="-228600" algn="l" rtl="0">
              <a:lnSpc>
                <a:spcPct val="100000"/>
              </a:lnSpc>
              <a:spcBef>
                <a:spcPts val="600"/>
              </a:spcBef>
              <a:spcAft>
                <a:spcPts val="0"/>
              </a:spcAft>
              <a:buClr>
                <a:schemeClr val="dk1"/>
              </a:buClr>
              <a:buSzPts val="2800"/>
              <a:buFont typeface="Arial"/>
              <a:buChar char="•"/>
            </a:pPr>
            <a:r>
              <a:rPr lang="en-US" dirty="0"/>
              <a:t>ITS problem and background, assumptions</a:t>
            </a:r>
            <a:endParaRPr dirty="0"/>
          </a:p>
          <a:p>
            <a:pPr marL="228600" lvl="0" indent="-228600" algn="l" rtl="0">
              <a:lnSpc>
                <a:spcPct val="100000"/>
              </a:lnSpc>
              <a:spcBef>
                <a:spcPts val="600"/>
              </a:spcBef>
              <a:spcAft>
                <a:spcPts val="0"/>
              </a:spcAft>
              <a:buClr>
                <a:schemeClr val="dk1"/>
              </a:buClr>
              <a:buSzPts val="2800"/>
              <a:buFont typeface="Arial"/>
              <a:buChar char="•"/>
            </a:pPr>
            <a:r>
              <a:rPr lang="en-US" dirty="0"/>
              <a:t>Data Requirements</a:t>
            </a:r>
          </a:p>
          <a:p>
            <a:pPr marL="228600" lvl="0" indent="-228600" algn="l" rtl="0">
              <a:lnSpc>
                <a:spcPct val="100000"/>
              </a:lnSpc>
              <a:spcBef>
                <a:spcPts val="600"/>
              </a:spcBef>
              <a:spcAft>
                <a:spcPts val="0"/>
              </a:spcAft>
              <a:buClr>
                <a:schemeClr val="dk1"/>
              </a:buClr>
              <a:buSzPts val="2800"/>
              <a:buFont typeface="Arial"/>
              <a:buChar char="•"/>
            </a:pPr>
            <a:r>
              <a:rPr lang="en-US" dirty="0"/>
              <a:t>Data Discovery Tool</a:t>
            </a:r>
            <a:endParaRPr dirty="0"/>
          </a:p>
          <a:p>
            <a:pPr marL="228600" lvl="0" indent="-228600" algn="l" rtl="0">
              <a:lnSpc>
                <a:spcPct val="100000"/>
              </a:lnSpc>
              <a:spcBef>
                <a:spcPts val="600"/>
              </a:spcBef>
              <a:spcAft>
                <a:spcPts val="0"/>
              </a:spcAft>
              <a:buClr>
                <a:schemeClr val="dk1"/>
              </a:buClr>
              <a:buSzPts val="2800"/>
              <a:buFont typeface="Arial"/>
              <a:buChar char="•"/>
            </a:pPr>
            <a:r>
              <a:rPr lang="en-US" dirty="0"/>
              <a:t>Microservice Architecture</a:t>
            </a:r>
            <a:endParaRPr dirty="0"/>
          </a:p>
          <a:p>
            <a:pPr marL="228600" lvl="0" indent="-228600" algn="l" rtl="0">
              <a:lnSpc>
                <a:spcPct val="100000"/>
              </a:lnSpc>
              <a:spcBef>
                <a:spcPts val="600"/>
              </a:spcBef>
              <a:spcAft>
                <a:spcPts val="0"/>
              </a:spcAft>
              <a:buClr>
                <a:schemeClr val="dk1"/>
              </a:buClr>
              <a:buSzPts val="2800"/>
              <a:buFont typeface="Arial"/>
              <a:buChar char="•"/>
            </a:pPr>
            <a:r>
              <a:rPr lang="en-US" dirty="0"/>
              <a:t>Product Onboarding</a:t>
            </a:r>
            <a:endParaRPr dirty="0"/>
          </a:p>
          <a:p>
            <a:pPr marL="228600" lvl="0" indent="-50800" algn="l" rtl="0">
              <a:lnSpc>
                <a:spcPct val="100000"/>
              </a:lnSpc>
              <a:spcBef>
                <a:spcPts val="600"/>
              </a:spcBef>
              <a:spcAft>
                <a:spcPts val="0"/>
              </a:spcAft>
              <a:buClr>
                <a:schemeClr val="dk1"/>
              </a:buClr>
              <a:buSzPts val="2800"/>
              <a:buFont typeface="Arial"/>
              <a:buNone/>
            </a:pPr>
            <a:endParaRPr dirty="0"/>
          </a:p>
          <a:p>
            <a:pPr marL="228600" lvl="0" indent="-50800" algn="l" rtl="0">
              <a:lnSpc>
                <a:spcPct val="100000"/>
              </a:lnSpc>
              <a:spcBef>
                <a:spcPts val="600"/>
              </a:spcBef>
              <a:spcAft>
                <a:spcPts val="0"/>
              </a:spcAft>
              <a:buClr>
                <a:schemeClr val="dk1"/>
              </a:buClr>
              <a:buSzPts val="2800"/>
              <a:buFont typeface="Arial"/>
              <a:buNone/>
            </a:pPr>
            <a:endParaRPr dirty="0"/>
          </a:p>
          <a:p>
            <a:pPr marL="228600" lvl="0" indent="-50800" algn="l" rtl="0">
              <a:lnSpc>
                <a:spcPct val="100000"/>
              </a:lnSpc>
              <a:spcBef>
                <a:spcPts val="600"/>
              </a:spcBef>
              <a:spcAft>
                <a:spcPts val="0"/>
              </a:spcAft>
              <a:buClr>
                <a:schemeClr val="dk1"/>
              </a:buClr>
              <a:buSzPts val="2800"/>
              <a:buFont typeface="Arial"/>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1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Arial"/>
              <a:buNone/>
            </a:pPr>
            <a:r>
              <a:rPr lang="en-US"/>
              <a:t>ITS</a:t>
            </a:r>
            <a:endParaRPr/>
          </a:p>
        </p:txBody>
      </p:sp>
      <p:sp>
        <p:nvSpPr>
          <p:cNvPr id="846" name="Google Shape;846;p1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Microservice Architecture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2" name="Google Shape;852;p16"/>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000"/>
              <a:buNone/>
            </a:pPr>
            <a:r>
              <a:rPr lang="en-US"/>
              <a:t> </a:t>
            </a:r>
            <a:endParaRPr/>
          </a:p>
          <a:p>
            <a:pPr marL="173736" lvl="0" indent="-46736" algn="l" rtl="0">
              <a:lnSpc>
                <a:spcPct val="100000"/>
              </a:lnSpc>
              <a:spcBef>
                <a:spcPts val="600"/>
              </a:spcBef>
              <a:spcAft>
                <a:spcPts val="0"/>
              </a:spcAft>
              <a:buSzPts val="2000"/>
              <a:buNone/>
            </a:pPr>
            <a:endParaRPr/>
          </a:p>
        </p:txBody>
      </p:sp>
      <p:sp>
        <p:nvSpPr>
          <p:cNvPr id="853" name="Google Shape;853;p16"/>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200"/>
              <a:buFont typeface="Arial"/>
              <a:buNone/>
            </a:pPr>
            <a:endParaRPr i="1"/>
          </a:p>
        </p:txBody>
      </p:sp>
      <p:sp>
        <p:nvSpPr>
          <p:cNvPr id="851" name="Google Shape;851;p1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a:t>ITS – Components </a:t>
            </a:r>
            <a:endParaRPr/>
          </a:p>
        </p:txBody>
      </p:sp>
      <p:grpSp>
        <p:nvGrpSpPr>
          <p:cNvPr id="854" name="Google Shape;854;p16"/>
          <p:cNvGrpSpPr/>
          <p:nvPr/>
        </p:nvGrpSpPr>
        <p:grpSpPr>
          <a:xfrm>
            <a:off x="1451342" y="4108847"/>
            <a:ext cx="9288668" cy="3206716"/>
            <a:chOff x="0" y="0"/>
            <a:chExt cx="9288668" cy="3206716"/>
          </a:xfrm>
        </p:grpSpPr>
        <p:sp>
          <p:nvSpPr>
            <p:cNvPr id="855" name="Google Shape;855;p16"/>
            <p:cNvSpPr/>
            <p:nvPr/>
          </p:nvSpPr>
          <p:spPr>
            <a:xfrm>
              <a:off x="0" y="962015"/>
              <a:ext cx="9288668" cy="1282686"/>
            </a:xfrm>
            <a:prstGeom prst="notchedRightArrow">
              <a:avLst>
                <a:gd name="adj1" fmla="val 50000"/>
                <a:gd name="adj2" fmla="val 50000"/>
              </a:avLst>
            </a:prstGeom>
            <a:solidFill>
              <a:srgbClr val="CEC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a:off x="2101" y="0"/>
              <a:ext cx="2130139" cy="128268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txBox="1"/>
            <p:nvPr/>
          </p:nvSpPr>
          <p:spPr>
            <a:xfrm>
              <a:off x="2101" y="0"/>
              <a:ext cx="2130139" cy="1282686"/>
            </a:xfrm>
            <a:prstGeom prst="rect">
              <a:avLst/>
            </a:prstGeom>
            <a:noFill/>
            <a:ln>
              <a:noFill/>
            </a:ln>
          </p:spPr>
          <p:txBody>
            <a:bodyPr spcFirstLastPara="1" wrap="square" lIns="106675" tIns="106675" rIns="106675" bIns="106675" anchor="b" anchorCtr="0">
              <a:noAutofit/>
            </a:bodyPr>
            <a:lstStyle/>
            <a:p>
              <a:pPr marL="0" marR="0" lvl="0" indent="0" algn="ctr" rtl="0">
                <a:lnSpc>
                  <a:spcPct val="90000"/>
                </a:lnSpc>
                <a:spcBef>
                  <a:spcPts val="0"/>
                </a:spcBef>
                <a:spcAft>
                  <a:spcPts val="0"/>
                </a:spcAft>
                <a:buClr>
                  <a:schemeClr val="dk1"/>
                </a:buClr>
                <a:buSzPts val="1500"/>
                <a:buFont typeface="Arial"/>
                <a:buNone/>
              </a:pPr>
              <a:r>
                <a:rPr lang="en-US" sz="1500">
                  <a:solidFill>
                    <a:schemeClr val="dk1"/>
                  </a:solidFill>
                  <a:latin typeface="Arial"/>
                  <a:ea typeface="Arial"/>
                  <a:cs typeface="Arial"/>
                  <a:sym typeface="Arial"/>
                </a:rPr>
                <a:t>Product On-Boarding</a:t>
              </a:r>
              <a:endParaRPr/>
            </a:p>
          </p:txBody>
        </p:sp>
        <p:sp>
          <p:nvSpPr>
            <p:cNvPr id="858" name="Google Shape;858;p16"/>
            <p:cNvSpPr/>
            <p:nvPr/>
          </p:nvSpPr>
          <p:spPr>
            <a:xfrm>
              <a:off x="906834" y="1443022"/>
              <a:ext cx="320671" cy="320671"/>
            </a:xfrm>
            <a:prstGeom prst="ellipse">
              <a:avLst/>
            </a:prstGeom>
            <a:solidFill>
              <a:srgbClr val="4C238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2191530" y="1924030"/>
              <a:ext cx="1185802" cy="128268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txBox="1"/>
            <p:nvPr/>
          </p:nvSpPr>
          <p:spPr>
            <a:xfrm>
              <a:off x="2191530" y="1924030"/>
              <a:ext cx="1185802" cy="1282686"/>
            </a:xfrm>
            <a:prstGeom prst="rect">
              <a:avLst/>
            </a:prstGeom>
            <a:noFill/>
            <a:ln>
              <a:noFill/>
            </a:ln>
          </p:spPr>
          <p:txBody>
            <a:bodyPr spcFirstLastPara="1" wrap="square" lIns="106675" tIns="106675" rIns="106675" bIns="106675" anchor="t" anchorCtr="0">
              <a:noAutofit/>
            </a:bodyPr>
            <a:lstStyle/>
            <a:p>
              <a:pPr marL="0" marR="0" lvl="0" indent="0" algn="ctr" rtl="0">
                <a:lnSpc>
                  <a:spcPct val="90000"/>
                </a:lnSpc>
                <a:spcBef>
                  <a:spcPts val="0"/>
                </a:spcBef>
                <a:spcAft>
                  <a:spcPts val="0"/>
                </a:spcAft>
                <a:buClr>
                  <a:schemeClr val="dk1"/>
                </a:buClr>
                <a:buSzPts val="1500"/>
                <a:buFont typeface="Arial"/>
                <a:buNone/>
              </a:pPr>
              <a:r>
                <a:rPr lang="en-US" sz="1500">
                  <a:solidFill>
                    <a:schemeClr val="dk1"/>
                  </a:solidFill>
                  <a:latin typeface="Arial"/>
                  <a:ea typeface="Arial"/>
                  <a:cs typeface="Arial"/>
                  <a:sym typeface="Arial"/>
                </a:rPr>
                <a:t>Bootstrap</a:t>
              </a:r>
              <a:endParaRPr/>
            </a:p>
          </p:txBody>
        </p:sp>
        <p:sp>
          <p:nvSpPr>
            <p:cNvPr id="861" name="Google Shape;861;p16"/>
            <p:cNvSpPr/>
            <p:nvPr/>
          </p:nvSpPr>
          <p:spPr>
            <a:xfrm>
              <a:off x="2624095" y="1443022"/>
              <a:ext cx="320671" cy="320671"/>
            </a:xfrm>
            <a:prstGeom prst="ellipse">
              <a:avLst/>
            </a:prstGeom>
            <a:solidFill>
              <a:srgbClr val="4C238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3436622" y="0"/>
              <a:ext cx="1185802" cy="128268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txBox="1"/>
            <p:nvPr/>
          </p:nvSpPr>
          <p:spPr>
            <a:xfrm>
              <a:off x="3436622" y="0"/>
              <a:ext cx="1185802" cy="1282686"/>
            </a:xfrm>
            <a:prstGeom prst="rect">
              <a:avLst/>
            </a:prstGeom>
            <a:noFill/>
            <a:ln>
              <a:noFill/>
            </a:ln>
          </p:spPr>
          <p:txBody>
            <a:bodyPr spcFirstLastPara="1" wrap="square" lIns="106675" tIns="106675" rIns="106675" bIns="106675" anchor="b" anchorCtr="0">
              <a:noAutofit/>
            </a:bodyPr>
            <a:lstStyle/>
            <a:p>
              <a:pPr marL="0" marR="0" lvl="0" indent="0" algn="ctr" rtl="0">
                <a:lnSpc>
                  <a:spcPct val="90000"/>
                </a:lnSpc>
                <a:spcBef>
                  <a:spcPts val="0"/>
                </a:spcBef>
                <a:spcAft>
                  <a:spcPts val="0"/>
                </a:spcAft>
                <a:buClr>
                  <a:schemeClr val="dk1"/>
                </a:buClr>
                <a:buSzPts val="1500"/>
                <a:buFont typeface="Arial"/>
                <a:buNone/>
              </a:pPr>
              <a:r>
                <a:rPr lang="en-US" sz="1500">
                  <a:solidFill>
                    <a:schemeClr val="dk1"/>
                  </a:solidFill>
                  <a:latin typeface="Arial"/>
                  <a:ea typeface="Arial"/>
                  <a:cs typeface="Arial"/>
                  <a:sym typeface="Arial"/>
                </a:rPr>
                <a:t>ETL</a:t>
              </a:r>
              <a:endParaRPr/>
            </a:p>
          </p:txBody>
        </p:sp>
        <p:sp>
          <p:nvSpPr>
            <p:cNvPr id="864" name="Google Shape;864;p16"/>
            <p:cNvSpPr/>
            <p:nvPr/>
          </p:nvSpPr>
          <p:spPr>
            <a:xfrm>
              <a:off x="3869187" y="1443022"/>
              <a:ext cx="320671" cy="320671"/>
            </a:xfrm>
            <a:prstGeom prst="ellipse">
              <a:avLst/>
            </a:prstGeom>
            <a:solidFill>
              <a:srgbClr val="4C238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4681714" y="1924030"/>
              <a:ext cx="1185802" cy="128268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6"/>
            <p:cNvSpPr txBox="1"/>
            <p:nvPr/>
          </p:nvSpPr>
          <p:spPr>
            <a:xfrm>
              <a:off x="4681714" y="1924030"/>
              <a:ext cx="1185802" cy="1282686"/>
            </a:xfrm>
            <a:prstGeom prst="rect">
              <a:avLst/>
            </a:prstGeom>
            <a:noFill/>
            <a:ln>
              <a:noFill/>
            </a:ln>
          </p:spPr>
          <p:txBody>
            <a:bodyPr spcFirstLastPara="1" wrap="square" lIns="106675" tIns="106675" rIns="106675" bIns="106675" anchor="t" anchorCtr="0">
              <a:noAutofit/>
            </a:bodyPr>
            <a:lstStyle/>
            <a:p>
              <a:pPr marL="0" marR="0" lvl="0" indent="0" algn="ctr" rtl="0">
                <a:lnSpc>
                  <a:spcPct val="90000"/>
                </a:lnSpc>
                <a:spcBef>
                  <a:spcPts val="0"/>
                </a:spcBef>
                <a:spcAft>
                  <a:spcPts val="0"/>
                </a:spcAft>
                <a:buClr>
                  <a:schemeClr val="dk1"/>
                </a:buClr>
                <a:buSzPts val="1500"/>
                <a:buFont typeface="Arial"/>
                <a:buNone/>
              </a:pPr>
              <a:r>
                <a:rPr lang="en-US" sz="1500">
                  <a:solidFill>
                    <a:schemeClr val="dk1"/>
                  </a:solidFill>
                  <a:latin typeface="Arial"/>
                  <a:ea typeface="Arial"/>
                  <a:cs typeface="Arial"/>
                  <a:sym typeface="Arial"/>
                </a:rPr>
                <a:t>Feature Generation</a:t>
              </a:r>
              <a:endParaRPr/>
            </a:p>
          </p:txBody>
        </p:sp>
        <p:sp>
          <p:nvSpPr>
            <p:cNvPr id="867" name="Google Shape;867;p16"/>
            <p:cNvSpPr/>
            <p:nvPr/>
          </p:nvSpPr>
          <p:spPr>
            <a:xfrm>
              <a:off x="5114279" y="1443022"/>
              <a:ext cx="320671" cy="320671"/>
            </a:xfrm>
            <a:prstGeom prst="ellipse">
              <a:avLst/>
            </a:prstGeom>
            <a:solidFill>
              <a:srgbClr val="4C238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5926806" y="0"/>
              <a:ext cx="1185802" cy="128268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txBox="1"/>
            <p:nvPr/>
          </p:nvSpPr>
          <p:spPr>
            <a:xfrm>
              <a:off x="5926806" y="0"/>
              <a:ext cx="1185802" cy="1282686"/>
            </a:xfrm>
            <a:prstGeom prst="rect">
              <a:avLst/>
            </a:prstGeom>
            <a:noFill/>
            <a:ln>
              <a:noFill/>
            </a:ln>
          </p:spPr>
          <p:txBody>
            <a:bodyPr spcFirstLastPara="1" wrap="square" lIns="106675" tIns="106675" rIns="106675" bIns="106675" anchor="b" anchorCtr="0">
              <a:noAutofit/>
            </a:bodyPr>
            <a:lstStyle/>
            <a:p>
              <a:pPr marL="0" marR="0" lvl="0" indent="0" algn="ctr" rtl="0">
                <a:lnSpc>
                  <a:spcPct val="90000"/>
                </a:lnSpc>
                <a:spcBef>
                  <a:spcPts val="0"/>
                </a:spcBef>
                <a:spcAft>
                  <a:spcPts val="0"/>
                </a:spcAft>
                <a:buClr>
                  <a:schemeClr val="dk1"/>
                </a:buClr>
                <a:buSzPts val="1500"/>
                <a:buFont typeface="Arial"/>
                <a:buNone/>
              </a:pPr>
              <a:r>
                <a:rPr lang="en-US" sz="1500">
                  <a:solidFill>
                    <a:schemeClr val="dk1"/>
                  </a:solidFill>
                  <a:latin typeface="Arial"/>
                  <a:ea typeface="Arial"/>
                  <a:cs typeface="Arial"/>
                  <a:sym typeface="Arial"/>
                </a:rPr>
                <a:t>Model Generation</a:t>
              </a:r>
              <a:endParaRPr/>
            </a:p>
          </p:txBody>
        </p:sp>
        <p:sp>
          <p:nvSpPr>
            <p:cNvPr id="870" name="Google Shape;870;p16"/>
            <p:cNvSpPr/>
            <p:nvPr/>
          </p:nvSpPr>
          <p:spPr>
            <a:xfrm>
              <a:off x="6359371" y="1443022"/>
              <a:ext cx="320671" cy="320671"/>
            </a:xfrm>
            <a:prstGeom prst="ellipse">
              <a:avLst/>
            </a:prstGeom>
            <a:solidFill>
              <a:srgbClr val="4C238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a:off x="7171898" y="1924030"/>
              <a:ext cx="1185802" cy="128268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txBox="1"/>
            <p:nvPr/>
          </p:nvSpPr>
          <p:spPr>
            <a:xfrm>
              <a:off x="7171898" y="1924030"/>
              <a:ext cx="1185802" cy="1282686"/>
            </a:xfrm>
            <a:prstGeom prst="rect">
              <a:avLst/>
            </a:prstGeom>
            <a:noFill/>
            <a:ln>
              <a:noFill/>
            </a:ln>
          </p:spPr>
          <p:txBody>
            <a:bodyPr spcFirstLastPara="1" wrap="square" lIns="106675" tIns="106675" rIns="106675" bIns="106675" anchor="t" anchorCtr="0">
              <a:noAutofit/>
            </a:bodyPr>
            <a:lstStyle/>
            <a:p>
              <a:pPr marL="0" marR="0" lvl="0" indent="0" algn="ctr" rtl="0">
                <a:lnSpc>
                  <a:spcPct val="90000"/>
                </a:lnSpc>
                <a:spcBef>
                  <a:spcPts val="0"/>
                </a:spcBef>
                <a:spcAft>
                  <a:spcPts val="0"/>
                </a:spcAft>
                <a:buClr>
                  <a:schemeClr val="dk1"/>
                </a:buClr>
                <a:buSzPts val="1500"/>
                <a:buFont typeface="Arial"/>
                <a:buNone/>
              </a:pPr>
              <a:r>
                <a:rPr lang="en-US" sz="1500">
                  <a:solidFill>
                    <a:schemeClr val="dk1"/>
                  </a:solidFill>
                  <a:latin typeface="Arial"/>
                  <a:ea typeface="Arial"/>
                  <a:cs typeface="Arial"/>
                  <a:sym typeface="Arial"/>
                </a:rPr>
                <a:t>Predictions</a:t>
              </a:r>
              <a:endParaRPr/>
            </a:p>
          </p:txBody>
        </p:sp>
        <p:sp>
          <p:nvSpPr>
            <p:cNvPr id="873" name="Google Shape;873;p16"/>
            <p:cNvSpPr/>
            <p:nvPr/>
          </p:nvSpPr>
          <p:spPr>
            <a:xfrm>
              <a:off x="7604464" y="1443022"/>
              <a:ext cx="320671" cy="320671"/>
            </a:xfrm>
            <a:prstGeom prst="ellipse">
              <a:avLst/>
            </a:prstGeom>
            <a:solidFill>
              <a:srgbClr val="4C238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16"/>
          <p:cNvGrpSpPr/>
          <p:nvPr/>
        </p:nvGrpSpPr>
        <p:grpSpPr>
          <a:xfrm>
            <a:off x="3598225" y="1204545"/>
            <a:ext cx="4068335" cy="4305613"/>
            <a:chOff x="1510148" y="-160324"/>
            <a:chExt cx="4068335" cy="4305613"/>
          </a:xfrm>
        </p:grpSpPr>
        <p:sp>
          <p:nvSpPr>
            <p:cNvPr id="875" name="Google Shape;875;p16"/>
            <p:cNvSpPr/>
            <p:nvPr/>
          </p:nvSpPr>
          <p:spPr>
            <a:xfrm>
              <a:off x="3022144" y="1740865"/>
              <a:ext cx="2127723" cy="2127723"/>
            </a:xfrm>
            <a:custGeom>
              <a:avLst/>
              <a:gdLst/>
              <a:ahLst/>
              <a:cxnLst/>
              <a:rect l="l" t="t" r="r" b="b"/>
              <a:pathLst>
                <a:path w="120000" h="120000" extrusionOk="0">
                  <a:moveTo>
                    <a:pt x="85177" y="19133"/>
                  </a:moveTo>
                  <a:lnTo>
                    <a:pt x="94511" y="11300"/>
                  </a:lnTo>
                  <a:lnTo>
                    <a:pt x="101967" y="17557"/>
                  </a:lnTo>
                  <a:lnTo>
                    <a:pt x="95875" y="28109"/>
                  </a:lnTo>
                  <a:lnTo>
                    <a:pt x="95875" y="28109"/>
                  </a:lnTo>
                  <a:cubicBezTo>
                    <a:pt x="100207" y="32983"/>
                    <a:pt x="103501" y="38688"/>
                    <a:pt x="105555" y="44877"/>
                  </a:cubicBezTo>
                  <a:lnTo>
                    <a:pt x="117740" y="44877"/>
                  </a:lnTo>
                  <a:lnTo>
                    <a:pt x="119431" y="54463"/>
                  </a:lnTo>
                  <a:lnTo>
                    <a:pt x="107980" y="58630"/>
                  </a:lnTo>
                  <a:lnTo>
                    <a:pt x="107980" y="58630"/>
                  </a:lnTo>
                  <a:cubicBezTo>
                    <a:pt x="108167" y="65148"/>
                    <a:pt x="107023" y="71636"/>
                    <a:pt x="104618" y="77697"/>
                  </a:cubicBezTo>
                  <a:lnTo>
                    <a:pt x="113953" y="85530"/>
                  </a:lnTo>
                  <a:lnTo>
                    <a:pt x="109086" y="93960"/>
                  </a:lnTo>
                  <a:lnTo>
                    <a:pt x="97636" y="89792"/>
                  </a:lnTo>
                  <a:cubicBezTo>
                    <a:pt x="93588" y="94905"/>
                    <a:pt x="88542" y="99139"/>
                    <a:pt x="82804" y="102237"/>
                  </a:cubicBezTo>
                  <a:lnTo>
                    <a:pt x="84920" y="114237"/>
                  </a:lnTo>
                  <a:lnTo>
                    <a:pt x="75773" y="117566"/>
                  </a:lnTo>
                  <a:lnTo>
                    <a:pt x="69681" y="107014"/>
                  </a:lnTo>
                  <a:lnTo>
                    <a:pt x="69681" y="107014"/>
                  </a:lnTo>
                  <a:cubicBezTo>
                    <a:pt x="63294" y="108329"/>
                    <a:pt x="56706" y="108329"/>
                    <a:pt x="50319" y="107014"/>
                  </a:cubicBezTo>
                  <a:lnTo>
                    <a:pt x="44227" y="117566"/>
                  </a:lnTo>
                  <a:lnTo>
                    <a:pt x="35080" y="114237"/>
                  </a:lnTo>
                  <a:lnTo>
                    <a:pt x="37196" y="102237"/>
                  </a:lnTo>
                  <a:lnTo>
                    <a:pt x="37196" y="102237"/>
                  </a:lnTo>
                  <a:cubicBezTo>
                    <a:pt x="31458" y="99139"/>
                    <a:pt x="26412" y="94905"/>
                    <a:pt x="22364" y="89792"/>
                  </a:cubicBezTo>
                  <a:lnTo>
                    <a:pt x="10914" y="93960"/>
                  </a:lnTo>
                  <a:lnTo>
                    <a:pt x="6047" y="85530"/>
                  </a:lnTo>
                  <a:lnTo>
                    <a:pt x="15382" y="77697"/>
                  </a:lnTo>
                  <a:lnTo>
                    <a:pt x="15382" y="77697"/>
                  </a:lnTo>
                  <a:cubicBezTo>
                    <a:pt x="12977" y="71636"/>
                    <a:pt x="11833" y="65148"/>
                    <a:pt x="12020" y="58630"/>
                  </a:cubicBezTo>
                  <a:lnTo>
                    <a:pt x="569" y="54463"/>
                  </a:lnTo>
                  <a:lnTo>
                    <a:pt x="2260" y="44877"/>
                  </a:lnTo>
                  <a:lnTo>
                    <a:pt x="14445" y="44877"/>
                  </a:lnTo>
                  <a:lnTo>
                    <a:pt x="14445" y="44877"/>
                  </a:lnTo>
                  <a:cubicBezTo>
                    <a:pt x="16499" y="38688"/>
                    <a:pt x="19793" y="32983"/>
                    <a:pt x="24125" y="28109"/>
                  </a:cubicBezTo>
                  <a:lnTo>
                    <a:pt x="18033" y="17557"/>
                  </a:lnTo>
                  <a:lnTo>
                    <a:pt x="25489" y="11300"/>
                  </a:lnTo>
                  <a:lnTo>
                    <a:pt x="34823" y="19133"/>
                  </a:lnTo>
                  <a:lnTo>
                    <a:pt x="34823" y="19133"/>
                  </a:lnTo>
                  <a:cubicBezTo>
                    <a:pt x="40375" y="15712"/>
                    <a:pt x="46566" y="13459"/>
                    <a:pt x="53017" y="12511"/>
                  </a:cubicBezTo>
                  <a:lnTo>
                    <a:pt x="55133" y="511"/>
                  </a:lnTo>
                  <a:lnTo>
                    <a:pt x="64867" y="511"/>
                  </a:lnTo>
                  <a:lnTo>
                    <a:pt x="66983" y="12511"/>
                  </a:lnTo>
                  <a:lnTo>
                    <a:pt x="66983" y="12511"/>
                  </a:lnTo>
                  <a:cubicBezTo>
                    <a:pt x="73434" y="13459"/>
                    <a:pt x="79625" y="15712"/>
                    <a:pt x="85177" y="19133"/>
                  </a:cubicBezTo>
                  <a:close/>
                </a:path>
              </a:pathLst>
            </a:custGeom>
            <a:solidFill>
              <a:srgbClr val="4C238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txBox="1"/>
            <p:nvPr/>
          </p:nvSpPr>
          <p:spPr>
            <a:xfrm>
              <a:off x="3449911" y="2239274"/>
              <a:ext cx="1272189" cy="1093694"/>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Service Architecture</a:t>
              </a:r>
              <a:endParaRPr/>
            </a:p>
          </p:txBody>
        </p:sp>
        <p:sp>
          <p:nvSpPr>
            <p:cNvPr id="877" name="Google Shape;877;p16"/>
            <p:cNvSpPr/>
            <p:nvPr/>
          </p:nvSpPr>
          <p:spPr>
            <a:xfrm>
              <a:off x="1784196" y="1237948"/>
              <a:ext cx="1547435" cy="1547435"/>
            </a:xfrm>
            <a:custGeom>
              <a:avLst/>
              <a:gdLst/>
              <a:ahLst/>
              <a:cxnLst/>
              <a:rect l="l" t="t" r="r" b="b"/>
              <a:pathLst>
                <a:path w="120000" h="120000" extrusionOk="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solidFill>
              <a:srgbClr val="4C238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txBox="1"/>
            <p:nvPr/>
          </p:nvSpPr>
          <p:spPr>
            <a:xfrm>
              <a:off x="2173767" y="1629874"/>
              <a:ext cx="768293" cy="763583"/>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Docker Containers</a:t>
              </a:r>
              <a:endParaRPr/>
            </a:p>
          </p:txBody>
        </p:sp>
        <p:sp>
          <p:nvSpPr>
            <p:cNvPr id="879" name="Google Shape;879;p16"/>
            <p:cNvSpPr/>
            <p:nvPr/>
          </p:nvSpPr>
          <p:spPr>
            <a:xfrm rot="-900000">
              <a:off x="2650917" y="170375"/>
              <a:ext cx="1516171" cy="1516171"/>
            </a:xfrm>
            <a:custGeom>
              <a:avLst/>
              <a:gdLst/>
              <a:ahLst/>
              <a:cxnLst/>
              <a:rect l="l" t="t" r="r" b="b"/>
              <a:pathLst>
                <a:path w="120000" h="120000" extrusionOk="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solidFill>
              <a:srgbClr val="4C238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txBox="1"/>
            <p:nvPr/>
          </p:nvSpPr>
          <p:spPr>
            <a:xfrm>
              <a:off x="2983458" y="502916"/>
              <a:ext cx="851089" cy="851089"/>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Installer / GUI / CLI</a:t>
              </a:r>
              <a:endParaRPr/>
            </a:p>
          </p:txBody>
        </p:sp>
        <p:sp>
          <p:nvSpPr>
            <p:cNvPr id="881" name="Google Shape;881;p16"/>
            <p:cNvSpPr/>
            <p:nvPr/>
          </p:nvSpPr>
          <p:spPr>
            <a:xfrm>
              <a:off x="2854997" y="1421803"/>
              <a:ext cx="2723486" cy="2723486"/>
            </a:xfrm>
            <a:custGeom>
              <a:avLst/>
              <a:gdLst/>
              <a:ahLst/>
              <a:cxnLst/>
              <a:rect l="l" t="t" r="r" b="b"/>
              <a:pathLst>
                <a:path w="120000" h="120000" extrusionOk="0">
                  <a:moveTo>
                    <a:pt x="54755" y="3996"/>
                  </a:moveTo>
                  <a:lnTo>
                    <a:pt x="54755" y="3996"/>
                  </a:lnTo>
                  <a:cubicBezTo>
                    <a:pt x="77834" y="1834"/>
                    <a:pt x="99876" y="14052"/>
                    <a:pt x="110274" y="34770"/>
                  </a:cubicBezTo>
                  <a:cubicBezTo>
                    <a:pt x="120671" y="55487"/>
                    <a:pt x="117294" y="80462"/>
                    <a:pt x="101769" y="97674"/>
                  </a:cubicBezTo>
                  <a:lnTo>
                    <a:pt x="104330" y="100400"/>
                  </a:lnTo>
                  <a:lnTo>
                    <a:pt x="96591" y="98944"/>
                  </a:lnTo>
                  <a:lnTo>
                    <a:pt x="95342" y="90835"/>
                  </a:lnTo>
                  <a:lnTo>
                    <a:pt x="97903" y="93560"/>
                  </a:lnTo>
                  <a:cubicBezTo>
                    <a:pt x="111676" y="78004"/>
                    <a:pt x="114547" y="55611"/>
                    <a:pt x="105142" y="37085"/>
                  </a:cubicBezTo>
                  <a:cubicBezTo>
                    <a:pt x="95737" y="18558"/>
                    <a:pt x="75966" y="7658"/>
                    <a:pt x="55280" y="9596"/>
                  </a:cubicBezTo>
                  <a:close/>
                </a:path>
              </a:pathLst>
            </a:custGeom>
            <a:solidFill>
              <a:srgbClr val="B1AA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a:off x="1510148" y="896957"/>
              <a:ext cx="1978783" cy="1978783"/>
            </a:xfrm>
            <a:custGeom>
              <a:avLst/>
              <a:gdLst/>
              <a:ahLst/>
              <a:cxnLst/>
              <a:rect l="l" t="t" r="r" b="b"/>
              <a:pathLst>
                <a:path w="120000" h="120000" extrusionOk="0">
                  <a:moveTo>
                    <a:pt x="38835" y="9410"/>
                  </a:moveTo>
                  <a:lnTo>
                    <a:pt x="41823" y="16553"/>
                  </a:lnTo>
                  <a:lnTo>
                    <a:pt x="41823" y="16553"/>
                  </a:lnTo>
                  <a:cubicBezTo>
                    <a:pt x="23032" y="24414"/>
                    <a:pt x="11425" y="43464"/>
                    <a:pt x="13055" y="63768"/>
                  </a:cubicBezTo>
                  <a:lnTo>
                    <a:pt x="18064" y="62671"/>
                  </a:lnTo>
                  <a:lnTo>
                    <a:pt x="10211" y="70899"/>
                  </a:lnTo>
                  <a:lnTo>
                    <a:pt x="417" y="66534"/>
                  </a:lnTo>
                  <a:lnTo>
                    <a:pt x="5431" y="65437"/>
                  </a:lnTo>
                  <a:lnTo>
                    <a:pt x="5431" y="65437"/>
                  </a:lnTo>
                  <a:cubicBezTo>
                    <a:pt x="3042" y="41449"/>
                    <a:pt x="16596" y="18714"/>
                    <a:pt x="38835" y="9410"/>
                  </a:cubicBezTo>
                  <a:close/>
                </a:path>
              </a:pathLst>
            </a:custGeom>
            <a:solidFill>
              <a:srgbClr val="B1AA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a:off x="2300211" y="-160324"/>
              <a:ext cx="2133526" cy="2133526"/>
            </a:xfrm>
            <a:custGeom>
              <a:avLst/>
              <a:gdLst/>
              <a:ahLst/>
              <a:cxnLst/>
              <a:rect l="l" t="t" r="r" b="b"/>
              <a:pathLst>
                <a:path w="120000" h="120000" extrusionOk="0">
                  <a:moveTo>
                    <a:pt x="4986" y="64681"/>
                  </a:moveTo>
                  <a:lnTo>
                    <a:pt x="4986" y="64681"/>
                  </a:lnTo>
                  <a:cubicBezTo>
                    <a:pt x="3682" y="49360"/>
                    <a:pt x="8826" y="34190"/>
                    <a:pt x="19179" y="22822"/>
                  </a:cubicBezTo>
                  <a:lnTo>
                    <a:pt x="16020" y="19256"/>
                  </a:lnTo>
                  <a:lnTo>
                    <a:pt x="25771" y="21357"/>
                  </a:lnTo>
                  <a:lnTo>
                    <a:pt x="27129" y="31797"/>
                  </a:lnTo>
                  <a:lnTo>
                    <a:pt x="23972" y="28233"/>
                  </a:lnTo>
                  <a:lnTo>
                    <a:pt x="23972" y="28233"/>
                  </a:lnTo>
                  <a:cubicBezTo>
                    <a:pt x="15304" y="38065"/>
                    <a:pt x="11029" y="51012"/>
                    <a:pt x="12141" y="64072"/>
                  </a:cubicBezTo>
                  <a:close/>
                </a:path>
              </a:pathLst>
            </a:custGeom>
            <a:solidFill>
              <a:srgbClr val="B1AA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9" name="Google Shape;889;p1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200"/>
              <a:buFont typeface="Arial"/>
              <a:buNone/>
            </a:pPr>
            <a:r>
              <a:rPr lang="en-US" i="1"/>
              <a:t>High-level Flow of backend and Current Status</a:t>
            </a:r>
            <a:endParaRPr/>
          </a:p>
        </p:txBody>
      </p:sp>
      <p:sp>
        <p:nvSpPr>
          <p:cNvPr id="888" name="Google Shape;888;p1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a:t>Intelligent Test Selection – Online Mode</a:t>
            </a:r>
            <a:endParaRPr/>
          </a:p>
        </p:txBody>
      </p:sp>
      <p:grpSp>
        <p:nvGrpSpPr>
          <p:cNvPr id="890" name="Google Shape;890;p17"/>
          <p:cNvGrpSpPr/>
          <p:nvPr/>
        </p:nvGrpSpPr>
        <p:grpSpPr>
          <a:xfrm>
            <a:off x="775853" y="1328705"/>
            <a:ext cx="5123254" cy="2192476"/>
            <a:chOff x="838199" y="975432"/>
            <a:chExt cx="4930337" cy="1892224"/>
          </a:xfrm>
        </p:grpSpPr>
        <p:sp>
          <p:nvSpPr>
            <p:cNvPr id="891" name="Google Shape;891;p17"/>
            <p:cNvSpPr/>
            <p:nvPr/>
          </p:nvSpPr>
          <p:spPr>
            <a:xfrm>
              <a:off x="838199" y="1304668"/>
              <a:ext cx="4671725" cy="1562988"/>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ITS On-Boarding</a:t>
              </a:r>
              <a:endParaRPr/>
            </a:p>
          </p:txBody>
        </p:sp>
        <p:grpSp>
          <p:nvGrpSpPr>
            <p:cNvPr id="892" name="Google Shape;892;p17"/>
            <p:cNvGrpSpPr/>
            <p:nvPr/>
          </p:nvGrpSpPr>
          <p:grpSpPr>
            <a:xfrm>
              <a:off x="1040015" y="1661510"/>
              <a:ext cx="4317632" cy="1121462"/>
              <a:chOff x="535122" y="2383738"/>
              <a:chExt cx="4317632" cy="1121462"/>
            </a:xfrm>
          </p:grpSpPr>
          <p:sp>
            <p:nvSpPr>
              <p:cNvPr id="893" name="Google Shape;893;p17"/>
              <p:cNvSpPr/>
              <p:nvPr/>
            </p:nvSpPr>
            <p:spPr>
              <a:xfrm>
                <a:off x="535122" y="2426492"/>
                <a:ext cx="1367145" cy="562682"/>
              </a:xfrm>
              <a:custGeom>
                <a:avLst/>
                <a:gdLst/>
                <a:ahLst/>
                <a:cxnLst/>
                <a:rect l="l" t="t" r="r" b="b"/>
                <a:pathLst>
                  <a:path w="1367145" h="562682" extrusionOk="0">
                    <a:moveTo>
                      <a:pt x="0" y="56268"/>
                    </a:moveTo>
                    <a:cubicBezTo>
                      <a:pt x="0" y="25192"/>
                      <a:pt x="25192" y="0"/>
                      <a:pt x="56268" y="0"/>
                    </a:cubicBezTo>
                    <a:lnTo>
                      <a:pt x="1310877" y="0"/>
                    </a:lnTo>
                    <a:cubicBezTo>
                      <a:pt x="1341953" y="0"/>
                      <a:pt x="1367145" y="25192"/>
                      <a:pt x="1367145" y="56268"/>
                    </a:cubicBezTo>
                    <a:lnTo>
                      <a:pt x="1367145" y="506414"/>
                    </a:lnTo>
                    <a:cubicBezTo>
                      <a:pt x="1367145" y="537490"/>
                      <a:pt x="1341953" y="562682"/>
                      <a:pt x="1310877" y="562682"/>
                    </a:cubicBezTo>
                    <a:lnTo>
                      <a:pt x="56268" y="562682"/>
                    </a:lnTo>
                    <a:cubicBezTo>
                      <a:pt x="25192" y="562682"/>
                      <a:pt x="0" y="537490"/>
                      <a:pt x="0" y="506414"/>
                    </a:cubicBezTo>
                    <a:lnTo>
                      <a:pt x="0" y="56268"/>
                    </a:lnTo>
                    <a:close/>
                  </a:path>
                </a:pathLst>
              </a:custGeom>
              <a:solidFill>
                <a:schemeClr val="accent6"/>
              </a:solidFill>
              <a:ln w="12700" cap="flat" cmpd="sng">
                <a:solidFill>
                  <a:schemeClr val="lt1"/>
                </a:solidFill>
                <a:prstDash val="solid"/>
                <a:miter lim="800000"/>
                <a:headEnd type="none" w="sm" len="sm"/>
                <a:tailEnd type="none" w="sm" len="sm"/>
              </a:ln>
            </p:spPr>
            <p:txBody>
              <a:bodyPr spcFirstLastPara="1" wrap="square" lIns="71100" tIns="71100" rIns="71100" bIns="225650" anchor="t" anchorCtr="0">
                <a:noAutofit/>
              </a:bodyPr>
              <a:lstStyle/>
              <a:p>
                <a:pPr marL="0" marR="0" lvl="0" indent="0" algn="l" rtl="0">
                  <a:lnSpc>
                    <a:spcPct val="9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Customer Configuration</a:t>
                </a:r>
                <a:endParaRPr/>
              </a:p>
            </p:txBody>
          </p:sp>
          <p:sp>
            <p:nvSpPr>
              <p:cNvPr id="894" name="Google Shape;894;p17"/>
              <p:cNvSpPr/>
              <p:nvPr/>
            </p:nvSpPr>
            <p:spPr>
              <a:xfrm>
                <a:off x="673445" y="2773257"/>
                <a:ext cx="1778148" cy="676561"/>
              </a:xfrm>
              <a:custGeom>
                <a:avLst/>
                <a:gdLst/>
                <a:ahLst/>
                <a:cxnLst/>
                <a:rect l="l" t="t" r="r" b="b"/>
                <a:pathLst>
                  <a:path w="1688755" h="1772986" extrusionOk="0">
                    <a:moveTo>
                      <a:pt x="0" y="168876"/>
                    </a:moveTo>
                    <a:cubicBezTo>
                      <a:pt x="0" y="75608"/>
                      <a:pt x="75608" y="0"/>
                      <a:pt x="168876" y="0"/>
                    </a:cubicBezTo>
                    <a:lnTo>
                      <a:pt x="1519880" y="0"/>
                    </a:lnTo>
                    <a:cubicBezTo>
                      <a:pt x="1613148" y="0"/>
                      <a:pt x="1688756" y="75608"/>
                      <a:pt x="1688756" y="168876"/>
                    </a:cubicBezTo>
                    <a:cubicBezTo>
                      <a:pt x="1688756" y="647288"/>
                      <a:pt x="1688755" y="1125699"/>
                      <a:pt x="1688755" y="1604111"/>
                    </a:cubicBezTo>
                    <a:cubicBezTo>
                      <a:pt x="1688755" y="1697379"/>
                      <a:pt x="1613147" y="1772987"/>
                      <a:pt x="1519879" y="1772987"/>
                    </a:cubicBezTo>
                    <a:lnTo>
                      <a:pt x="168876" y="1772986"/>
                    </a:lnTo>
                    <a:cubicBezTo>
                      <a:pt x="75608" y="1772986"/>
                      <a:pt x="0" y="1697378"/>
                      <a:pt x="0" y="1604110"/>
                    </a:cubicBezTo>
                    <a:lnTo>
                      <a:pt x="0" y="168876"/>
                    </a:lnTo>
                    <a:close/>
                  </a:path>
                </a:pathLst>
              </a:custGeom>
              <a:solidFill>
                <a:schemeClr val="lt1">
                  <a:alpha val="89803"/>
                </a:schemeClr>
              </a:solidFill>
              <a:ln w="12700" cap="flat" cmpd="sng">
                <a:solidFill>
                  <a:schemeClr val="accent6"/>
                </a:solidFill>
                <a:prstDash val="solid"/>
                <a:miter lim="800000"/>
                <a:headEnd type="none" w="sm" len="sm"/>
                <a:tailEnd type="none" w="sm" len="sm"/>
              </a:ln>
            </p:spPr>
            <p:txBody>
              <a:bodyPr spcFirstLastPara="1" wrap="square" lIns="120575" tIns="120575" rIns="120575" bIns="120575" anchor="t" anchorCtr="0">
                <a:noAutofit/>
              </a:bodyPr>
              <a:lstStyle/>
              <a:p>
                <a:pPr marL="57150" marR="0" lvl="1" indent="-63500" algn="l" rtl="0">
                  <a:lnSpc>
                    <a:spcPct val="90000"/>
                  </a:lnSpc>
                  <a:spcBef>
                    <a:spcPts val="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System-level Details</a:t>
                </a:r>
                <a:endParaRPr/>
              </a:p>
              <a:p>
                <a:pPr marL="57150" marR="0" lvl="1" indent="-63500" algn="l" rtl="0">
                  <a:lnSpc>
                    <a:spcPct val="90000"/>
                  </a:lnSpc>
                  <a:spcBef>
                    <a:spcPts val="15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Environment Details</a:t>
                </a:r>
                <a:endParaRPr/>
              </a:p>
              <a:p>
                <a:pPr marL="57150" marR="0" lvl="1" indent="-63500" algn="l" rtl="0">
                  <a:lnSpc>
                    <a:spcPct val="90000"/>
                  </a:lnSpc>
                  <a:spcBef>
                    <a:spcPts val="15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Generate Top-level Config</a:t>
                </a:r>
                <a:endParaRPr/>
              </a:p>
            </p:txBody>
          </p:sp>
          <p:sp>
            <p:nvSpPr>
              <p:cNvPr id="895" name="Google Shape;895;p17"/>
              <p:cNvSpPr/>
              <p:nvPr/>
            </p:nvSpPr>
            <p:spPr>
              <a:xfrm rot="-64953">
                <a:off x="2110278" y="2455206"/>
                <a:ext cx="441144" cy="275662"/>
              </a:xfrm>
              <a:custGeom>
                <a:avLst/>
                <a:gdLst/>
                <a:ahLst/>
                <a:cxnLst/>
                <a:rect l="l" t="t" r="r" b="b"/>
                <a:pathLst>
                  <a:path w="441144" h="275662" extrusionOk="0">
                    <a:moveTo>
                      <a:pt x="0" y="55132"/>
                    </a:moveTo>
                    <a:lnTo>
                      <a:pt x="303313" y="55132"/>
                    </a:lnTo>
                    <a:lnTo>
                      <a:pt x="303313" y="0"/>
                    </a:lnTo>
                    <a:lnTo>
                      <a:pt x="441144" y="137831"/>
                    </a:lnTo>
                    <a:lnTo>
                      <a:pt x="303313" y="275662"/>
                    </a:lnTo>
                    <a:lnTo>
                      <a:pt x="303313" y="220530"/>
                    </a:lnTo>
                    <a:lnTo>
                      <a:pt x="0" y="220530"/>
                    </a:lnTo>
                    <a:lnTo>
                      <a:pt x="0" y="55132"/>
                    </a:lnTo>
                    <a:close/>
                  </a:path>
                </a:pathLst>
              </a:custGeom>
              <a:gradFill>
                <a:gsLst>
                  <a:gs pos="0">
                    <a:srgbClr val="654D91"/>
                  </a:gs>
                  <a:gs pos="50000">
                    <a:srgbClr val="4D2087"/>
                  </a:gs>
                  <a:gs pos="100000">
                    <a:srgbClr val="44187B"/>
                  </a:gs>
                </a:gsLst>
                <a:lin ang="5400000" scaled="0"/>
              </a:gradFill>
              <a:ln w="9525" cap="flat" cmpd="sng">
                <a:solidFill>
                  <a:schemeClr val="accent1"/>
                </a:solidFill>
                <a:prstDash val="solid"/>
                <a:miter lim="800000"/>
                <a:headEnd type="none" w="sm" len="sm"/>
                <a:tailEnd type="none" w="sm" len="sm"/>
              </a:ln>
            </p:spPr>
            <p:txBody>
              <a:bodyPr spcFirstLastPara="1" wrap="square" lIns="0" tIns="55125" rIns="82675" bIns="55125" anchor="ctr" anchorCtr="0">
                <a:noAutofit/>
              </a:bodyPr>
              <a:lstStyle/>
              <a:p>
                <a:pPr marL="0" marR="0" lvl="0" indent="0" algn="ctr" rtl="0">
                  <a:lnSpc>
                    <a:spcPct val="90000"/>
                  </a:lnSpc>
                  <a:spcBef>
                    <a:spcPts val="0"/>
                  </a:spcBef>
                  <a:spcAft>
                    <a:spcPts val="0"/>
                  </a:spcAft>
                  <a:buClr>
                    <a:schemeClr val="lt1"/>
                  </a:buClr>
                  <a:buSzPts val="800"/>
                  <a:buFont typeface="Arial"/>
                  <a:buNone/>
                </a:pPr>
                <a:endParaRPr sz="800" b="0" i="0" u="none" strike="noStrike" cap="none">
                  <a:solidFill>
                    <a:srgbClr val="FFFFFF"/>
                  </a:solidFill>
                  <a:latin typeface="Arial"/>
                  <a:ea typeface="Arial"/>
                  <a:cs typeface="Arial"/>
                  <a:sym typeface="Arial"/>
                </a:endParaRPr>
              </a:p>
            </p:txBody>
          </p:sp>
          <p:sp>
            <p:nvSpPr>
              <p:cNvPr id="896" name="Google Shape;896;p17"/>
              <p:cNvSpPr/>
              <p:nvPr/>
            </p:nvSpPr>
            <p:spPr>
              <a:xfrm>
                <a:off x="2734467" y="2383738"/>
                <a:ext cx="1493544" cy="562682"/>
              </a:xfrm>
              <a:custGeom>
                <a:avLst/>
                <a:gdLst/>
                <a:ahLst/>
                <a:cxnLst/>
                <a:rect l="l" t="t" r="r" b="b"/>
                <a:pathLst>
                  <a:path w="1493544" h="562682" extrusionOk="0">
                    <a:moveTo>
                      <a:pt x="0" y="56268"/>
                    </a:moveTo>
                    <a:cubicBezTo>
                      <a:pt x="0" y="25192"/>
                      <a:pt x="25192" y="0"/>
                      <a:pt x="56268" y="0"/>
                    </a:cubicBezTo>
                    <a:lnTo>
                      <a:pt x="1437276" y="0"/>
                    </a:lnTo>
                    <a:cubicBezTo>
                      <a:pt x="1468352" y="0"/>
                      <a:pt x="1493544" y="25192"/>
                      <a:pt x="1493544" y="56268"/>
                    </a:cubicBezTo>
                    <a:lnTo>
                      <a:pt x="1493544" y="506414"/>
                    </a:lnTo>
                    <a:cubicBezTo>
                      <a:pt x="1493544" y="537490"/>
                      <a:pt x="1468352" y="562682"/>
                      <a:pt x="1437276" y="562682"/>
                    </a:cubicBezTo>
                    <a:lnTo>
                      <a:pt x="56268" y="562682"/>
                    </a:lnTo>
                    <a:cubicBezTo>
                      <a:pt x="25192" y="562682"/>
                      <a:pt x="0" y="537490"/>
                      <a:pt x="0" y="506414"/>
                    </a:cubicBezTo>
                    <a:lnTo>
                      <a:pt x="0" y="56268"/>
                    </a:lnTo>
                    <a:close/>
                  </a:path>
                </a:pathLst>
              </a:custGeom>
              <a:solidFill>
                <a:schemeClr val="accent6"/>
              </a:solidFill>
              <a:ln w="12700" cap="flat" cmpd="sng">
                <a:solidFill>
                  <a:schemeClr val="lt1"/>
                </a:solidFill>
                <a:prstDash val="solid"/>
                <a:miter lim="800000"/>
                <a:headEnd type="none" w="sm" len="sm"/>
                <a:tailEnd type="none" w="sm" len="sm"/>
              </a:ln>
            </p:spPr>
            <p:txBody>
              <a:bodyPr spcFirstLastPara="1" wrap="square" lIns="71100" tIns="71100" rIns="71100" bIns="225650" anchor="t" anchorCtr="0">
                <a:noAutofit/>
              </a:bodyPr>
              <a:lstStyle/>
              <a:p>
                <a:pPr marL="0" marR="0" lvl="0" indent="0" algn="l" rtl="0">
                  <a:lnSpc>
                    <a:spcPct val="9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Bring-up Services</a:t>
                </a:r>
                <a:endParaRPr/>
              </a:p>
            </p:txBody>
          </p:sp>
          <p:sp>
            <p:nvSpPr>
              <p:cNvPr id="897" name="Google Shape;897;p17"/>
              <p:cNvSpPr/>
              <p:nvPr/>
            </p:nvSpPr>
            <p:spPr>
              <a:xfrm>
                <a:off x="2868703" y="2758860"/>
                <a:ext cx="1984051" cy="746340"/>
              </a:xfrm>
              <a:custGeom>
                <a:avLst/>
                <a:gdLst/>
                <a:ahLst/>
                <a:cxnLst/>
                <a:rect l="l" t="t" r="r" b="b"/>
                <a:pathLst>
                  <a:path w="1678624" h="1944000" extrusionOk="0">
                    <a:moveTo>
                      <a:pt x="0" y="167862"/>
                    </a:moveTo>
                    <a:cubicBezTo>
                      <a:pt x="0" y="75154"/>
                      <a:pt x="75154" y="0"/>
                      <a:pt x="167862" y="0"/>
                    </a:cubicBezTo>
                    <a:lnTo>
                      <a:pt x="1510762" y="0"/>
                    </a:lnTo>
                    <a:cubicBezTo>
                      <a:pt x="1603470" y="0"/>
                      <a:pt x="1678624" y="75154"/>
                      <a:pt x="1678624" y="167862"/>
                    </a:cubicBezTo>
                    <a:lnTo>
                      <a:pt x="1678624" y="1776138"/>
                    </a:lnTo>
                    <a:cubicBezTo>
                      <a:pt x="1678624" y="1868846"/>
                      <a:pt x="1603470" y="1944000"/>
                      <a:pt x="1510762" y="1944000"/>
                    </a:cubicBezTo>
                    <a:lnTo>
                      <a:pt x="167862" y="1944000"/>
                    </a:lnTo>
                    <a:cubicBezTo>
                      <a:pt x="75154" y="1944000"/>
                      <a:pt x="0" y="1868846"/>
                      <a:pt x="0" y="1776138"/>
                    </a:cubicBezTo>
                    <a:lnTo>
                      <a:pt x="0" y="167862"/>
                    </a:lnTo>
                    <a:close/>
                  </a:path>
                </a:pathLst>
              </a:custGeom>
              <a:solidFill>
                <a:schemeClr val="lt1">
                  <a:alpha val="89803"/>
                </a:schemeClr>
              </a:solidFill>
              <a:ln w="12700" cap="flat" cmpd="sng">
                <a:solidFill>
                  <a:schemeClr val="accent6"/>
                </a:solidFill>
                <a:prstDash val="solid"/>
                <a:miter lim="800000"/>
                <a:headEnd type="none" w="sm" len="sm"/>
                <a:tailEnd type="none" w="sm" len="sm"/>
              </a:ln>
            </p:spPr>
            <p:txBody>
              <a:bodyPr spcFirstLastPara="1" wrap="square" lIns="120275" tIns="120275" rIns="120275" bIns="120275" anchor="t" anchorCtr="0">
                <a:noAutofit/>
              </a:bodyPr>
              <a:lstStyle/>
              <a:p>
                <a:pPr marL="57150" marR="0" lvl="1" indent="-63500" algn="l" rtl="0">
                  <a:lnSpc>
                    <a:spcPct val="90000"/>
                  </a:lnSpc>
                  <a:spcBef>
                    <a:spcPts val="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Installer to check/prepare ENV</a:t>
                </a:r>
                <a:endParaRPr/>
              </a:p>
              <a:p>
                <a:pPr marL="57150" marR="0" lvl="1" indent="-63500" algn="l" rtl="0">
                  <a:lnSpc>
                    <a:spcPct val="90000"/>
                  </a:lnSpc>
                  <a:spcBef>
                    <a:spcPts val="15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Run the docker scripts.</a:t>
                </a:r>
                <a:endParaRPr/>
              </a:p>
              <a:p>
                <a:pPr marL="57150" marR="0" lvl="1" indent="-63500" algn="l" rtl="0">
                  <a:lnSpc>
                    <a:spcPct val="90000"/>
                  </a:lnSpc>
                  <a:spcBef>
                    <a:spcPts val="15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Bring up all the services</a:t>
                </a:r>
                <a:endParaRPr/>
              </a:p>
              <a:p>
                <a:pPr marL="57150" marR="0" lvl="1" indent="-63500" algn="l" rtl="0">
                  <a:lnSpc>
                    <a:spcPct val="90000"/>
                  </a:lnSpc>
                  <a:spcBef>
                    <a:spcPts val="15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Run bootstrap script</a:t>
                </a:r>
                <a:endParaRPr/>
              </a:p>
            </p:txBody>
          </p:sp>
        </p:grpSp>
        <p:pic>
          <p:nvPicPr>
            <p:cNvPr id="898" name="Google Shape;898;p17" descr="Checkmark"/>
            <p:cNvPicPr preferRelativeResize="0"/>
            <p:nvPr/>
          </p:nvPicPr>
          <p:blipFill rotWithShape="1">
            <a:blip r:embed="rId3">
              <a:alphaModFix/>
            </a:blip>
            <a:srcRect/>
            <a:stretch/>
          </p:blipFill>
          <p:spPr>
            <a:xfrm>
              <a:off x="5110004" y="975432"/>
              <a:ext cx="658532" cy="676876"/>
            </a:xfrm>
            <a:prstGeom prst="rect">
              <a:avLst/>
            </a:prstGeom>
            <a:noFill/>
            <a:ln>
              <a:noFill/>
            </a:ln>
          </p:spPr>
        </p:pic>
      </p:grpSp>
      <p:sp>
        <p:nvSpPr>
          <p:cNvPr id="899" name="Google Shape;899;p17"/>
          <p:cNvSpPr/>
          <p:nvPr/>
        </p:nvSpPr>
        <p:spPr>
          <a:xfrm>
            <a:off x="5877475" y="2470921"/>
            <a:ext cx="355838" cy="275662"/>
          </a:xfrm>
          <a:custGeom>
            <a:avLst/>
            <a:gdLst/>
            <a:ahLst/>
            <a:cxnLst/>
            <a:rect l="l" t="t" r="r" b="b"/>
            <a:pathLst>
              <a:path w="355838" h="275662" extrusionOk="0">
                <a:moveTo>
                  <a:pt x="0" y="55132"/>
                </a:moveTo>
                <a:lnTo>
                  <a:pt x="218007" y="55132"/>
                </a:lnTo>
                <a:lnTo>
                  <a:pt x="218007" y="0"/>
                </a:lnTo>
                <a:lnTo>
                  <a:pt x="355838" y="137831"/>
                </a:lnTo>
                <a:lnTo>
                  <a:pt x="218007" y="275662"/>
                </a:lnTo>
                <a:lnTo>
                  <a:pt x="218007" y="220530"/>
                </a:lnTo>
                <a:lnTo>
                  <a:pt x="0" y="220530"/>
                </a:lnTo>
                <a:lnTo>
                  <a:pt x="0" y="55132"/>
                </a:lnTo>
                <a:close/>
              </a:path>
            </a:pathLst>
          </a:custGeom>
          <a:gradFill>
            <a:gsLst>
              <a:gs pos="0">
                <a:srgbClr val="477598"/>
              </a:gs>
              <a:gs pos="50000">
                <a:srgbClr val="006690"/>
              </a:gs>
              <a:gs pos="100000">
                <a:srgbClr val="005C85"/>
              </a:gs>
            </a:gsLst>
            <a:lin ang="5400000" scaled="0"/>
          </a:gradFill>
          <a:ln w="9525" cap="flat" cmpd="sng">
            <a:solidFill>
              <a:schemeClr val="accent6"/>
            </a:solidFill>
            <a:prstDash val="solid"/>
            <a:miter lim="800000"/>
            <a:headEnd type="none" w="sm" len="sm"/>
            <a:tailEnd type="none" w="sm" len="sm"/>
          </a:ln>
        </p:spPr>
        <p:txBody>
          <a:bodyPr spcFirstLastPara="1" wrap="square" lIns="0" tIns="55125" rIns="82675" bIns="55125" anchor="ctr" anchorCtr="0">
            <a:noAutofit/>
          </a:bodyPr>
          <a:lstStyle/>
          <a:p>
            <a:pPr marL="0" marR="0" lvl="0" indent="0" algn="ctr" rtl="0">
              <a:lnSpc>
                <a:spcPct val="90000"/>
              </a:lnSpc>
              <a:spcBef>
                <a:spcPts val="0"/>
              </a:spcBef>
              <a:spcAft>
                <a:spcPts val="0"/>
              </a:spcAft>
              <a:buClr>
                <a:schemeClr val="lt1"/>
              </a:buClr>
              <a:buSzPts val="800"/>
              <a:buFont typeface="Arial"/>
              <a:buNone/>
            </a:pPr>
            <a:endParaRPr sz="800" b="0" i="0" u="none" strike="noStrike" cap="none">
              <a:solidFill>
                <a:srgbClr val="FFFFFF"/>
              </a:solidFill>
              <a:latin typeface="Arial"/>
              <a:ea typeface="Arial"/>
              <a:cs typeface="Arial"/>
              <a:sym typeface="Arial"/>
            </a:endParaRPr>
          </a:p>
        </p:txBody>
      </p:sp>
      <p:grpSp>
        <p:nvGrpSpPr>
          <p:cNvPr id="900" name="Google Shape;900;p17"/>
          <p:cNvGrpSpPr/>
          <p:nvPr/>
        </p:nvGrpSpPr>
        <p:grpSpPr>
          <a:xfrm>
            <a:off x="6477870" y="1379770"/>
            <a:ext cx="4938274" cy="2177145"/>
            <a:chOff x="6065250" y="966229"/>
            <a:chExt cx="4938274" cy="2177145"/>
          </a:xfrm>
        </p:grpSpPr>
        <p:sp>
          <p:nvSpPr>
            <p:cNvPr id="901" name="Google Shape;901;p17"/>
            <p:cNvSpPr/>
            <p:nvPr/>
          </p:nvSpPr>
          <p:spPr>
            <a:xfrm>
              <a:off x="6065250" y="1304667"/>
              <a:ext cx="4728564" cy="183870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ITS ETL Pipeline</a:t>
              </a:r>
              <a:endParaRPr/>
            </a:p>
          </p:txBody>
        </p:sp>
        <p:pic>
          <p:nvPicPr>
            <p:cNvPr id="902" name="Google Shape;902;p17" descr="Checkmark"/>
            <p:cNvPicPr preferRelativeResize="0"/>
            <p:nvPr/>
          </p:nvPicPr>
          <p:blipFill rotWithShape="1">
            <a:blip r:embed="rId3">
              <a:alphaModFix/>
            </a:blip>
            <a:srcRect/>
            <a:stretch/>
          </p:blipFill>
          <p:spPr>
            <a:xfrm>
              <a:off x="10344992" y="966229"/>
              <a:ext cx="658532" cy="676876"/>
            </a:xfrm>
            <a:prstGeom prst="rect">
              <a:avLst/>
            </a:prstGeom>
            <a:noFill/>
            <a:ln>
              <a:noFill/>
            </a:ln>
          </p:spPr>
        </p:pic>
      </p:grpSp>
      <p:grpSp>
        <p:nvGrpSpPr>
          <p:cNvPr id="903" name="Google Shape;903;p17"/>
          <p:cNvGrpSpPr/>
          <p:nvPr/>
        </p:nvGrpSpPr>
        <p:grpSpPr>
          <a:xfrm>
            <a:off x="6477870" y="3622702"/>
            <a:ext cx="4938275" cy="2214550"/>
            <a:chOff x="6347065" y="3619549"/>
            <a:chExt cx="4370158" cy="2038802"/>
          </a:xfrm>
        </p:grpSpPr>
        <p:sp>
          <p:nvSpPr>
            <p:cNvPr id="904" name="Google Shape;904;p17"/>
            <p:cNvSpPr/>
            <p:nvPr/>
          </p:nvSpPr>
          <p:spPr>
            <a:xfrm rot="5400000">
              <a:off x="8172181" y="3659637"/>
              <a:ext cx="355838" cy="275662"/>
            </a:xfrm>
            <a:custGeom>
              <a:avLst/>
              <a:gdLst/>
              <a:ahLst/>
              <a:cxnLst/>
              <a:rect l="l" t="t" r="r" b="b"/>
              <a:pathLst>
                <a:path w="355838" h="275662" extrusionOk="0">
                  <a:moveTo>
                    <a:pt x="0" y="55132"/>
                  </a:moveTo>
                  <a:lnTo>
                    <a:pt x="218007" y="55132"/>
                  </a:lnTo>
                  <a:lnTo>
                    <a:pt x="218007" y="0"/>
                  </a:lnTo>
                  <a:lnTo>
                    <a:pt x="355838" y="137831"/>
                  </a:lnTo>
                  <a:lnTo>
                    <a:pt x="218007" y="275662"/>
                  </a:lnTo>
                  <a:lnTo>
                    <a:pt x="218007" y="220530"/>
                  </a:lnTo>
                  <a:lnTo>
                    <a:pt x="0" y="220530"/>
                  </a:lnTo>
                  <a:lnTo>
                    <a:pt x="0" y="55132"/>
                  </a:lnTo>
                  <a:close/>
                </a:path>
              </a:pathLst>
            </a:custGeom>
            <a:gradFill>
              <a:gsLst>
                <a:gs pos="0">
                  <a:srgbClr val="477598"/>
                </a:gs>
                <a:gs pos="50000">
                  <a:srgbClr val="006690"/>
                </a:gs>
                <a:gs pos="100000">
                  <a:srgbClr val="005C85"/>
                </a:gs>
              </a:gsLst>
              <a:lin ang="5400000" scaled="0"/>
            </a:gradFill>
            <a:ln w="9525" cap="flat" cmpd="sng">
              <a:solidFill>
                <a:schemeClr val="accent6"/>
              </a:solidFill>
              <a:prstDash val="solid"/>
              <a:miter lim="800000"/>
              <a:headEnd type="none" w="sm" len="sm"/>
              <a:tailEnd type="none" w="sm" len="sm"/>
            </a:ln>
          </p:spPr>
          <p:txBody>
            <a:bodyPr spcFirstLastPara="1" wrap="square" lIns="0" tIns="55125" rIns="82675" bIns="55125" anchor="ctr" anchorCtr="0">
              <a:noAutofit/>
            </a:bodyPr>
            <a:lstStyle/>
            <a:p>
              <a:pPr marL="0" marR="0" lvl="0" indent="0" algn="ctr" rtl="0">
                <a:lnSpc>
                  <a:spcPct val="90000"/>
                </a:lnSpc>
                <a:spcBef>
                  <a:spcPts val="0"/>
                </a:spcBef>
                <a:spcAft>
                  <a:spcPts val="0"/>
                </a:spcAft>
                <a:buClr>
                  <a:schemeClr val="lt1"/>
                </a:buClr>
                <a:buSzPts val="800"/>
                <a:buFont typeface="Arial"/>
                <a:buNone/>
              </a:pPr>
              <a:endParaRPr sz="800" b="0" i="0" u="none" strike="noStrike" cap="none">
                <a:solidFill>
                  <a:srgbClr val="FFFFFF"/>
                </a:solidFill>
                <a:latin typeface="Arial"/>
                <a:ea typeface="Arial"/>
                <a:cs typeface="Arial"/>
                <a:sym typeface="Arial"/>
              </a:endParaRPr>
            </a:p>
          </p:txBody>
        </p:sp>
        <p:grpSp>
          <p:nvGrpSpPr>
            <p:cNvPr id="905" name="Google Shape;905;p17"/>
            <p:cNvGrpSpPr/>
            <p:nvPr/>
          </p:nvGrpSpPr>
          <p:grpSpPr>
            <a:xfrm>
              <a:off x="6347065" y="4011358"/>
              <a:ext cx="4184574" cy="1646993"/>
              <a:chOff x="5661265" y="1845833"/>
              <a:chExt cx="4184574" cy="1646993"/>
            </a:xfrm>
          </p:grpSpPr>
          <p:sp>
            <p:nvSpPr>
              <p:cNvPr id="906" name="Google Shape;906;p17"/>
              <p:cNvSpPr/>
              <p:nvPr/>
            </p:nvSpPr>
            <p:spPr>
              <a:xfrm>
                <a:off x="5661265" y="1845833"/>
                <a:ext cx="4184574" cy="1646993"/>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ITS Feature Generation</a:t>
                </a:r>
                <a:endParaRPr/>
              </a:p>
            </p:txBody>
          </p:sp>
          <p:grpSp>
            <p:nvGrpSpPr>
              <p:cNvPr id="907" name="Google Shape;907;p17"/>
              <p:cNvGrpSpPr/>
              <p:nvPr/>
            </p:nvGrpSpPr>
            <p:grpSpPr>
              <a:xfrm>
                <a:off x="5846927" y="2341620"/>
                <a:ext cx="3740786" cy="1001393"/>
                <a:chOff x="4991945" y="2383738"/>
                <a:chExt cx="3740786" cy="1001393"/>
              </a:xfrm>
            </p:grpSpPr>
            <p:sp>
              <p:nvSpPr>
                <p:cNvPr id="908" name="Google Shape;908;p17"/>
                <p:cNvSpPr/>
                <p:nvPr/>
              </p:nvSpPr>
              <p:spPr>
                <a:xfrm>
                  <a:off x="4991945" y="2383738"/>
                  <a:ext cx="1107206" cy="562682"/>
                </a:xfrm>
                <a:custGeom>
                  <a:avLst/>
                  <a:gdLst/>
                  <a:ahLst/>
                  <a:cxnLst/>
                  <a:rect l="l" t="t" r="r" b="b"/>
                  <a:pathLst>
                    <a:path w="1107206" h="562682" extrusionOk="0">
                      <a:moveTo>
                        <a:pt x="0" y="56268"/>
                      </a:moveTo>
                      <a:cubicBezTo>
                        <a:pt x="0" y="25192"/>
                        <a:pt x="25192" y="0"/>
                        <a:pt x="56268" y="0"/>
                      </a:cubicBezTo>
                      <a:lnTo>
                        <a:pt x="1050938" y="0"/>
                      </a:lnTo>
                      <a:cubicBezTo>
                        <a:pt x="1082014" y="0"/>
                        <a:pt x="1107206" y="25192"/>
                        <a:pt x="1107206" y="56268"/>
                      </a:cubicBezTo>
                      <a:lnTo>
                        <a:pt x="1107206" y="506414"/>
                      </a:lnTo>
                      <a:cubicBezTo>
                        <a:pt x="1107206" y="537490"/>
                        <a:pt x="1082014" y="562682"/>
                        <a:pt x="1050938" y="562682"/>
                      </a:cubicBezTo>
                      <a:lnTo>
                        <a:pt x="56268" y="562682"/>
                      </a:lnTo>
                      <a:cubicBezTo>
                        <a:pt x="25192" y="562682"/>
                        <a:pt x="0" y="537490"/>
                        <a:pt x="0" y="506414"/>
                      </a:cubicBezTo>
                      <a:lnTo>
                        <a:pt x="0" y="56268"/>
                      </a:lnTo>
                      <a:close/>
                    </a:path>
                  </a:pathLst>
                </a:custGeom>
                <a:solidFill>
                  <a:schemeClr val="accent6"/>
                </a:solidFill>
                <a:ln w="12700" cap="flat" cmpd="sng">
                  <a:solidFill>
                    <a:schemeClr val="lt1"/>
                  </a:solidFill>
                  <a:prstDash val="solid"/>
                  <a:miter lim="800000"/>
                  <a:headEnd type="none" w="sm" len="sm"/>
                  <a:tailEnd type="none" w="sm" len="sm"/>
                </a:ln>
              </p:spPr>
              <p:txBody>
                <a:bodyPr spcFirstLastPara="1" wrap="square" lIns="71100" tIns="71100" rIns="71100" bIns="225650" anchor="t" anchorCtr="0">
                  <a:noAutofit/>
                </a:bodyPr>
                <a:lstStyle/>
                <a:p>
                  <a:pPr marL="0" marR="0" lvl="0" indent="0" algn="l" rtl="0">
                    <a:lnSpc>
                      <a:spcPct val="9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Consume Data</a:t>
                  </a:r>
                  <a:endParaRPr/>
                </a:p>
              </p:txBody>
            </p:sp>
            <p:sp>
              <p:nvSpPr>
                <p:cNvPr id="909" name="Google Shape;909;p17"/>
                <p:cNvSpPr/>
                <p:nvPr/>
              </p:nvSpPr>
              <p:spPr>
                <a:xfrm>
                  <a:off x="5071176" y="2758860"/>
                  <a:ext cx="1686110" cy="626271"/>
                </a:xfrm>
                <a:custGeom>
                  <a:avLst/>
                  <a:gdLst/>
                  <a:ahLst/>
                  <a:cxnLst/>
                  <a:rect l="l" t="t" r="r" b="b"/>
                  <a:pathLst>
                    <a:path w="1402299" h="1944000" extrusionOk="0">
                      <a:moveTo>
                        <a:pt x="0" y="140230"/>
                      </a:moveTo>
                      <a:cubicBezTo>
                        <a:pt x="0" y="62783"/>
                        <a:pt x="62783" y="0"/>
                        <a:pt x="140230" y="0"/>
                      </a:cubicBezTo>
                      <a:lnTo>
                        <a:pt x="1262069" y="0"/>
                      </a:lnTo>
                      <a:cubicBezTo>
                        <a:pt x="1339516" y="0"/>
                        <a:pt x="1402299" y="62783"/>
                        <a:pt x="1402299" y="140230"/>
                      </a:cubicBezTo>
                      <a:lnTo>
                        <a:pt x="1402299" y="1803770"/>
                      </a:lnTo>
                      <a:cubicBezTo>
                        <a:pt x="1402299" y="1881217"/>
                        <a:pt x="1339516" y="1944000"/>
                        <a:pt x="1262069" y="1944000"/>
                      </a:cubicBezTo>
                      <a:lnTo>
                        <a:pt x="140230" y="1944000"/>
                      </a:lnTo>
                      <a:cubicBezTo>
                        <a:pt x="62783" y="1944000"/>
                        <a:pt x="0" y="1881217"/>
                        <a:pt x="0" y="1803770"/>
                      </a:cubicBezTo>
                      <a:lnTo>
                        <a:pt x="0" y="140230"/>
                      </a:lnTo>
                      <a:close/>
                    </a:path>
                  </a:pathLst>
                </a:custGeom>
                <a:solidFill>
                  <a:schemeClr val="lt1">
                    <a:alpha val="89803"/>
                  </a:schemeClr>
                </a:solidFill>
                <a:ln w="12700" cap="flat" cmpd="sng">
                  <a:solidFill>
                    <a:schemeClr val="accent6"/>
                  </a:solidFill>
                  <a:prstDash val="solid"/>
                  <a:miter lim="800000"/>
                  <a:headEnd type="none" w="sm" len="sm"/>
                  <a:tailEnd type="none" w="sm" len="sm"/>
                </a:ln>
              </p:spPr>
              <p:txBody>
                <a:bodyPr spcFirstLastPara="1" wrap="square" lIns="112175" tIns="112175" rIns="112175" bIns="112175" anchor="t" anchorCtr="0">
                  <a:noAutofit/>
                </a:bodyPr>
                <a:lstStyle/>
                <a:p>
                  <a:pPr marL="57150" marR="0" lvl="1" indent="-63500" algn="l" rtl="0">
                    <a:lnSpc>
                      <a:spcPct val="90000"/>
                    </a:lnSpc>
                    <a:spcBef>
                      <a:spcPts val="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Features Gen Service</a:t>
                  </a:r>
                  <a:endParaRPr/>
                </a:p>
                <a:p>
                  <a:pPr marL="57150" marR="0" lvl="1" indent="-63500" algn="l" rtl="0">
                    <a:lnSpc>
                      <a:spcPct val="90000"/>
                    </a:lnSpc>
                    <a:spcBef>
                      <a:spcPts val="15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Keeping consuming .parq’s</a:t>
                  </a:r>
                  <a:endParaRPr sz="1000" b="0" i="0" u="none" strike="noStrike" cap="none">
                    <a:solidFill>
                      <a:srgbClr val="000000"/>
                    </a:solidFill>
                    <a:latin typeface="Arial"/>
                    <a:ea typeface="Arial"/>
                    <a:cs typeface="Arial"/>
                    <a:sym typeface="Arial"/>
                  </a:endParaRPr>
                </a:p>
              </p:txBody>
            </p:sp>
            <p:sp>
              <p:nvSpPr>
                <p:cNvPr id="910" name="Google Shape;910;p17"/>
                <p:cNvSpPr/>
                <p:nvPr/>
              </p:nvSpPr>
              <p:spPr>
                <a:xfrm>
                  <a:off x="6303887" y="2433468"/>
                  <a:ext cx="434038" cy="275662"/>
                </a:xfrm>
                <a:custGeom>
                  <a:avLst/>
                  <a:gdLst/>
                  <a:ahLst/>
                  <a:cxnLst/>
                  <a:rect l="l" t="t" r="r" b="b"/>
                  <a:pathLst>
                    <a:path w="434038" h="275662" extrusionOk="0">
                      <a:moveTo>
                        <a:pt x="0" y="55132"/>
                      </a:moveTo>
                      <a:lnTo>
                        <a:pt x="296207" y="55132"/>
                      </a:lnTo>
                      <a:lnTo>
                        <a:pt x="296207" y="0"/>
                      </a:lnTo>
                      <a:lnTo>
                        <a:pt x="434038" y="137831"/>
                      </a:lnTo>
                      <a:lnTo>
                        <a:pt x="296207" y="275662"/>
                      </a:lnTo>
                      <a:lnTo>
                        <a:pt x="296207" y="220530"/>
                      </a:lnTo>
                      <a:lnTo>
                        <a:pt x="0" y="220530"/>
                      </a:lnTo>
                      <a:lnTo>
                        <a:pt x="0" y="55132"/>
                      </a:lnTo>
                      <a:close/>
                    </a:path>
                  </a:pathLst>
                </a:custGeom>
                <a:gradFill>
                  <a:gsLst>
                    <a:gs pos="0">
                      <a:srgbClr val="654D91"/>
                    </a:gs>
                    <a:gs pos="50000">
                      <a:srgbClr val="4D2087"/>
                    </a:gs>
                    <a:gs pos="100000">
                      <a:srgbClr val="44187B"/>
                    </a:gs>
                  </a:gsLst>
                  <a:lin ang="5400000" scaled="0"/>
                </a:gradFill>
                <a:ln w="9525" cap="flat" cmpd="sng">
                  <a:solidFill>
                    <a:schemeClr val="accent1"/>
                  </a:solidFill>
                  <a:prstDash val="solid"/>
                  <a:miter lim="800000"/>
                  <a:headEnd type="none" w="sm" len="sm"/>
                  <a:tailEnd type="none" w="sm" len="sm"/>
                </a:ln>
              </p:spPr>
              <p:txBody>
                <a:bodyPr spcFirstLastPara="1" wrap="square" lIns="0" tIns="55125" rIns="82675" bIns="55125" anchor="ctr" anchorCtr="0">
                  <a:noAutofit/>
                </a:bodyPr>
                <a:lstStyle/>
                <a:p>
                  <a:pPr marL="0" marR="0" lvl="0" indent="0" algn="ctr" rtl="0">
                    <a:lnSpc>
                      <a:spcPct val="90000"/>
                    </a:lnSpc>
                    <a:spcBef>
                      <a:spcPts val="0"/>
                    </a:spcBef>
                    <a:spcAft>
                      <a:spcPts val="0"/>
                    </a:spcAft>
                    <a:buClr>
                      <a:schemeClr val="lt1"/>
                    </a:buClr>
                    <a:buSzPts val="800"/>
                    <a:buFont typeface="Arial"/>
                    <a:buNone/>
                  </a:pPr>
                  <a:endParaRPr sz="800" b="0" i="0" u="none" strike="noStrike" cap="none">
                    <a:solidFill>
                      <a:srgbClr val="FFFFFF"/>
                    </a:solidFill>
                    <a:latin typeface="Arial"/>
                    <a:ea typeface="Arial"/>
                    <a:cs typeface="Arial"/>
                    <a:sym typeface="Arial"/>
                  </a:endParaRPr>
                </a:p>
              </p:txBody>
            </p:sp>
            <p:sp>
              <p:nvSpPr>
                <p:cNvPr id="911" name="Google Shape;911;p17"/>
                <p:cNvSpPr/>
                <p:nvPr/>
              </p:nvSpPr>
              <p:spPr>
                <a:xfrm>
                  <a:off x="6918092" y="2383738"/>
                  <a:ext cx="1107206" cy="562682"/>
                </a:xfrm>
                <a:custGeom>
                  <a:avLst/>
                  <a:gdLst/>
                  <a:ahLst/>
                  <a:cxnLst/>
                  <a:rect l="l" t="t" r="r" b="b"/>
                  <a:pathLst>
                    <a:path w="1107206" h="562682" extrusionOk="0">
                      <a:moveTo>
                        <a:pt x="0" y="56268"/>
                      </a:moveTo>
                      <a:cubicBezTo>
                        <a:pt x="0" y="25192"/>
                        <a:pt x="25192" y="0"/>
                        <a:pt x="56268" y="0"/>
                      </a:cubicBezTo>
                      <a:lnTo>
                        <a:pt x="1050938" y="0"/>
                      </a:lnTo>
                      <a:cubicBezTo>
                        <a:pt x="1082014" y="0"/>
                        <a:pt x="1107206" y="25192"/>
                        <a:pt x="1107206" y="56268"/>
                      </a:cubicBezTo>
                      <a:lnTo>
                        <a:pt x="1107206" y="506414"/>
                      </a:lnTo>
                      <a:cubicBezTo>
                        <a:pt x="1107206" y="537490"/>
                        <a:pt x="1082014" y="562682"/>
                        <a:pt x="1050938" y="562682"/>
                      </a:cubicBezTo>
                      <a:lnTo>
                        <a:pt x="56268" y="562682"/>
                      </a:lnTo>
                      <a:cubicBezTo>
                        <a:pt x="25192" y="562682"/>
                        <a:pt x="0" y="537490"/>
                        <a:pt x="0" y="506414"/>
                      </a:cubicBezTo>
                      <a:lnTo>
                        <a:pt x="0" y="56268"/>
                      </a:lnTo>
                      <a:close/>
                    </a:path>
                  </a:pathLst>
                </a:custGeom>
                <a:solidFill>
                  <a:schemeClr val="accent6"/>
                </a:solidFill>
                <a:ln w="12700" cap="flat" cmpd="sng">
                  <a:solidFill>
                    <a:schemeClr val="lt1"/>
                  </a:solidFill>
                  <a:prstDash val="solid"/>
                  <a:miter lim="800000"/>
                  <a:headEnd type="none" w="sm" len="sm"/>
                  <a:tailEnd type="none" w="sm" len="sm"/>
                </a:ln>
              </p:spPr>
              <p:txBody>
                <a:bodyPr spcFirstLastPara="1" wrap="square" lIns="71100" tIns="71100" rIns="71100" bIns="225650" anchor="t" anchorCtr="0">
                  <a:noAutofit/>
                </a:bodyPr>
                <a:lstStyle/>
                <a:p>
                  <a:pPr marL="0" marR="0" lvl="0" indent="0" algn="l" rtl="0">
                    <a:lnSpc>
                      <a:spcPct val="9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Generate Features</a:t>
                  </a:r>
                  <a:endParaRPr/>
                </a:p>
              </p:txBody>
            </p:sp>
            <p:sp>
              <p:nvSpPr>
                <p:cNvPr id="912" name="Google Shape;912;p17"/>
                <p:cNvSpPr/>
                <p:nvPr/>
              </p:nvSpPr>
              <p:spPr>
                <a:xfrm>
                  <a:off x="7144868" y="2758860"/>
                  <a:ext cx="1587863" cy="459279"/>
                </a:xfrm>
                <a:custGeom>
                  <a:avLst/>
                  <a:gdLst/>
                  <a:ahLst/>
                  <a:cxnLst/>
                  <a:rect l="l" t="t" r="r" b="b"/>
                  <a:pathLst>
                    <a:path w="1107206" h="1944000" extrusionOk="0">
                      <a:moveTo>
                        <a:pt x="0" y="110721"/>
                      </a:moveTo>
                      <a:cubicBezTo>
                        <a:pt x="0" y="49571"/>
                        <a:pt x="49571" y="0"/>
                        <a:pt x="110721" y="0"/>
                      </a:cubicBezTo>
                      <a:lnTo>
                        <a:pt x="996485" y="0"/>
                      </a:lnTo>
                      <a:cubicBezTo>
                        <a:pt x="1057635" y="0"/>
                        <a:pt x="1107206" y="49571"/>
                        <a:pt x="1107206" y="110721"/>
                      </a:cubicBezTo>
                      <a:lnTo>
                        <a:pt x="1107206" y="1833279"/>
                      </a:lnTo>
                      <a:cubicBezTo>
                        <a:pt x="1107206" y="1894429"/>
                        <a:pt x="1057635" y="1944000"/>
                        <a:pt x="996485" y="1944000"/>
                      </a:cubicBezTo>
                      <a:lnTo>
                        <a:pt x="110721" y="1944000"/>
                      </a:lnTo>
                      <a:cubicBezTo>
                        <a:pt x="49571" y="1944000"/>
                        <a:pt x="0" y="1894429"/>
                        <a:pt x="0" y="1833279"/>
                      </a:cubicBezTo>
                      <a:lnTo>
                        <a:pt x="0" y="110721"/>
                      </a:lnTo>
                      <a:close/>
                    </a:path>
                  </a:pathLst>
                </a:custGeom>
                <a:solidFill>
                  <a:schemeClr val="lt1">
                    <a:alpha val="89803"/>
                  </a:schemeClr>
                </a:solidFill>
                <a:ln w="12700" cap="flat" cmpd="sng">
                  <a:solidFill>
                    <a:schemeClr val="accent6"/>
                  </a:solidFill>
                  <a:prstDash val="solid"/>
                  <a:miter lim="800000"/>
                  <a:headEnd type="none" w="sm" len="sm"/>
                  <a:tailEnd type="none" w="sm" len="sm"/>
                </a:ln>
              </p:spPr>
              <p:txBody>
                <a:bodyPr spcFirstLastPara="1" wrap="square" lIns="103525" tIns="103525" rIns="103525" bIns="103525" anchor="t" anchorCtr="0">
                  <a:noAutofit/>
                </a:bodyPr>
                <a:lstStyle/>
                <a:p>
                  <a:pPr marL="57150" marR="0" lvl="1" indent="-63500" algn="l" rtl="0">
                    <a:lnSpc>
                      <a:spcPct val="90000"/>
                    </a:lnSpc>
                    <a:spcBef>
                      <a:spcPts val="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Dump latest features</a:t>
                  </a:r>
                  <a:endParaRPr/>
                </a:p>
              </p:txBody>
            </p:sp>
          </p:grpSp>
        </p:grpSp>
        <p:pic>
          <p:nvPicPr>
            <p:cNvPr id="913" name="Google Shape;913;p17" descr="Checkmark"/>
            <p:cNvPicPr preferRelativeResize="0"/>
            <p:nvPr/>
          </p:nvPicPr>
          <p:blipFill rotWithShape="1">
            <a:blip r:embed="rId3">
              <a:alphaModFix/>
            </a:blip>
            <a:srcRect/>
            <a:stretch/>
          </p:blipFill>
          <p:spPr>
            <a:xfrm>
              <a:off x="10058691" y="3679392"/>
              <a:ext cx="658532" cy="676876"/>
            </a:xfrm>
            <a:prstGeom prst="rect">
              <a:avLst/>
            </a:prstGeom>
            <a:noFill/>
            <a:ln>
              <a:noFill/>
            </a:ln>
          </p:spPr>
        </p:pic>
      </p:grpSp>
      <p:grpSp>
        <p:nvGrpSpPr>
          <p:cNvPr id="914" name="Google Shape;914;p17"/>
          <p:cNvGrpSpPr/>
          <p:nvPr/>
        </p:nvGrpSpPr>
        <p:grpSpPr>
          <a:xfrm>
            <a:off x="775856" y="3556916"/>
            <a:ext cx="5101619" cy="2241211"/>
            <a:chOff x="838202" y="3556916"/>
            <a:chExt cx="5101619" cy="2241211"/>
          </a:xfrm>
        </p:grpSpPr>
        <p:grpSp>
          <p:nvGrpSpPr>
            <p:cNvPr id="915" name="Google Shape;915;p17"/>
            <p:cNvGrpSpPr/>
            <p:nvPr/>
          </p:nvGrpSpPr>
          <p:grpSpPr>
            <a:xfrm>
              <a:off x="838202" y="4009159"/>
              <a:ext cx="4854521" cy="1788968"/>
              <a:chOff x="5257800" y="4888916"/>
              <a:chExt cx="4372042" cy="1338781"/>
            </a:xfrm>
          </p:grpSpPr>
          <p:sp>
            <p:nvSpPr>
              <p:cNvPr id="916" name="Google Shape;916;p17"/>
              <p:cNvSpPr/>
              <p:nvPr/>
            </p:nvSpPr>
            <p:spPr>
              <a:xfrm>
                <a:off x="5257800" y="4888916"/>
                <a:ext cx="4372042" cy="1338781"/>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Ensemble Learning based Prediction</a:t>
                </a:r>
                <a:endParaRPr/>
              </a:p>
            </p:txBody>
          </p:sp>
          <p:sp>
            <p:nvSpPr>
              <p:cNvPr id="917" name="Google Shape;917;p17"/>
              <p:cNvSpPr/>
              <p:nvPr/>
            </p:nvSpPr>
            <p:spPr>
              <a:xfrm>
                <a:off x="5470947" y="5257800"/>
                <a:ext cx="1256409" cy="562682"/>
              </a:xfrm>
              <a:custGeom>
                <a:avLst/>
                <a:gdLst/>
                <a:ahLst/>
                <a:cxnLst/>
                <a:rect l="l" t="t" r="r" b="b"/>
                <a:pathLst>
                  <a:path w="1107206" h="562682" extrusionOk="0">
                    <a:moveTo>
                      <a:pt x="0" y="56268"/>
                    </a:moveTo>
                    <a:cubicBezTo>
                      <a:pt x="0" y="25192"/>
                      <a:pt x="25192" y="0"/>
                      <a:pt x="56268" y="0"/>
                    </a:cubicBezTo>
                    <a:lnTo>
                      <a:pt x="1050938" y="0"/>
                    </a:lnTo>
                    <a:cubicBezTo>
                      <a:pt x="1082014" y="0"/>
                      <a:pt x="1107206" y="25192"/>
                      <a:pt x="1107206" y="56268"/>
                    </a:cubicBezTo>
                    <a:lnTo>
                      <a:pt x="1107206" y="506414"/>
                    </a:lnTo>
                    <a:cubicBezTo>
                      <a:pt x="1107206" y="537490"/>
                      <a:pt x="1082014" y="562682"/>
                      <a:pt x="1050938" y="562682"/>
                    </a:cubicBezTo>
                    <a:lnTo>
                      <a:pt x="56268" y="562682"/>
                    </a:lnTo>
                    <a:cubicBezTo>
                      <a:pt x="25192" y="562682"/>
                      <a:pt x="0" y="537490"/>
                      <a:pt x="0" y="506414"/>
                    </a:cubicBezTo>
                    <a:lnTo>
                      <a:pt x="0" y="56268"/>
                    </a:lnTo>
                    <a:close/>
                  </a:path>
                </a:pathLst>
              </a:custGeom>
              <a:solidFill>
                <a:schemeClr val="accent6"/>
              </a:solidFill>
              <a:ln w="12700" cap="flat" cmpd="sng">
                <a:solidFill>
                  <a:schemeClr val="lt1"/>
                </a:solidFill>
                <a:prstDash val="solid"/>
                <a:miter lim="800000"/>
                <a:headEnd type="none" w="sm" len="sm"/>
                <a:tailEnd type="none" w="sm" len="sm"/>
              </a:ln>
            </p:spPr>
            <p:txBody>
              <a:bodyPr spcFirstLastPara="1" wrap="square" lIns="71100" tIns="71100" rIns="71100" bIns="225650" anchor="t" anchorCtr="0">
                <a:noAutofit/>
              </a:bodyPr>
              <a:lstStyle/>
              <a:p>
                <a:pPr marL="0" marR="0" lvl="0" indent="0" algn="l" rtl="0">
                  <a:lnSpc>
                    <a:spcPct val="9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Generate Models</a:t>
                </a:r>
                <a:endParaRPr/>
              </a:p>
            </p:txBody>
          </p:sp>
          <p:sp>
            <p:nvSpPr>
              <p:cNvPr id="918" name="Google Shape;918;p17"/>
              <p:cNvSpPr/>
              <p:nvPr/>
            </p:nvSpPr>
            <p:spPr>
              <a:xfrm>
                <a:off x="5833295" y="5619963"/>
                <a:ext cx="1256408" cy="482058"/>
              </a:xfrm>
              <a:custGeom>
                <a:avLst/>
                <a:gdLst/>
                <a:ahLst/>
                <a:cxnLst/>
                <a:rect l="l" t="t" r="r" b="b"/>
                <a:pathLst>
                  <a:path w="1107206" h="1944000" extrusionOk="0">
                    <a:moveTo>
                      <a:pt x="0" y="110721"/>
                    </a:moveTo>
                    <a:cubicBezTo>
                      <a:pt x="0" y="49571"/>
                      <a:pt x="49571" y="0"/>
                      <a:pt x="110721" y="0"/>
                    </a:cubicBezTo>
                    <a:lnTo>
                      <a:pt x="996485" y="0"/>
                    </a:lnTo>
                    <a:cubicBezTo>
                      <a:pt x="1057635" y="0"/>
                      <a:pt x="1107206" y="49571"/>
                      <a:pt x="1107206" y="110721"/>
                    </a:cubicBezTo>
                    <a:lnTo>
                      <a:pt x="1107206" y="1833279"/>
                    </a:lnTo>
                    <a:cubicBezTo>
                      <a:pt x="1107206" y="1894429"/>
                      <a:pt x="1057635" y="1944000"/>
                      <a:pt x="996485" y="1944000"/>
                    </a:cubicBezTo>
                    <a:lnTo>
                      <a:pt x="110721" y="1944000"/>
                    </a:lnTo>
                    <a:cubicBezTo>
                      <a:pt x="49571" y="1944000"/>
                      <a:pt x="0" y="1894429"/>
                      <a:pt x="0" y="1833279"/>
                    </a:cubicBezTo>
                    <a:lnTo>
                      <a:pt x="0" y="110721"/>
                    </a:lnTo>
                    <a:close/>
                  </a:path>
                </a:pathLst>
              </a:custGeom>
              <a:solidFill>
                <a:schemeClr val="lt1">
                  <a:alpha val="89803"/>
                </a:schemeClr>
              </a:solidFill>
              <a:ln w="12700" cap="flat" cmpd="sng">
                <a:solidFill>
                  <a:schemeClr val="accent6"/>
                </a:solidFill>
                <a:prstDash val="solid"/>
                <a:miter lim="800000"/>
                <a:headEnd type="none" w="sm" len="sm"/>
                <a:tailEnd type="none" w="sm" len="sm"/>
              </a:ln>
            </p:spPr>
            <p:txBody>
              <a:bodyPr spcFirstLastPara="1" wrap="square" lIns="103525" tIns="103525" rIns="103525" bIns="103525" anchor="t" anchorCtr="0">
                <a:noAutofit/>
              </a:bodyPr>
              <a:lstStyle/>
              <a:p>
                <a:pPr marL="57150" marR="0" lvl="1" indent="-63500" algn="l" rtl="0">
                  <a:lnSpc>
                    <a:spcPct val="90000"/>
                  </a:lnSpc>
                  <a:spcBef>
                    <a:spcPts val="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Consume Features</a:t>
                </a:r>
                <a:endParaRPr/>
              </a:p>
              <a:p>
                <a:pPr marL="57150" marR="0" lvl="1" indent="-63500" algn="l" rtl="0">
                  <a:lnSpc>
                    <a:spcPct val="90000"/>
                  </a:lnSpc>
                  <a:spcBef>
                    <a:spcPts val="15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Dump latest models</a:t>
                </a:r>
                <a:endParaRPr/>
              </a:p>
            </p:txBody>
          </p:sp>
          <p:sp>
            <p:nvSpPr>
              <p:cNvPr id="919" name="Google Shape;919;p17"/>
              <p:cNvSpPr/>
              <p:nvPr/>
            </p:nvSpPr>
            <p:spPr>
              <a:xfrm>
                <a:off x="6895204" y="5307530"/>
                <a:ext cx="355838" cy="275662"/>
              </a:xfrm>
              <a:custGeom>
                <a:avLst/>
                <a:gdLst/>
                <a:ahLst/>
                <a:cxnLst/>
                <a:rect l="l" t="t" r="r" b="b"/>
                <a:pathLst>
                  <a:path w="355838" h="275662" extrusionOk="0">
                    <a:moveTo>
                      <a:pt x="0" y="55132"/>
                    </a:moveTo>
                    <a:lnTo>
                      <a:pt x="218007" y="55132"/>
                    </a:lnTo>
                    <a:lnTo>
                      <a:pt x="218007" y="0"/>
                    </a:lnTo>
                    <a:lnTo>
                      <a:pt x="355838" y="137831"/>
                    </a:lnTo>
                    <a:lnTo>
                      <a:pt x="218007" y="275662"/>
                    </a:lnTo>
                    <a:lnTo>
                      <a:pt x="218007" y="220530"/>
                    </a:lnTo>
                    <a:lnTo>
                      <a:pt x="0" y="220530"/>
                    </a:lnTo>
                    <a:lnTo>
                      <a:pt x="0" y="55132"/>
                    </a:lnTo>
                    <a:close/>
                  </a:path>
                </a:pathLst>
              </a:custGeom>
              <a:gradFill>
                <a:gsLst>
                  <a:gs pos="0">
                    <a:srgbClr val="654D91"/>
                  </a:gs>
                  <a:gs pos="50000">
                    <a:srgbClr val="4D2087"/>
                  </a:gs>
                  <a:gs pos="100000">
                    <a:srgbClr val="44187B"/>
                  </a:gs>
                </a:gsLst>
                <a:lin ang="5400000" scaled="0"/>
              </a:gradFill>
              <a:ln w="9525" cap="flat" cmpd="sng">
                <a:solidFill>
                  <a:schemeClr val="accent1"/>
                </a:solidFill>
                <a:prstDash val="solid"/>
                <a:miter lim="800000"/>
                <a:headEnd type="none" w="sm" len="sm"/>
                <a:tailEnd type="none" w="sm" len="sm"/>
              </a:ln>
            </p:spPr>
            <p:txBody>
              <a:bodyPr spcFirstLastPara="1" wrap="square" lIns="0" tIns="55125" rIns="82675" bIns="55125" anchor="ctr" anchorCtr="0">
                <a:noAutofit/>
              </a:bodyPr>
              <a:lstStyle/>
              <a:p>
                <a:pPr marL="0" marR="0" lvl="0" indent="0" algn="ctr" rtl="0">
                  <a:lnSpc>
                    <a:spcPct val="90000"/>
                  </a:lnSpc>
                  <a:spcBef>
                    <a:spcPts val="0"/>
                  </a:spcBef>
                  <a:spcAft>
                    <a:spcPts val="0"/>
                  </a:spcAft>
                  <a:buClr>
                    <a:schemeClr val="lt1"/>
                  </a:buClr>
                  <a:buSzPts val="800"/>
                  <a:buFont typeface="Arial"/>
                  <a:buNone/>
                </a:pPr>
                <a:endParaRPr sz="800" b="0" i="0" u="none" strike="noStrike" cap="none">
                  <a:solidFill>
                    <a:srgbClr val="FFFFFF"/>
                  </a:solidFill>
                  <a:latin typeface="Arial"/>
                  <a:ea typeface="Arial"/>
                  <a:cs typeface="Arial"/>
                  <a:sym typeface="Arial"/>
                </a:endParaRPr>
              </a:p>
            </p:txBody>
          </p:sp>
          <p:sp>
            <p:nvSpPr>
              <p:cNvPr id="920" name="Google Shape;920;p17"/>
              <p:cNvSpPr/>
              <p:nvPr/>
            </p:nvSpPr>
            <p:spPr>
              <a:xfrm>
                <a:off x="7398749" y="5257800"/>
                <a:ext cx="1333983" cy="562682"/>
              </a:xfrm>
              <a:custGeom>
                <a:avLst/>
                <a:gdLst/>
                <a:ahLst/>
                <a:cxnLst/>
                <a:rect l="l" t="t" r="r" b="b"/>
                <a:pathLst>
                  <a:path w="1107206" h="562682" extrusionOk="0">
                    <a:moveTo>
                      <a:pt x="0" y="56268"/>
                    </a:moveTo>
                    <a:cubicBezTo>
                      <a:pt x="0" y="25192"/>
                      <a:pt x="25192" y="0"/>
                      <a:pt x="56268" y="0"/>
                    </a:cubicBezTo>
                    <a:lnTo>
                      <a:pt x="1050938" y="0"/>
                    </a:lnTo>
                    <a:cubicBezTo>
                      <a:pt x="1082014" y="0"/>
                      <a:pt x="1107206" y="25192"/>
                      <a:pt x="1107206" y="56268"/>
                    </a:cubicBezTo>
                    <a:lnTo>
                      <a:pt x="1107206" y="506414"/>
                    </a:lnTo>
                    <a:cubicBezTo>
                      <a:pt x="1107206" y="537490"/>
                      <a:pt x="1082014" y="562682"/>
                      <a:pt x="1050938" y="562682"/>
                    </a:cubicBezTo>
                    <a:lnTo>
                      <a:pt x="56268" y="562682"/>
                    </a:lnTo>
                    <a:cubicBezTo>
                      <a:pt x="25192" y="562682"/>
                      <a:pt x="0" y="537490"/>
                      <a:pt x="0" y="506414"/>
                    </a:cubicBezTo>
                    <a:lnTo>
                      <a:pt x="0" y="56268"/>
                    </a:lnTo>
                    <a:close/>
                  </a:path>
                </a:pathLst>
              </a:custGeom>
              <a:solidFill>
                <a:schemeClr val="accent6"/>
              </a:solidFill>
              <a:ln w="12700" cap="flat" cmpd="sng">
                <a:solidFill>
                  <a:schemeClr val="lt1"/>
                </a:solidFill>
                <a:prstDash val="solid"/>
                <a:miter lim="800000"/>
                <a:headEnd type="none" w="sm" len="sm"/>
                <a:tailEnd type="none" w="sm" len="sm"/>
              </a:ln>
            </p:spPr>
            <p:txBody>
              <a:bodyPr spcFirstLastPara="1" wrap="square" lIns="71100" tIns="71100" rIns="71100" bIns="225650" anchor="t" anchorCtr="0">
                <a:noAutofit/>
              </a:bodyPr>
              <a:lstStyle/>
              <a:p>
                <a:pPr marL="0" marR="0" lvl="0" indent="0" algn="l" rtl="0">
                  <a:lnSpc>
                    <a:spcPct val="9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Generate Predictions</a:t>
                </a:r>
                <a:endParaRPr/>
              </a:p>
            </p:txBody>
          </p:sp>
          <p:sp>
            <p:nvSpPr>
              <p:cNvPr id="921" name="Google Shape;921;p17"/>
              <p:cNvSpPr/>
              <p:nvPr/>
            </p:nvSpPr>
            <p:spPr>
              <a:xfrm>
                <a:off x="7625527" y="5550240"/>
                <a:ext cx="1551821" cy="551781"/>
              </a:xfrm>
              <a:custGeom>
                <a:avLst/>
                <a:gdLst/>
                <a:ahLst/>
                <a:cxnLst/>
                <a:rect l="l" t="t" r="r" b="b"/>
                <a:pathLst>
                  <a:path w="1107206" h="1944000" extrusionOk="0">
                    <a:moveTo>
                      <a:pt x="0" y="110721"/>
                    </a:moveTo>
                    <a:cubicBezTo>
                      <a:pt x="0" y="49571"/>
                      <a:pt x="49571" y="0"/>
                      <a:pt x="110721" y="0"/>
                    </a:cubicBezTo>
                    <a:lnTo>
                      <a:pt x="996485" y="0"/>
                    </a:lnTo>
                    <a:cubicBezTo>
                      <a:pt x="1057635" y="0"/>
                      <a:pt x="1107206" y="49571"/>
                      <a:pt x="1107206" y="110721"/>
                    </a:cubicBezTo>
                    <a:lnTo>
                      <a:pt x="1107206" y="1833279"/>
                    </a:lnTo>
                    <a:cubicBezTo>
                      <a:pt x="1107206" y="1894429"/>
                      <a:pt x="1057635" y="1944000"/>
                      <a:pt x="996485" y="1944000"/>
                    </a:cubicBezTo>
                    <a:lnTo>
                      <a:pt x="110721" y="1944000"/>
                    </a:lnTo>
                    <a:cubicBezTo>
                      <a:pt x="49571" y="1944000"/>
                      <a:pt x="0" y="1894429"/>
                      <a:pt x="0" y="1833279"/>
                    </a:cubicBezTo>
                    <a:lnTo>
                      <a:pt x="0" y="110721"/>
                    </a:lnTo>
                    <a:close/>
                  </a:path>
                </a:pathLst>
              </a:custGeom>
              <a:solidFill>
                <a:schemeClr val="lt1">
                  <a:alpha val="89803"/>
                </a:schemeClr>
              </a:solidFill>
              <a:ln w="12700" cap="flat" cmpd="sng">
                <a:solidFill>
                  <a:schemeClr val="accent6"/>
                </a:solidFill>
                <a:prstDash val="solid"/>
                <a:miter lim="800000"/>
                <a:headEnd type="none" w="sm" len="sm"/>
                <a:tailEnd type="none" w="sm" len="sm"/>
              </a:ln>
            </p:spPr>
            <p:txBody>
              <a:bodyPr spcFirstLastPara="1" wrap="square" lIns="103525" tIns="103525" rIns="103525" bIns="103525" anchor="t" anchorCtr="0">
                <a:noAutofit/>
              </a:bodyPr>
              <a:lstStyle/>
              <a:p>
                <a:pPr marL="57150" marR="0" lvl="1" indent="-63500" algn="l" rtl="0">
                  <a:lnSpc>
                    <a:spcPct val="90000"/>
                  </a:lnSpc>
                  <a:spcBef>
                    <a:spcPts val="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Qualify the latest model</a:t>
                </a:r>
                <a:endParaRPr/>
              </a:p>
              <a:p>
                <a:pPr marL="57150" marR="0" lvl="1" indent="-63500" algn="l" rtl="0">
                  <a:lnSpc>
                    <a:spcPct val="90000"/>
                  </a:lnSpc>
                  <a:spcBef>
                    <a:spcPts val="150"/>
                  </a:spcBef>
                  <a:spcAft>
                    <a:spcPts val="0"/>
                  </a:spcAft>
                  <a:buClr>
                    <a:srgbClr val="000000"/>
                  </a:buClr>
                  <a:buSzPts val="1000"/>
                  <a:buFont typeface="Arial"/>
                  <a:buChar char="•"/>
                </a:pPr>
                <a:r>
                  <a:rPr lang="en-US" sz="1000" b="0" i="0" u="none" strike="noStrike" cap="none">
                    <a:solidFill>
                      <a:srgbClr val="000000"/>
                    </a:solidFill>
                    <a:latin typeface="Arial"/>
                    <a:ea typeface="Arial"/>
                    <a:cs typeface="Arial"/>
                    <a:sym typeface="Arial"/>
                  </a:rPr>
                  <a:t>Generate the predictions</a:t>
                </a:r>
                <a:endParaRPr/>
              </a:p>
            </p:txBody>
          </p:sp>
        </p:grpSp>
        <p:pic>
          <p:nvPicPr>
            <p:cNvPr id="922" name="Google Shape;922;p17" descr="Checkmark"/>
            <p:cNvPicPr preferRelativeResize="0"/>
            <p:nvPr/>
          </p:nvPicPr>
          <p:blipFill rotWithShape="1">
            <a:blip r:embed="rId3">
              <a:alphaModFix/>
            </a:blip>
            <a:srcRect/>
            <a:stretch/>
          </p:blipFill>
          <p:spPr>
            <a:xfrm>
              <a:off x="5208616" y="3556916"/>
              <a:ext cx="731205" cy="904486"/>
            </a:xfrm>
            <a:prstGeom prst="rect">
              <a:avLst/>
            </a:prstGeom>
            <a:noFill/>
            <a:ln>
              <a:noFill/>
            </a:ln>
          </p:spPr>
        </p:pic>
      </p:grpSp>
      <p:sp>
        <p:nvSpPr>
          <p:cNvPr id="923" name="Google Shape;923;p17"/>
          <p:cNvSpPr/>
          <p:nvPr/>
        </p:nvSpPr>
        <p:spPr>
          <a:xfrm rot="10800000">
            <a:off x="5838205" y="4769921"/>
            <a:ext cx="395107" cy="275664"/>
          </a:xfrm>
          <a:custGeom>
            <a:avLst/>
            <a:gdLst/>
            <a:ahLst/>
            <a:cxnLst/>
            <a:rect l="l" t="t" r="r" b="b"/>
            <a:pathLst>
              <a:path w="355838" h="275662" extrusionOk="0">
                <a:moveTo>
                  <a:pt x="0" y="55132"/>
                </a:moveTo>
                <a:lnTo>
                  <a:pt x="218007" y="55132"/>
                </a:lnTo>
                <a:lnTo>
                  <a:pt x="218007" y="0"/>
                </a:lnTo>
                <a:lnTo>
                  <a:pt x="355838" y="137831"/>
                </a:lnTo>
                <a:lnTo>
                  <a:pt x="218007" y="275662"/>
                </a:lnTo>
                <a:lnTo>
                  <a:pt x="218007" y="220530"/>
                </a:lnTo>
                <a:lnTo>
                  <a:pt x="0" y="220530"/>
                </a:lnTo>
                <a:lnTo>
                  <a:pt x="0" y="55132"/>
                </a:lnTo>
                <a:close/>
              </a:path>
            </a:pathLst>
          </a:custGeom>
          <a:gradFill>
            <a:gsLst>
              <a:gs pos="0">
                <a:srgbClr val="477598"/>
              </a:gs>
              <a:gs pos="50000">
                <a:srgbClr val="006690"/>
              </a:gs>
              <a:gs pos="100000">
                <a:srgbClr val="005C85"/>
              </a:gs>
            </a:gsLst>
            <a:lin ang="5400000" scaled="0"/>
          </a:gradFill>
          <a:ln w="9525" cap="flat" cmpd="sng">
            <a:solidFill>
              <a:schemeClr val="accent6"/>
            </a:solidFill>
            <a:prstDash val="solid"/>
            <a:miter lim="800000"/>
            <a:headEnd type="none" w="sm" len="sm"/>
            <a:tailEnd type="none" w="sm" len="sm"/>
          </a:ln>
        </p:spPr>
        <p:txBody>
          <a:bodyPr spcFirstLastPara="1" wrap="square" lIns="0" tIns="55125" rIns="82675" bIns="55125" anchor="ctr" anchorCtr="0">
            <a:noAutofit/>
          </a:bodyPr>
          <a:lstStyle/>
          <a:p>
            <a:pPr marL="0" marR="0" lvl="0" indent="0" algn="ctr" rtl="0">
              <a:lnSpc>
                <a:spcPct val="90000"/>
              </a:lnSpc>
              <a:spcBef>
                <a:spcPts val="0"/>
              </a:spcBef>
              <a:spcAft>
                <a:spcPts val="0"/>
              </a:spcAft>
              <a:buClr>
                <a:schemeClr val="lt1"/>
              </a:buClr>
              <a:buSzPts val="800"/>
              <a:buFont typeface="Arial"/>
              <a:buNone/>
            </a:pPr>
            <a:endParaRPr sz="800" b="0" i="0" u="none" strike="noStrike" cap="none">
              <a:solidFill>
                <a:srgbClr val="FFFFFF"/>
              </a:solidFill>
              <a:latin typeface="Arial"/>
              <a:ea typeface="Arial"/>
              <a:cs typeface="Arial"/>
              <a:sym typeface="Arial"/>
            </a:endParaRPr>
          </a:p>
        </p:txBody>
      </p:sp>
      <p:pic>
        <p:nvPicPr>
          <p:cNvPr id="924" name="Google Shape;924;p17"/>
          <p:cNvPicPr preferRelativeResize="0"/>
          <p:nvPr/>
        </p:nvPicPr>
        <p:blipFill rotWithShape="1">
          <a:blip r:embed="rId4">
            <a:alphaModFix/>
          </a:blip>
          <a:srcRect/>
          <a:stretch/>
        </p:blipFill>
        <p:spPr>
          <a:xfrm>
            <a:off x="7635396" y="2085588"/>
            <a:ext cx="2479957" cy="1331469"/>
          </a:xfrm>
          <a:prstGeom prst="rect">
            <a:avLst/>
          </a:prstGeom>
          <a:noFill/>
          <a:ln>
            <a:noFill/>
          </a:ln>
        </p:spPr>
      </p:pic>
      <p:sp>
        <p:nvSpPr>
          <p:cNvPr id="925" name="Google Shape;925;p17"/>
          <p:cNvSpPr/>
          <p:nvPr/>
        </p:nvSpPr>
        <p:spPr>
          <a:xfrm>
            <a:off x="6560928" y="2084835"/>
            <a:ext cx="987486" cy="1294589"/>
          </a:xfrm>
          <a:prstGeom prst="rect">
            <a:avLst/>
          </a:prstGeom>
          <a:solidFill>
            <a:schemeClr val="accent6"/>
          </a:solidFill>
          <a:ln w="1270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FFFFFF"/>
              </a:buClr>
              <a:buSzPts val="600"/>
              <a:buFont typeface="Arial"/>
              <a:buNone/>
            </a:pPr>
            <a:r>
              <a:rPr lang="en-US" sz="600" b="1" i="0" u="none" strike="noStrike" cap="none">
                <a:solidFill>
                  <a:srgbClr val="FFFFFF"/>
                </a:solidFill>
                <a:latin typeface="Arial"/>
                <a:ea typeface="Arial"/>
                <a:cs typeface="Arial"/>
                <a:sym typeface="Arial"/>
              </a:rPr>
              <a:t>Data Sources</a:t>
            </a:r>
            <a:endParaRPr/>
          </a:p>
          <a:p>
            <a:pPr marL="285750" marR="0" lvl="0" indent="-285750" algn="l" rtl="0">
              <a:lnSpc>
                <a:spcPct val="150000"/>
              </a:lnSpc>
              <a:spcBef>
                <a:spcPts val="0"/>
              </a:spcBef>
              <a:spcAft>
                <a:spcPts val="0"/>
              </a:spcAft>
              <a:buClr>
                <a:srgbClr val="FFFFFF"/>
              </a:buClr>
              <a:buSzPts val="600"/>
              <a:buFont typeface="Arial"/>
              <a:buChar char="•"/>
            </a:pPr>
            <a:r>
              <a:rPr lang="en-US" sz="600" b="0" i="0" u="none" strike="noStrike" cap="none">
                <a:solidFill>
                  <a:srgbClr val="FFFFFF"/>
                </a:solidFill>
                <a:latin typeface="Arial"/>
                <a:ea typeface="Arial"/>
                <a:cs typeface="Arial"/>
                <a:sym typeface="Arial"/>
              </a:rPr>
              <a:t>Coverage Data</a:t>
            </a:r>
            <a:endParaRPr/>
          </a:p>
          <a:p>
            <a:pPr marL="285750" marR="0" lvl="0" indent="-285750" algn="l" rtl="0">
              <a:lnSpc>
                <a:spcPct val="150000"/>
              </a:lnSpc>
              <a:spcBef>
                <a:spcPts val="0"/>
              </a:spcBef>
              <a:spcAft>
                <a:spcPts val="0"/>
              </a:spcAft>
              <a:buClr>
                <a:srgbClr val="FFFFFF"/>
              </a:buClr>
              <a:buSzPts val="600"/>
              <a:buFont typeface="Arial"/>
              <a:buChar char="•"/>
            </a:pPr>
            <a:r>
              <a:rPr lang="en-US" sz="600" b="0" i="0" u="none" strike="noStrike" cap="none">
                <a:solidFill>
                  <a:srgbClr val="FFFFFF"/>
                </a:solidFill>
                <a:latin typeface="Arial"/>
                <a:ea typeface="Arial"/>
                <a:cs typeface="Arial"/>
                <a:sym typeface="Arial"/>
              </a:rPr>
              <a:t>SCM Data</a:t>
            </a:r>
            <a:endParaRPr/>
          </a:p>
          <a:p>
            <a:pPr marL="285750" marR="0" lvl="0" indent="-285750" algn="l" rtl="0">
              <a:lnSpc>
                <a:spcPct val="150000"/>
              </a:lnSpc>
              <a:spcBef>
                <a:spcPts val="0"/>
              </a:spcBef>
              <a:spcAft>
                <a:spcPts val="0"/>
              </a:spcAft>
              <a:buClr>
                <a:srgbClr val="FFFFFF"/>
              </a:buClr>
              <a:buSzPts val="600"/>
              <a:buFont typeface="Arial"/>
              <a:buChar char="•"/>
            </a:pPr>
            <a:r>
              <a:rPr lang="en-US" sz="600" b="0" i="0" u="none" strike="noStrike" cap="none">
                <a:solidFill>
                  <a:srgbClr val="FFFFFF"/>
                </a:solidFill>
                <a:latin typeface="Arial"/>
                <a:ea typeface="Arial"/>
                <a:cs typeface="Arial"/>
                <a:sym typeface="Arial"/>
              </a:rPr>
              <a:t>Change-list</a:t>
            </a:r>
            <a:endParaRPr/>
          </a:p>
          <a:p>
            <a:pPr marL="285750" marR="0" lvl="0" indent="-285750" algn="l" rtl="0">
              <a:lnSpc>
                <a:spcPct val="150000"/>
              </a:lnSpc>
              <a:spcBef>
                <a:spcPts val="0"/>
              </a:spcBef>
              <a:spcAft>
                <a:spcPts val="0"/>
              </a:spcAft>
              <a:buClr>
                <a:srgbClr val="FFFFFF"/>
              </a:buClr>
              <a:buSzPts val="600"/>
              <a:buFont typeface="Arial"/>
              <a:buChar char="•"/>
            </a:pPr>
            <a:r>
              <a:rPr lang="en-US" sz="600" b="0" i="0" u="none" strike="noStrike" cap="none">
                <a:solidFill>
                  <a:srgbClr val="FFFFFF"/>
                </a:solidFill>
                <a:latin typeface="Arial"/>
                <a:ea typeface="Arial"/>
                <a:cs typeface="Arial"/>
                <a:sym typeface="Arial"/>
              </a:rPr>
              <a:t>Culprit History</a:t>
            </a:r>
            <a:endParaRPr/>
          </a:p>
          <a:p>
            <a:pPr marL="285750" marR="0" lvl="0" indent="-285750" algn="l" rtl="0">
              <a:lnSpc>
                <a:spcPct val="150000"/>
              </a:lnSpc>
              <a:spcBef>
                <a:spcPts val="0"/>
              </a:spcBef>
              <a:spcAft>
                <a:spcPts val="0"/>
              </a:spcAft>
              <a:buClr>
                <a:srgbClr val="FFFFFF"/>
              </a:buClr>
              <a:buSzPts val="600"/>
              <a:buFont typeface="Arial"/>
              <a:buChar char="•"/>
            </a:pPr>
            <a:r>
              <a:rPr lang="en-US" sz="600" b="0" i="0" u="none" strike="noStrike" cap="none">
                <a:solidFill>
                  <a:srgbClr val="FFFFFF"/>
                </a:solidFill>
                <a:latin typeface="Arial"/>
                <a:ea typeface="Arial"/>
                <a:cs typeface="Arial"/>
                <a:sym typeface="Arial"/>
              </a:rPr>
              <a:t>Regressions</a:t>
            </a:r>
            <a:endParaRPr/>
          </a:p>
        </p:txBody>
      </p:sp>
      <p:grpSp>
        <p:nvGrpSpPr>
          <p:cNvPr id="926" name="Google Shape;926;p17"/>
          <p:cNvGrpSpPr/>
          <p:nvPr/>
        </p:nvGrpSpPr>
        <p:grpSpPr>
          <a:xfrm>
            <a:off x="10225362" y="2100853"/>
            <a:ext cx="860010" cy="1316204"/>
            <a:chOff x="9296396" y="2358508"/>
            <a:chExt cx="1600200" cy="2806491"/>
          </a:xfrm>
        </p:grpSpPr>
        <p:sp>
          <p:nvSpPr>
            <p:cNvPr id="927" name="Google Shape;927;p17"/>
            <p:cNvSpPr/>
            <p:nvPr/>
          </p:nvSpPr>
          <p:spPr>
            <a:xfrm>
              <a:off x="9296396" y="2358508"/>
              <a:ext cx="1600200" cy="2806491"/>
            </a:xfrm>
            <a:prstGeom prst="rect">
              <a:avLst/>
            </a:prstGeom>
            <a:solidFill>
              <a:schemeClr val="accent6"/>
            </a:solidFill>
            <a:ln w="1270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800"/>
                <a:buFont typeface="Arial"/>
                <a:buNone/>
              </a:pPr>
              <a:r>
                <a:rPr lang="en-US" sz="800" b="1" i="0" u="none" strike="noStrike" cap="none">
                  <a:solidFill>
                    <a:srgbClr val="FFFFFF"/>
                  </a:solidFill>
                  <a:latin typeface="Arial"/>
                  <a:ea typeface="Arial"/>
                  <a:cs typeface="Arial"/>
                  <a:sym typeface="Arial"/>
                </a:rPr>
                <a:t>Data Destination</a:t>
              </a:r>
              <a:endParaRPr/>
            </a:p>
            <a:p>
              <a:pPr marL="0" marR="0" lvl="0" indent="0" algn="ctr" rtl="0">
                <a:lnSpc>
                  <a:spcPct val="100000"/>
                </a:lnSpc>
                <a:spcBef>
                  <a:spcPts val="0"/>
                </a:spcBef>
                <a:spcAft>
                  <a:spcPts val="0"/>
                </a:spcAft>
                <a:buClr>
                  <a:schemeClr val="dk1"/>
                </a:buClr>
                <a:buSzPts val="1000"/>
                <a:buFont typeface="Arial"/>
                <a:buNone/>
              </a:pPr>
              <a:endParaRPr sz="10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000"/>
                <a:buFont typeface="Arial"/>
                <a:buNone/>
              </a:pPr>
              <a:endParaRPr sz="10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000"/>
                <a:buFont typeface="Arial"/>
                <a:buNone/>
              </a:pPr>
              <a:endParaRPr sz="10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000"/>
                <a:buFont typeface="Arial"/>
                <a:buNone/>
              </a:pPr>
              <a:endParaRPr sz="10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000"/>
                <a:buFont typeface="Arial"/>
                <a:buNone/>
              </a:pPr>
              <a:endParaRPr sz="10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000"/>
                <a:buFont typeface="Arial"/>
                <a:buNone/>
              </a:pPr>
              <a:endParaRPr sz="1000" b="0" i="0" u="none" strike="noStrike" cap="none">
                <a:solidFill>
                  <a:srgbClr val="FFFFFF"/>
                </a:solidFill>
                <a:latin typeface="Arial"/>
                <a:ea typeface="Arial"/>
                <a:cs typeface="Arial"/>
                <a:sym typeface="Arial"/>
              </a:endParaRPr>
            </a:p>
          </p:txBody>
        </p:sp>
        <p:pic>
          <p:nvPicPr>
            <p:cNvPr id="928" name="Google Shape;928;p17" descr="BangDB - NoSQL for Real Time Performance"/>
            <p:cNvPicPr preferRelativeResize="0"/>
            <p:nvPr/>
          </p:nvPicPr>
          <p:blipFill rotWithShape="1">
            <a:blip r:embed="rId5">
              <a:alphaModFix/>
            </a:blip>
            <a:srcRect/>
            <a:stretch/>
          </p:blipFill>
          <p:spPr>
            <a:xfrm>
              <a:off x="9761243" y="3148878"/>
              <a:ext cx="754891" cy="754893"/>
            </a:xfrm>
            <a:prstGeom prst="rect">
              <a:avLst/>
            </a:prstGeom>
            <a:noFill/>
            <a:ln w="9525" cap="flat" cmpd="sng">
              <a:solidFill>
                <a:schemeClr val="lt1"/>
              </a:solidFill>
              <a:prstDash val="dash"/>
              <a:round/>
              <a:headEnd type="none" w="sm" len="sm"/>
              <a:tailEnd type="none" w="sm" len="sm"/>
            </a:ln>
            <a:effectLst>
              <a:outerShdw blurRad="50800" dist="38100" dir="2700000" algn="tl" rotWithShape="0">
                <a:srgbClr val="000000">
                  <a:alpha val="40000"/>
                </a:srgbClr>
              </a:outerShdw>
            </a:effectLst>
          </p:spPr>
        </p:pic>
        <p:pic>
          <p:nvPicPr>
            <p:cNvPr id="929" name="Google Shape;929;p17" descr="File:Database-postgres.svg - Wikimedia Commons"/>
            <p:cNvPicPr preferRelativeResize="0"/>
            <p:nvPr/>
          </p:nvPicPr>
          <p:blipFill rotWithShape="1">
            <a:blip r:embed="rId6">
              <a:alphaModFix/>
            </a:blip>
            <a:srcRect/>
            <a:stretch/>
          </p:blipFill>
          <p:spPr>
            <a:xfrm>
              <a:off x="9847510" y="4117790"/>
              <a:ext cx="600814" cy="851337"/>
            </a:xfrm>
            <a:prstGeom prst="rect">
              <a:avLst/>
            </a:prstGeom>
            <a:noFill/>
            <a:ln w="9525"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0"/>
                                        </p:tgtEl>
                                        <p:attrNameLst>
                                          <p:attrName>style.visibility</p:attrName>
                                        </p:attrNameLst>
                                      </p:cBhvr>
                                      <p:to>
                                        <p:strVal val="visible"/>
                                      </p:to>
                                    </p:set>
                                    <p:animEffect transition="in" filter="fade">
                                      <p:cBhvr>
                                        <p:cTn id="7" dur="500"/>
                                        <p:tgtEl>
                                          <p:spTgt spid="8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0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03"/>
                                        </p:tgtEl>
                                        <p:attrNameLst>
                                          <p:attrName>style.visibility</p:attrName>
                                        </p:attrNameLst>
                                      </p:cBhvr>
                                      <p:to>
                                        <p:strVal val="visible"/>
                                      </p:to>
                                    </p:set>
                                    <p:animEffect transition="in" filter="fade">
                                      <p:cBhvr>
                                        <p:cTn id="20" dur="500"/>
                                        <p:tgtEl>
                                          <p:spTgt spid="90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5" name="Google Shape;935;p1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200"/>
              <a:buFont typeface="Arial"/>
              <a:buNone/>
            </a:pPr>
            <a:r>
              <a:rPr lang="en-US"/>
              <a:t>Different applications for different users/use-cases</a:t>
            </a:r>
            <a:endParaRPr/>
          </a:p>
        </p:txBody>
      </p:sp>
      <p:sp>
        <p:nvSpPr>
          <p:cNvPr id="934" name="Google Shape;934;p18"/>
          <p:cNvSpPr txBox="1">
            <a:spLocks noGrp="1"/>
          </p:cNvSpPr>
          <p:nvPr>
            <p:ph type="title"/>
          </p:nvPr>
        </p:nvSpPr>
        <p:spPr>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1"/>
              </a:buClr>
              <a:buSzPts val="3200"/>
              <a:buFont typeface="Arial"/>
              <a:buNone/>
            </a:pPr>
            <a:r>
              <a:rPr lang="en-US"/>
              <a:t>Test Selection in the Product Development Flow</a:t>
            </a:r>
            <a:endParaRPr/>
          </a:p>
        </p:txBody>
      </p:sp>
      <p:grpSp>
        <p:nvGrpSpPr>
          <p:cNvPr id="936" name="Google Shape;936;p18"/>
          <p:cNvGrpSpPr/>
          <p:nvPr/>
        </p:nvGrpSpPr>
        <p:grpSpPr>
          <a:xfrm>
            <a:off x="907994" y="1571679"/>
            <a:ext cx="5992458" cy="4432514"/>
            <a:chOff x="5399441" y="1541753"/>
            <a:chExt cx="5992458" cy="4432514"/>
          </a:xfrm>
        </p:grpSpPr>
        <p:grpSp>
          <p:nvGrpSpPr>
            <p:cNvPr id="937" name="Google Shape;937;p18"/>
            <p:cNvGrpSpPr/>
            <p:nvPr/>
          </p:nvGrpSpPr>
          <p:grpSpPr>
            <a:xfrm>
              <a:off x="8472444" y="1541753"/>
              <a:ext cx="847287" cy="847287"/>
              <a:chOff x="6526635" y="2223084"/>
              <a:chExt cx="847287" cy="847287"/>
            </a:xfrm>
          </p:grpSpPr>
          <p:sp>
            <p:nvSpPr>
              <p:cNvPr id="938" name="Google Shape;938;p18"/>
              <p:cNvSpPr/>
              <p:nvPr/>
            </p:nvSpPr>
            <p:spPr>
              <a:xfrm>
                <a:off x="6526635" y="2223084"/>
                <a:ext cx="847287" cy="847287"/>
              </a:xfrm>
              <a:prstGeom prst="ellipse">
                <a:avLst/>
              </a:prstGeom>
              <a:gradFill>
                <a:gsLst>
                  <a:gs pos="0">
                    <a:srgbClr val="9AAEC2"/>
                  </a:gs>
                  <a:gs pos="50000">
                    <a:srgbClr val="8DA2B7"/>
                  </a:gs>
                  <a:gs pos="100000">
                    <a:srgbClr val="7895B0"/>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939" name="Google Shape;939;p18"/>
              <p:cNvPicPr preferRelativeResize="0"/>
              <p:nvPr/>
            </p:nvPicPr>
            <p:blipFill rotWithShape="1">
              <a:blip r:embed="rId3">
                <a:alphaModFix/>
              </a:blip>
              <a:srcRect/>
              <a:stretch/>
            </p:blipFill>
            <p:spPr>
              <a:xfrm>
                <a:off x="6761527" y="2406040"/>
                <a:ext cx="472506" cy="506944"/>
              </a:xfrm>
              <a:prstGeom prst="rect">
                <a:avLst/>
              </a:prstGeom>
              <a:noFill/>
              <a:ln>
                <a:noFill/>
              </a:ln>
            </p:spPr>
          </p:pic>
        </p:grpSp>
        <p:sp>
          <p:nvSpPr>
            <p:cNvPr id="940" name="Google Shape;940;p18"/>
            <p:cNvSpPr/>
            <p:nvPr/>
          </p:nvSpPr>
          <p:spPr>
            <a:xfrm>
              <a:off x="8472443" y="3975916"/>
              <a:ext cx="847287" cy="847287"/>
            </a:xfrm>
            <a:prstGeom prst="ellipse">
              <a:avLst/>
            </a:prstGeom>
            <a:gradFill>
              <a:gsLst>
                <a:gs pos="0">
                  <a:srgbClr val="9AAEC2"/>
                </a:gs>
                <a:gs pos="50000">
                  <a:srgbClr val="8DA2B7"/>
                </a:gs>
                <a:gs pos="100000">
                  <a:srgbClr val="7895B0"/>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41" name="Google Shape;941;p18"/>
            <p:cNvGrpSpPr/>
            <p:nvPr/>
          </p:nvGrpSpPr>
          <p:grpSpPr>
            <a:xfrm>
              <a:off x="8472443" y="2735022"/>
              <a:ext cx="847287" cy="847287"/>
              <a:chOff x="5662568" y="2834651"/>
              <a:chExt cx="847287" cy="847287"/>
            </a:xfrm>
          </p:grpSpPr>
          <p:sp>
            <p:nvSpPr>
              <p:cNvPr id="942" name="Google Shape;942;p18"/>
              <p:cNvSpPr/>
              <p:nvPr/>
            </p:nvSpPr>
            <p:spPr>
              <a:xfrm>
                <a:off x="5662568" y="2834651"/>
                <a:ext cx="847287" cy="847287"/>
              </a:xfrm>
              <a:prstGeom prst="ellipse">
                <a:avLst/>
              </a:prstGeom>
              <a:gradFill>
                <a:gsLst>
                  <a:gs pos="0">
                    <a:srgbClr val="9AAEC2"/>
                  </a:gs>
                  <a:gs pos="50000">
                    <a:srgbClr val="8DA2B7"/>
                  </a:gs>
                  <a:gs pos="100000">
                    <a:srgbClr val="7895B0"/>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943" name="Google Shape;943;p18"/>
              <p:cNvPicPr preferRelativeResize="0"/>
              <p:nvPr/>
            </p:nvPicPr>
            <p:blipFill rotWithShape="1">
              <a:blip r:embed="rId4">
                <a:alphaModFix/>
              </a:blip>
              <a:srcRect/>
              <a:stretch/>
            </p:blipFill>
            <p:spPr>
              <a:xfrm>
                <a:off x="5715842" y="2893942"/>
                <a:ext cx="740738" cy="728703"/>
              </a:xfrm>
              <a:prstGeom prst="rect">
                <a:avLst/>
              </a:prstGeom>
              <a:noFill/>
              <a:ln>
                <a:noFill/>
              </a:ln>
            </p:spPr>
          </p:pic>
        </p:grpSp>
        <p:pic>
          <p:nvPicPr>
            <p:cNvPr id="944" name="Google Shape;944;p18"/>
            <p:cNvPicPr preferRelativeResize="0"/>
            <p:nvPr/>
          </p:nvPicPr>
          <p:blipFill rotWithShape="1">
            <a:blip r:embed="rId5">
              <a:alphaModFix/>
            </a:blip>
            <a:srcRect/>
            <a:stretch/>
          </p:blipFill>
          <p:spPr>
            <a:xfrm>
              <a:off x="8718169" y="4221642"/>
              <a:ext cx="355833" cy="355833"/>
            </a:xfrm>
            <a:prstGeom prst="rect">
              <a:avLst/>
            </a:prstGeom>
            <a:noFill/>
            <a:ln>
              <a:noFill/>
            </a:ln>
          </p:spPr>
        </p:pic>
        <p:grpSp>
          <p:nvGrpSpPr>
            <p:cNvPr id="945" name="Google Shape;945;p18"/>
            <p:cNvGrpSpPr/>
            <p:nvPr/>
          </p:nvGrpSpPr>
          <p:grpSpPr>
            <a:xfrm>
              <a:off x="5476413" y="2756213"/>
              <a:ext cx="847287" cy="847287"/>
              <a:chOff x="8301717" y="4129532"/>
              <a:chExt cx="847287" cy="847287"/>
            </a:xfrm>
          </p:grpSpPr>
          <p:sp>
            <p:nvSpPr>
              <p:cNvPr id="946" name="Google Shape;946;p18"/>
              <p:cNvSpPr/>
              <p:nvPr/>
            </p:nvSpPr>
            <p:spPr>
              <a:xfrm>
                <a:off x="8301717" y="4129532"/>
                <a:ext cx="847287" cy="847287"/>
              </a:xfrm>
              <a:prstGeom prst="ellipse">
                <a:avLst/>
              </a:prstGeom>
              <a:gradFill>
                <a:gsLst>
                  <a:gs pos="0">
                    <a:srgbClr val="9AAEC2"/>
                  </a:gs>
                  <a:gs pos="50000">
                    <a:srgbClr val="8DA2B7"/>
                  </a:gs>
                  <a:gs pos="100000">
                    <a:srgbClr val="7895B0"/>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947" name="Google Shape;947;p18"/>
              <p:cNvPicPr preferRelativeResize="0"/>
              <p:nvPr/>
            </p:nvPicPr>
            <p:blipFill rotWithShape="1">
              <a:blip r:embed="rId6">
                <a:alphaModFix/>
              </a:blip>
              <a:srcRect/>
              <a:stretch/>
            </p:blipFill>
            <p:spPr>
              <a:xfrm>
                <a:off x="8377042" y="4271658"/>
                <a:ext cx="696635" cy="563034"/>
              </a:xfrm>
              <a:prstGeom prst="rect">
                <a:avLst/>
              </a:prstGeom>
              <a:noFill/>
              <a:ln>
                <a:noFill/>
              </a:ln>
            </p:spPr>
          </p:pic>
        </p:grpSp>
        <p:grpSp>
          <p:nvGrpSpPr>
            <p:cNvPr id="948" name="Google Shape;948;p18"/>
            <p:cNvGrpSpPr/>
            <p:nvPr/>
          </p:nvGrpSpPr>
          <p:grpSpPr>
            <a:xfrm>
              <a:off x="5469615" y="3975914"/>
              <a:ext cx="847287" cy="847287"/>
              <a:chOff x="5961950" y="5178983"/>
              <a:chExt cx="847287" cy="847287"/>
            </a:xfrm>
          </p:grpSpPr>
          <p:sp>
            <p:nvSpPr>
              <p:cNvPr id="949" name="Google Shape;949;p18"/>
              <p:cNvSpPr/>
              <p:nvPr/>
            </p:nvSpPr>
            <p:spPr>
              <a:xfrm>
                <a:off x="5961950" y="5178983"/>
                <a:ext cx="847287" cy="847287"/>
              </a:xfrm>
              <a:prstGeom prst="ellipse">
                <a:avLst/>
              </a:prstGeom>
              <a:gradFill>
                <a:gsLst>
                  <a:gs pos="0">
                    <a:srgbClr val="9AAEC2"/>
                  </a:gs>
                  <a:gs pos="50000">
                    <a:srgbClr val="8DA2B7"/>
                  </a:gs>
                  <a:gs pos="100000">
                    <a:srgbClr val="7895B0"/>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950" name="Google Shape;950;p18"/>
              <p:cNvPicPr preferRelativeResize="0"/>
              <p:nvPr/>
            </p:nvPicPr>
            <p:blipFill rotWithShape="1">
              <a:blip r:embed="rId7">
                <a:alphaModFix/>
              </a:blip>
              <a:srcRect/>
              <a:stretch/>
            </p:blipFill>
            <p:spPr>
              <a:xfrm>
                <a:off x="6066505" y="5283538"/>
                <a:ext cx="638175" cy="638175"/>
              </a:xfrm>
              <a:prstGeom prst="rect">
                <a:avLst/>
              </a:prstGeom>
              <a:noFill/>
              <a:ln>
                <a:noFill/>
              </a:ln>
            </p:spPr>
          </p:pic>
        </p:grpSp>
        <p:grpSp>
          <p:nvGrpSpPr>
            <p:cNvPr id="951" name="Google Shape;951;p18"/>
            <p:cNvGrpSpPr/>
            <p:nvPr/>
          </p:nvGrpSpPr>
          <p:grpSpPr>
            <a:xfrm>
              <a:off x="5476413" y="1545114"/>
              <a:ext cx="847287" cy="847287"/>
              <a:chOff x="9667175" y="3414931"/>
              <a:chExt cx="847287" cy="847287"/>
            </a:xfrm>
          </p:grpSpPr>
          <p:sp>
            <p:nvSpPr>
              <p:cNvPr id="952" name="Google Shape;952;p18"/>
              <p:cNvSpPr/>
              <p:nvPr/>
            </p:nvSpPr>
            <p:spPr>
              <a:xfrm>
                <a:off x="9667175" y="3414931"/>
                <a:ext cx="847287" cy="847287"/>
              </a:xfrm>
              <a:prstGeom prst="ellipse">
                <a:avLst/>
              </a:prstGeom>
              <a:gradFill>
                <a:gsLst>
                  <a:gs pos="0">
                    <a:srgbClr val="9AAEC2"/>
                  </a:gs>
                  <a:gs pos="50000">
                    <a:srgbClr val="8DA2B7"/>
                  </a:gs>
                  <a:gs pos="100000">
                    <a:srgbClr val="7895B0"/>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953" name="Google Shape;953;p18"/>
              <p:cNvPicPr preferRelativeResize="0"/>
              <p:nvPr/>
            </p:nvPicPr>
            <p:blipFill rotWithShape="1">
              <a:blip r:embed="rId8">
                <a:alphaModFix/>
              </a:blip>
              <a:srcRect/>
              <a:stretch/>
            </p:blipFill>
            <p:spPr>
              <a:xfrm>
                <a:off x="9856112" y="3598413"/>
                <a:ext cx="545187" cy="543807"/>
              </a:xfrm>
              <a:prstGeom prst="rect">
                <a:avLst/>
              </a:prstGeom>
              <a:noFill/>
              <a:ln>
                <a:noFill/>
              </a:ln>
            </p:spPr>
          </p:pic>
        </p:grpSp>
        <p:grpSp>
          <p:nvGrpSpPr>
            <p:cNvPr id="954" name="Google Shape;954;p18"/>
            <p:cNvGrpSpPr/>
            <p:nvPr/>
          </p:nvGrpSpPr>
          <p:grpSpPr>
            <a:xfrm>
              <a:off x="8472441" y="5126980"/>
              <a:ext cx="847287" cy="847287"/>
              <a:chOff x="8509866" y="4040611"/>
              <a:chExt cx="847287" cy="847287"/>
            </a:xfrm>
          </p:grpSpPr>
          <p:sp>
            <p:nvSpPr>
              <p:cNvPr id="955" name="Google Shape;955;p18"/>
              <p:cNvSpPr/>
              <p:nvPr/>
            </p:nvSpPr>
            <p:spPr>
              <a:xfrm>
                <a:off x="8509866" y="4040611"/>
                <a:ext cx="847287" cy="847287"/>
              </a:xfrm>
              <a:prstGeom prst="ellipse">
                <a:avLst/>
              </a:prstGeom>
              <a:gradFill>
                <a:gsLst>
                  <a:gs pos="0">
                    <a:srgbClr val="9AAEC2"/>
                  </a:gs>
                  <a:gs pos="50000">
                    <a:srgbClr val="8DA2B7"/>
                  </a:gs>
                  <a:gs pos="100000">
                    <a:srgbClr val="7895B0"/>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956" name="Google Shape;956;p18"/>
              <p:cNvPicPr preferRelativeResize="0"/>
              <p:nvPr/>
            </p:nvPicPr>
            <p:blipFill rotWithShape="1">
              <a:blip r:embed="rId9">
                <a:alphaModFix/>
              </a:blip>
              <a:srcRect/>
              <a:stretch/>
            </p:blipFill>
            <p:spPr>
              <a:xfrm>
                <a:off x="8635852" y="4159468"/>
                <a:ext cx="595312" cy="609571"/>
              </a:xfrm>
              <a:prstGeom prst="rect">
                <a:avLst/>
              </a:prstGeom>
              <a:noFill/>
              <a:ln>
                <a:noFill/>
              </a:ln>
            </p:spPr>
          </p:pic>
        </p:grpSp>
        <p:sp>
          <p:nvSpPr>
            <p:cNvPr id="957" name="Google Shape;957;p18"/>
            <p:cNvSpPr/>
            <p:nvPr/>
          </p:nvSpPr>
          <p:spPr>
            <a:xfrm>
              <a:off x="9952487" y="1706319"/>
              <a:ext cx="1439412" cy="448081"/>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20000" y="22500"/>
                  </a:lnTo>
                  <a:lnTo>
                    <a:pt x="-55295" y="23060"/>
                  </a:lnTo>
                </a:path>
              </a:pathLst>
            </a:custGeom>
            <a:solidFill>
              <a:srgbClr val="F2F2F2"/>
            </a:solidFill>
            <a:ln w="19050" cap="flat" cmpd="sng">
              <a:solidFill>
                <a:srgbClr val="0070C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Developer</a:t>
              </a:r>
              <a:endParaRPr/>
            </a:p>
          </p:txBody>
        </p:sp>
        <p:sp>
          <p:nvSpPr>
            <p:cNvPr id="958" name="Google Shape;958;p18"/>
            <p:cNvSpPr/>
            <p:nvPr/>
          </p:nvSpPr>
          <p:spPr>
            <a:xfrm>
              <a:off x="9952486" y="2662622"/>
              <a:ext cx="1439413" cy="64484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20000" y="22500"/>
                  </a:lnTo>
                  <a:lnTo>
                    <a:pt x="-64698" y="22757"/>
                  </a:lnTo>
                </a:path>
              </a:pathLst>
            </a:custGeom>
            <a:solidFill>
              <a:srgbClr val="F2F2F2"/>
            </a:solidFill>
            <a:ln w="19050" cap="flat" cmpd="sng">
              <a:solidFill>
                <a:srgbClr val="0070C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Test/Fix bugs</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L0 regressions</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Chime process</a:t>
              </a:r>
              <a:endParaRPr/>
            </a:p>
          </p:txBody>
        </p:sp>
        <p:sp>
          <p:nvSpPr>
            <p:cNvPr id="959" name="Google Shape;959;p18"/>
            <p:cNvSpPr/>
            <p:nvPr/>
          </p:nvSpPr>
          <p:spPr>
            <a:xfrm>
              <a:off x="9922992" y="3975914"/>
              <a:ext cx="843582" cy="43891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20000" y="22500"/>
                  </a:lnTo>
                  <a:lnTo>
                    <a:pt x="-110464" y="24133"/>
                  </a:lnTo>
                </a:path>
              </a:pathLst>
            </a:custGeom>
            <a:solidFill>
              <a:srgbClr val="F2F2F2"/>
            </a:solidFill>
            <a:ln w="19050" cap="flat" cmpd="sng">
              <a:solidFill>
                <a:srgbClr val="0070C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Checkin</a:t>
              </a:r>
              <a:endParaRPr/>
            </a:p>
          </p:txBody>
        </p:sp>
        <p:cxnSp>
          <p:nvCxnSpPr>
            <p:cNvPr id="960" name="Google Shape;960;p18"/>
            <p:cNvCxnSpPr>
              <a:stCxn id="938" idx="4"/>
              <a:endCxn id="942" idx="0"/>
            </p:cNvCxnSpPr>
            <p:nvPr/>
          </p:nvCxnSpPr>
          <p:spPr>
            <a:xfrm>
              <a:off x="8896088" y="2389040"/>
              <a:ext cx="0" cy="345900"/>
            </a:xfrm>
            <a:prstGeom prst="straightConnector1">
              <a:avLst/>
            </a:prstGeom>
            <a:noFill/>
            <a:ln w="38100" cap="flat" cmpd="sng">
              <a:solidFill>
                <a:srgbClr val="0070C0"/>
              </a:solidFill>
              <a:prstDash val="solid"/>
              <a:miter lim="800000"/>
              <a:headEnd type="none" w="sm" len="sm"/>
              <a:tailEnd type="triangle" w="med" len="med"/>
            </a:ln>
          </p:spPr>
        </p:cxnSp>
        <p:cxnSp>
          <p:nvCxnSpPr>
            <p:cNvPr id="961" name="Google Shape;961;p18"/>
            <p:cNvCxnSpPr>
              <a:stCxn id="942" idx="4"/>
              <a:endCxn id="940" idx="0"/>
            </p:cNvCxnSpPr>
            <p:nvPr/>
          </p:nvCxnSpPr>
          <p:spPr>
            <a:xfrm>
              <a:off x="8896086" y="3582309"/>
              <a:ext cx="0" cy="393600"/>
            </a:xfrm>
            <a:prstGeom prst="straightConnector1">
              <a:avLst/>
            </a:prstGeom>
            <a:noFill/>
            <a:ln w="38100" cap="flat" cmpd="sng">
              <a:solidFill>
                <a:srgbClr val="0070C0"/>
              </a:solidFill>
              <a:prstDash val="solid"/>
              <a:miter lim="800000"/>
              <a:headEnd type="none" w="sm" len="sm"/>
              <a:tailEnd type="triangle" w="med" len="med"/>
            </a:ln>
          </p:spPr>
        </p:cxnSp>
        <p:cxnSp>
          <p:nvCxnSpPr>
            <p:cNvPr id="962" name="Google Shape;962;p18"/>
            <p:cNvCxnSpPr>
              <a:stCxn id="940" idx="4"/>
              <a:endCxn id="955" idx="0"/>
            </p:cNvCxnSpPr>
            <p:nvPr/>
          </p:nvCxnSpPr>
          <p:spPr>
            <a:xfrm>
              <a:off x="8896086" y="4823203"/>
              <a:ext cx="0" cy="303900"/>
            </a:xfrm>
            <a:prstGeom prst="straightConnector1">
              <a:avLst/>
            </a:prstGeom>
            <a:noFill/>
            <a:ln w="38100" cap="flat" cmpd="sng">
              <a:solidFill>
                <a:srgbClr val="0070C0"/>
              </a:solidFill>
              <a:prstDash val="solid"/>
              <a:miter lim="800000"/>
              <a:headEnd type="none" w="sm" len="sm"/>
              <a:tailEnd type="triangle" w="med" len="med"/>
            </a:ln>
          </p:spPr>
        </p:cxnSp>
        <p:pic>
          <p:nvPicPr>
            <p:cNvPr id="963" name="Google Shape;963;p18"/>
            <p:cNvPicPr preferRelativeResize="0"/>
            <p:nvPr/>
          </p:nvPicPr>
          <p:blipFill rotWithShape="1">
            <a:blip r:embed="rId10">
              <a:alphaModFix/>
            </a:blip>
            <a:srcRect/>
            <a:stretch/>
          </p:blipFill>
          <p:spPr>
            <a:xfrm>
              <a:off x="7057045" y="3942555"/>
              <a:ext cx="910356" cy="910356"/>
            </a:xfrm>
            <a:prstGeom prst="rect">
              <a:avLst/>
            </a:prstGeom>
            <a:noFill/>
            <a:ln>
              <a:noFill/>
            </a:ln>
          </p:spPr>
        </p:pic>
        <p:cxnSp>
          <p:nvCxnSpPr>
            <p:cNvPr id="964" name="Google Shape;964;p18"/>
            <p:cNvCxnSpPr>
              <a:stCxn id="940" idx="2"/>
              <a:endCxn id="963" idx="3"/>
            </p:cNvCxnSpPr>
            <p:nvPr/>
          </p:nvCxnSpPr>
          <p:spPr>
            <a:xfrm rot="10800000">
              <a:off x="7967543" y="4397760"/>
              <a:ext cx="504900" cy="1800"/>
            </a:xfrm>
            <a:prstGeom prst="straightConnector1">
              <a:avLst/>
            </a:prstGeom>
            <a:noFill/>
            <a:ln w="38100" cap="flat" cmpd="sng">
              <a:solidFill>
                <a:srgbClr val="0070C0"/>
              </a:solidFill>
              <a:prstDash val="solid"/>
              <a:miter lim="800000"/>
              <a:headEnd type="none" w="sm" len="sm"/>
              <a:tailEnd type="triangle" w="med" len="med"/>
            </a:ln>
          </p:spPr>
        </p:cxnSp>
        <p:cxnSp>
          <p:nvCxnSpPr>
            <p:cNvPr id="965" name="Google Shape;965;p18"/>
            <p:cNvCxnSpPr>
              <a:stCxn id="963" idx="1"/>
              <a:endCxn id="949" idx="6"/>
            </p:cNvCxnSpPr>
            <p:nvPr/>
          </p:nvCxnSpPr>
          <p:spPr>
            <a:xfrm flipH="1">
              <a:off x="6316945" y="4397733"/>
              <a:ext cx="740100" cy="1800"/>
            </a:xfrm>
            <a:prstGeom prst="straightConnector1">
              <a:avLst/>
            </a:prstGeom>
            <a:noFill/>
            <a:ln w="38100" cap="flat" cmpd="sng">
              <a:solidFill>
                <a:srgbClr val="0070C0"/>
              </a:solidFill>
              <a:prstDash val="solid"/>
              <a:miter lim="800000"/>
              <a:headEnd type="none" w="sm" len="sm"/>
              <a:tailEnd type="triangle" w="med" len="med"/>
            </a:ln>
          </p:spPr>
        </p:cxnSp>
        <p:cxnSp>
          <p:nvCxnSpPr>
            <p:cNvPr id="966" name="Google Shape;966;p18"/>
            <p:cNvCxnSpPr>
              <a:stCxn id="949" idx="0"/>
              <a:endCxn id="946" idx="4"/>
            </p:cNvCxnSpPr>
            <p:nvPr/>
          </p:nvCxnSpPr>
          <p:spPr>
            <a:xfrm rot="10800000" flipH="1">
              <a:off x="5893259" y="3603614"/>
              <a:ext cx="6900" cy="372300"/>
            </a:xfrm>
            <a:prstGeom prst="straightConnector1">
              <a:avLst/>
            </a:prstGeom>
            <a:noFill/>
            <a:ln w="38100" cap="flat" cmpd="sng">
              <a:solidFill>
                <a:srgbClr val="0070C0"/>
              </a:solidFill>
              <a:prstDash val="solid"/>
              <a:miter lim="800000"/>
              <a:headEnd type="none" w="sm" len="sm"/>
              <a:tailEnd type="triangle" w="med" len="med"/>
            </a:ln>
          </p:spPr>
        </p:cxnSp>
        <p:cxnSp>
          <p:nvCxnSpPr>
            <p:cNvPr id="967" name="Google Shape;967;p18"/>
            <p:cNvCxnSpPr>
              <a:stCxn id="952" idx="6"/>
              <a:endCxn id="938" idx="2"/>
            </p:cNvCxnSpPr>
            <p:nvPr/>
          </p:nvCxnSpPr>
          <p:spPr>
            <a:xfrm rot="10800000" flipH="1">
              <a:off x="6323700" y="1965457"/>
              <a:ext cx="2148600" cy="3300"/>
            </a:xfrm>
            <a:prstGeom prst="straightConnector1">
              <a:avLst/>
            </a:prstGeom>
            <a:noFill/>
            <a:ln w="38100" cap="flat" cmpd="sng">
              <a:solidFill>
                <a:srgbClr val="0070C0"/>
              </a:solidFill>
              <a:prstDash val="solid"/>
              <a:miter lim="800000"/>
              <a:headEnd type="none" w="sm" len="sm"/>
              <a:tailEnd type="triangle" w="med" len="med"/>
            </a:ln>
          </p:spPr>
        </p:cxnSp>
        <p:cxnSp>
          <p:nvCxnSpPr>
            <p:cNvPr id="968" name="Google Shape;968;p18"/>
            <p:cNvCxnSpPr>
              <a:stCxn id="946" idx="0"/>
              <a:endCxn id="952" idx="4"/>
            </p:cNvCxnSpPr>
            <p:nvPr/>
          </p:nvCxnSpPr>
          <p:spPr>
            <a:xfrm rot="10800000">
              <a:off x="5900057" y="2392313"/>
              <a:ext cx="0" cy="363900"/>
            </a:xfrm>
            <a:prstGeom prst="straightConnector1">
              <a:avLst/>
            </a:prstGeom>
            <a:noFill/>
            <a:ln w="38100" cap="flat" cmpd="sng">
              <a:solidFill>
                <a:srgbClr val="0070C0"/>
              </a:solidFill>
              <a:prstDash val="solid"/>
              <a:miter lim="800000"/>
              <a:headEnd type="none" w="sm" len="sm"/>
              <a:tailEnd type="triangle" w="med" len="med"/>
            </a:ln>
          </p:spPr>
        </p:cxnSp>
        <p:sp>
          <p:nvSpPr>
            <p:cNvPr id="969" name="Google Shape;969;p18"/>
            <p:cNvSpPr txBox="1"/>
            <p:nvPr/>
          </p:nvSpPr>
          <p:spPr>
            <a:xfrm>
              <a:off x="5399441" y="4927756"/>
              <a:ext cx="1287532" cy="307777"/>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Nightly Build</a:t>
              </a:r>
              <a:endParaRPr/>
            </a:p>
          </p:txBody>
        </p:sp>
        <p:sp>
          <p:nvSpPr>
            <p:cNvPr id="970" name="Google Shape;970;p18"/>
            <p:cNvSpPr txBox="1"/>
            <p:nvPr/>
          </p:nvSpPr>
          <p:spPr>
            <a:xfrm>
              <a:off x="6387148" y="2961420"/>
              <a:ext cx="1930290" cy="307777"/>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Nightly Regressions</a:t>
              </a:r>
              <a:endParaRPr/>
            </a:p>
          </p:txBody>
        </p:sp>
        <p:sp>
          <p:nvSpPr>
            <p:cNvPr id="971" name="Google Shape;971;p18"/>
            <p:cNvSpPr txBox="1"/>
            <p:nvPr/>
          </p:nvSpPr>
          <p:spPr>
            <a:xfrm>
              <a:off x="6358843" y="2176189"/>
              <a:ext cx="1550168" cy="307777"/>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Failure Analysis</a:t>
              </a:r>
              <a:endParaRPr/>
            </a:p>
          </p:txBody>
        </p:sp>
        <p:sp>
          <p:nvSpPr>
            <p:cNvPr id="972" name="Google Shape;972;p18"/>
            <p:cNvSpPr txBox="1"/>
            <p:nvPr/>
          </p:nvSpPr>
          <p:spPr>
            <a:xfrm>
              <a:off x="9445714" y="5396733"/>
              <a:ext cx="1031051" cy="307777"/>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CI system</a:t>
              </a:r>
              <a:endParaRPr/>
            </a:p>
          </p:txBody>
        </p:sp>
        <p:sp>
          <p:nvSpPr>
            <p:cNvPr id="973" name="Google Shape;973;p18"/>
            <p:cNvSpPr txBox="1"/>
            <p:nvPr/>
          </p:nvSpPr>
          <p:spPr>
            <a:xfrm>
              <a:off x="6421217" y="1567123"/>
              <a:ext cx="1838708" cy="307777"/>
            </a:xfrm>
            <a:prstGeom prst="rect">
              <a:avLst/>
            </a:prstGeom>
            <a:solidFill>
              <a:srgbClr val="FDE8C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Failure Assignment</a:t>
              </a:r>
              <a:endParaRPr/>
            </a:p>
          </p:txBody>
        </p:sp>
        <p:cxnSp>
          <p:nvCxnSpPr>
            <p:cNvPr id="974" name="Google Shape;974;p18"/>
            <p:cNvCxnSpPr>
              <a:stCxn id="955" idx="2"/>
              <a:endCxn id="952" idx="2"/>
            </p:cNvCxnSpPr>
            <p:nvPr/>
          </p:nvCxnSpPr>
          <p:spPr>
            <a:xfrm rot="10800000">
              <a:off x="5476341" y="1968623"/>
              <a:ext cx="2996100" cy="3582000"/>
            </a:xfrm>
            <a:prstGeom prst="bentConnector3">
              <a:avLst>
                <a:gd name="adj1" fmla="val -42283"/>
              </a:avLst>
            </a:prstGeom>
            <a:noFill/>
            <a:ln w="38100" cap="flat" cmpd="sng">
              <a:solidFill>
                <a:srgbClr val="0070C0"/>
              </a:solidFill>
              <a:prstDash val="solid"/>
              <a:miter lim="800000"/>
              <a:headEnd type="none" w="sm" len="sm"/>
              <a:tailEnd type="triangle" w="med" len="med"/>
            </a:ln>
          </p:spPr>
        </p:cxnSp>
      </p:grpSp>
      <p:sp>
        <p:nvSpPr>
          <p:cNvPr id="975" name="Google Shape;975;p18"/>
          <p:cNvSpPr txBox="1"/>
          <p:nvPr/>
        </p:nvSpPr>
        <p:spPr>
          <a:xfrm>
            <a:off x="7246181" y="2108116"/>
            <a:ext cx="3652317" cy="307777"/>
          </a:xfrm>
          <a:prstGeom prst="rect">
            <a:avLst/>
          </a:prstGeom>
          <a:solidFill>
            <a:srgbClr val="D8EFD7"/>
          </a:solidFill>
          <a:ln>
            <a:noFill/>
          </a:ln>
        </p:spPr>
        <p:txBody>
          <a:bodyPr spcFirstLastPara="1" wrap="square" lIns="91425" tIns="45700" rIns="91425" bIns="45700" anchor="t" anchorCtr="0">
            <a:normAutofit/>
          </a:bodyPr>
          <a:lstStyle/>
          <a:p>
            <a:pPr marL="164592" marR="0" lvl="0" indent="-164592"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Predictions for pre-checkin regression (daily L0)</a:t>
            </a:r>
            <a:endParaRPr/>
          </a:p>
        </p:txBody>
      </p:sp>
      <p:sp>
        <p:nvSpPr>
          <p:cNvPr id="976" name="Google Shape;976;p18"/>
          <p:cNvSpPr txBox="1"/>
          <p:nvPr/>
        </p:nvSpPr>
        <p:spPr>
          <a:xfrm>
            <a:off x="7235907" y="1799222"/>
            <a:ext cx="3652317" cy="307777"/>
          </a:xfrm>
          <a:prstGeom prst="rect">
            <a:avLst/>
          </a:prstGeom>
          <a:solidFill>
            <a:srgbClr val="347F3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400"/>
              <a:buFont typeface="Arial"/>
              <a:buNone/>
            </a:pPr>
            <a:r>
              <a:rPr lang="en-US" sz="1400" b="0" i="0" u="none" strike="noStrike" cap="none">
                <a:solidFill>
                  <a:srgbClr val="FFFFFF"/>
                </a:solidFill>
                <a:latin typeface="Arial"/>
                <a:ea typeface="Arial"/>
                <a:cs typeface="Arial"/>
                <a:sym typeface="Arial"/>
              </a:rPr>
              <a:t>Automatic (Beta)</a:t>
            </a:r>
            <a:endParaRPr/>
          </a:p>
        </p:txBody>
      </p:sp>
      <p:sp>
        <p:nvSpPr>
          <p:cNvPr id="977" name="Google Shape;977;p18"/>
          <p:cNvSpPr txBox="1"/>
          <p:nvPr/>
        </p:nvSpPr>
        <p:spPr>
          <a:xfrm>
            <a:off x="6890179" y="5728629"/>
            <a:ext cx="3124742" cy="464781"/>
          </a:xfrm>
          <a:prstGeom prst="rect">
            <a:avLst/>
          </a:prstGeom>
          <a:solidFill>
            <a:srgbClr val="D8D8D8"/>
          </a:solidFill>
          <a:ln>
            <a:noFill/>
          </a:ln>
        </p:spPr>
        <p:txBody>
          <a:bodyPr spcFirstLastPara="1" wrap="square" lIns="91425" tIns="45700" rIns="91425" bIns="45700" anchor="t" anchorCtr="0">
            <a:noAutofit/>
          </a:bodyPr>
          <a:lstStyle/>
          <a:p>
            <a:pPr marL="164592" marR="0" lvl="0" indent="-164592"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Objective: Detect failures early</a:t>
            </a:r>
            <a:endParaRPr/>
          </a:p>
          <a:p>
            <a:pPr marL="164592" marR="0" lvl="0" indent="-164592"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Benefit: Feed-back to R&amp;D/Failure Analysis</a:t>
            </a:r>
            <a:endParaRPr/>
          </a:p>
        </p:txBody>
      </p:sp>
      <p:sp>
        <p:nvSpPr>
          <p:cNvPr id="978" name="Google Shape;978;p18"/>
          <p:cNvSpPr txBox="1"/>
          <p:nvPr/>
        </p:nvSpPr>
        <p:spPr>
          <a:xfrm>
            <a:off x="6890179" y="5419736"/>
            <a:ext cx="3124742" cy="307777"/>
          </a:xfrm>
          <a:prstGeom prst="rect">
            <a:avLst/>
          </a:prstGeom>
          <a:solidFill>
            <a:srgbClr val="A5A5A5"/>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400"/>
              <a:buFont typeface="Arial"/>
              <a:buNone/>
            </a:pPr>
            <a:r>
              <a:rPr lang="en-US" sz="1400" b="0" i="0" u="none" strike="noStrike" cap="none">
                <a:solidFill>
                  <a:srgbClr val="FFFFFF"/>
                </a:solidFill>
                <a:latin typeface="Arial"/>
                <a:ea typeface="Arial"/>
                <a:cs typeface="Arial"/>
                <a:sym typeface="Arial"/>
              </a:rPr>
              <a:t>Automatic (phase 2)</a:t>
            </a:r>
            <a:endParaRPr/>
          </a:p>
        </p:txBody>
      </p:sp>
      <p:sp>
        <p:nvSpPr>
          <p:cNvPr id="979" name="Google Shape;979;p18"/>
          <p:cNvSpPr txBox="1"/>
          <p:nvPr/>
        </p:nvSpPr>
        <p:spPr>
          <a:xfrm>
            <a:off x="6604298" y="3831449"/>
            <a:ext cx="5085310" cy="823401"/>
          </a:xfrm>
          <a:prstGeom prst="rect">
            <a:avLst/>
          </a:prstGeom>
          <a:solidFill>
            <a:srgbClr val="D8D8D8"/>
          </a:solidFill>
          <a:ln>
            <a:noFill/>
          </a:ln>
        </p:spPr>
        <p:txBody>
          <a:bodyPr spcFirstLastPara="1" wrap="square" lIns="91425" tIns="45700" rIns="91425" bIns="45700" anchor="t" anchorCtr="0">
            <a:noAutofit/>
          </a:bodyPr>
          <a:lstStyle/>
          <a:p>
            <a:pPr marL="164592" marR="0" lvl="0" indent="-164592"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Objective: Detect failures early</a:t>
            </a:r>
            <a:endParaRPr/>
          </a:p>
          <a:p>
            <a:pPr marL="164592" marR="0" lvl="0" indent="-164592"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Benefits: Early detection of failures/Enable faster analysis TAT/Detect chances of bulk failures</a:t>
            </a:r>
            <a:endParaRPr/>
          </a:p>
        </p:txBody>
      </p:sp>
      <p:sp>
        <p:nvSpPr>
          <p:cNvPr id="980" name="Google Shape;980;p18"/>
          <p:cNvSpPr txBox="1"/>
          <p:nvPr/>
        </p:nvSpPr>
        <p:spPr>
          <a:xfrm>
            <a:off x="6604298" y="3522555"/>
            <a:ext cx="5085310" cy="307777"/>
          </a:xfrm>
          <a:prstGeom prst="rect">
            <a:avLst/>
          </a:prstGeom>
          <a:solidFill>
            <a:srgbClr val="A5A5A5"/>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400"/>
              <a:buFont typeface="Arial"/>
              <a:buNone/>
            </a:pPr>
            <a:r>
              <a:rPr lang="en-US" sz="1400" b="0" i="0" u="none" strike="noStrike" cap="none">
                <a:solidFill>
                  <a:srgbClr val="FFFFFF"/>
                </a:solidFill>
                <a:latin typeface="Arial"/>
                <a:ea typeface="Arial"/>
                <a:cs typeface="Arial"/>
                <a:sym typeface="Arial"/>
              </a:rPr>
              <a:t>Automatic (Phase 3)</a:t>
            </a:r>
            <a:endParaRPr/>
          </a:p>
        </p:txBody>
      </p:sp>
      <p:cxnSp>
        <p:nvCxnSpPr>
          <p:cNvPr id="981" name="Google Shape;981;p18"/>
          <p:cNvCxnSpPr>
            <a:stCxn id="976" idx="1"/>
            <a:endCxn id="957" idx="0"/>
          </p:cNvCxnSpPr>
          <p:nvPr/>
        </p:nvCxnSpPr>
        <p:spPr>
          <a:xfrm flipH="1">
            <a:off x="6900507" y="1953111"/>
            <a:ext cx="335400" cy="7200"/>
          </a:xfrm>
          <a:prstGeom prst="straightConnector1">
            <a:avLst/>
          </a:prstGeom>
          <a:noFill/>
          <a:ln w="57150" cap="flat" cmpd="sng">
            <a:solidFill>
              <a:srgbClr val="357F31"/>
            </a:solidFill>
            <a:prstDash val="solid"/>
            <a:miter lim="800000"/>
            <a:headEnd type="none" w="sm" len="sm"/>
            <a:tailEnd type="triangle" w="med" len="med"/>
          </a:ln>
        </p:spPr>
      </p:cxnSp>
      <p:cxnSp>
        <p:nvCxnSpPr>
          <p:cNvPr id="982" name="Google Shape;982;p18"/>
          <p:cNvCxnSpPr>
            <a:stCxn id="980" idx="1"/>
          </p:cNvCxnSpPr>
          <p:nvPr/>
        </p:nvCxnSpPr>
        <p:spPr>
          <a:xfrm rot="10800000">
            <a:off x="1756898" y="3486544"/>
            <a:ext cx="4847400" cy="189900"/>
          </a:xfrm>
          <a:prstGeom prst="bentConnector3">
            <a:avLst>
              <a:gd name="adj1" fmla="val 68864"/>
            </a:avLst>
          </a:prstGeom>
          <a:noFill/>
          <a:ln w="57150" cap="flat" cmpd="sng">
            <a:solidFill>
              <a:srgbClr val="357F31"/>
            </a:solidFill>
            <a:prstDash val="solid"/>
            <a:miter lim="800000"/>
            <a:headEnd type="none" w="sm" len="sm"/>
            <a:tailEnd type="triangle" w="med" len="med"/>
          </a:ln>
        </p:spPr>
      </p:cxnSp>
      <p:cxnSp>
        <p:nvCxnSpPr>
          <p:cNvPr id="983" name="Google Shape;983;p18"/>
          <p:cNvCxnSpPr>
            <a:stCxn id="978" idx="1"/>
            <a:endCxn id="972" idx="3"/>
          </p:cNvCxnSpPr>
          <p:nvPr/>
        </p:nvCxnSpPr>
        <p:spPr>
          <a:xfrm flipH="1">
            <a:off x="5985379" y="5573624"/>
            <a:ext cx="904800" cy="6900"/>
          </a:xfrm>
          <a:prstGeom prst="straightConnector1">
            <a:avLst/>
          </a:prstGeom>
          <a:noFill/>
          <a:ln w="57150" cap="flat" cmpd="sng">
            <a:solidFill>
              <a:srgbClr val="357F31"/>
            </a:solidFill>
            <a:prstDash val="solid"/>
            <a:miter lim="800000"/>
            <a:headEnd type="none" w="sm" len="sm"/>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grpSp>
        <p:nvGrpSpPr>
          <p:cNvPr id="988" name="Google Shape;988;p19"/>
          <p:cNvGrpSpPr/>
          <p:nvPr/>
        </p:nvGrpSpPr>
        <p:grpSpPr>
          <a:xfrm>
            <a:off x="609600" y="1970459"/>
            <a:ext cx="7221561" cy="3581337"/>
            <a:chOff x="609600" y="1970459"/>
            <a:chExt cx="7221561" cy="3581337"/>
          </a:xfrm>
        </p:grpSpPr>
        <p:sp>
          <p:nvSpPr>
            <p:cNvPr id="989" name="Google Shape;989;p19"/>
            <p:cNvSpPr/>
            <p:nvPr/>
          </p:nvSpPr>
          <p:spPr>
            <a:xfrm>
              <a:off x="6429081" y="2883308"/>
              <a:ext cx="1402080" cy="1465013"/>
            </a:xfrm>
            <a:prstGeom prst="rect">
              <a:avLst/>
            </a:prstGeom>
            <a:solidFill>
              <a:srgbClr val="D9C8F0"/>
            </a:solidFill>
            <a:ln w="12700" cap="flat" cmpd="sng">
              <a:solidFill>
                <a:srgbClr val="7030A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ML Model</a:t>
              </a:r>
              <a:endParaRPr/>
            </a:p>
          </p:txBody>
        </p:sp>
        <p:pic>
          <p:nvPicPr>
            <p:cNvPr id="990" name="Google Shape;990;p19"/>
            <p:cNvPicPr preferRelativeResize="0"/>
            <p:nvPr/>
          </p:nvPicPr>
          <p:blipFill rotWithShape="1">
            <a:blip r:embed="rId3">
              <a:alphaModFix/>
            </a:blip>
            <a:srcRect/>
            <a:stretch/>
          </p:blipFill>
          <p:spPr>
            <a:xfrm>
              <a:off x="828332" y="2853292"/>
              <a:ext cx="411116" cy="278384"/>
            </a:xfrm>
            <a:prstGeom prst="rect">
              <a:avLst/>
            </a:prstGeom>
            <a:noFill/>
            <a:ln>
              <a:noFill/>
            </a:ln>
          </p:spPr>
        </p:pic>
        <p:grpSp>
          <p:nvGrpSpPr>
            <p:cNvPr id="991" name="Google Shape;991;p19"/>
            <p:cNvGrpSpPr/>
            <p:nvPr/>
          </p:nvGrpSpPr>
          <p:grpSpPr>
            <a:xfrm>
              <a:off x="828332" y="3279488"/>
              <a:ext cx="2203086" cy="501418"/>
              <a:chOff x="828332" y="3279488"/>
              <a:chExt cx="2203086" cy="501418"/>
            </a:xfrm>
          </p:grpSpPr>
          <p:sp>
            <p:nvSpPr>
              <p:cNvPr id="992" name="Google Shape;992;p19"/>
              <p:cNvSpPr/>
              <p:nvPr/>
            </p:nvSpPr>
            <p:spPr>
              <a:xfrm>
                <a:off x="828332" y="3279488"/>
                <a:ext cx="587215" cy="501418"/>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9"/>
              <p:cNvSpPr txBox="1"/>
              <p:nvPr/>
            </p:nvSpPr>
            <p:spPr>
              <a:xfrm>
                <a:off x="1402231" y="3355601"/>
                <a:ext cx="1629187" cy="30777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Changelist data</a:t>
                </a:r>
                <a:endParaRPr/>
              </a:p>
            </p:txBody>
          </p:sp>
        </p:grpSp>
        <p:grpSp>
          <p:nvGrpSpPr>
            <p:cNvPr id="994" name="Google Shape;994;p19"/>
            <p:cNvGrpSpPr/>
            <p:nvPr/>
          </p:nvGrpSpPr>
          <p:grpSpPr>
            <a:xfrm>
              <a:off x="828332" y="3887751"/>
              <a:ext cx="2203087" cy="498147"/>
              <a:chOff x="828332" y="3887751"/>
              <a:chExt cx="2203087" cy="498147"/>
            </a:xfrm>
          </p:grpSpPr>
          <p:sp>
            <p:nvSpPr>
              <p:cNvPr id="995" name="Google Shape;995;p19"/>
              <p:cNvSpPr/>
              <p:nvPr/>
            </p:nvSpPr>
            <p:spPr>
              <a:xfrm>
                <a:off x="828332" y="3887751"/>
                <a:ext cx="540330" cy="498147"/>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9"/>
              <p:cNvSpPr txBox="1"/>
              <p:nvPr/>
            </p:nvSpPr>
            <p:spPr>
              <a:xfrm>
                <a:off x="1385125" y="3967548"/>
                <a:ext cx="1646294" cy="307777"/>
              </a:xfrm>
              <a:prstGeom prst="rect">
                <a:avLst/>
              </a:prstGeom>
              <a:solidFill>
                <a:srgbClr val="FD9798"/>
              </a:soli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Culprit History Db</a:t>
                </a:r>
                <a:endParaRPr/>
              </a:p>
            </p:txBody>
          </p:sp>
        </p:grpSp>
        <p:grpSp>
          <p:nvGrpSpPr>
            <p:cNvPr id="997" name="Google Shape;997;p19"/>
            <p:cNvGrpSpPr/>
            <p:nvPr/>
          </p:nvGrpSpPr>
          <p:grpSpPr>
            <a:xfrm>
              <a:off x="859600" y="4480629"/>
              <a:ext cx="2171818" cy="662707"/>
              <a:chOff x="859600" y="4480629"/>
              <a:chExt cx="2171818" cy="662707"/>
            </a:xfrm>
          </p:grpSpPr>
          <p:sp>
            <p:nvSpPr>
              <p:cNvPr id="998" name="Google Shape;998;p19"/>
              <p:cNvSpPr/>
              <p:nvPr/>
            </p:nvSpPr>
            <p:spPr>
              <a:xfrm>
                <a:off x="859600" y="4480629"/>
                <a:ext cx="507592" cy="662707"/>
              </a:xfrm>
              <a:prstGeom prst="rect">
                <a:avLst/>
              </a:prstGeom>
              <a:blipFill rotWithShape="1">
                <a:blip r:embed="rId6">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9"/>
              <p:cNvSpPr txBox="1"/>
              <p:nvPr/>
            </p:nvSpPr>
            <p:spPr>
              <a:xfrm>
                <a:off x="1413077" y="4642231"/>
                <a:ext cx="1618341" cy="30777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Regression Data</a:t>
                </a:r>
                <a:endParaRPr/>
              </a:p>
            </p:txBody>
          </p:sp>
        </p:grpSp>
        <p:grpSp>
          <p:nvGrpSpPr>
            <p:cNvPr id="1000" name="Google Shape;1000;p19"/>
            <p:cNvGrpSpPr/>
            <p:nvPr/>
          </p:nvGrpSpPr>
          <p:grpSpPr>
            <a:xfrm>
              <a:off x="796041" y="2114402"/>
              <a:ext cx="2235377" cy="1019158"/>
              <a:chOff x="796041" y="2114402"/>
              <a:chExt cx="2235377" cy="1019158"/>
            </a:xfrm>
          </p:grpSpPr>
          <p:sp>
            <p:nvSpPr>
              <p:cNvPr id="1001" name="Google Shape;1001;p19"/>
              <p:cNvSpPr txBox="1"/>
              <p:nvPr/>
            </p:nvSpPr>
            <p:spPr>
              <a:xfrm>
                <a:off x="1415547" y="2226991"/>
                <a:ext cx="1615871" cy="30777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Coverage Data</a:t>
                </a:r>
                <a:endParaRPr/>
              </a:p>
            </p:txBody>
          </p:sp>
          <p:sp>
            <p:nvSpPr>
              <p:cNvPr id="1002" name="Google Shape;1002;p19"/>
              <p:cNvSpPr txBox="1"/>
              <p:nvPr/>
            </p:nvSpPr>
            <p:spPr>
              <a:xfrm>
                <a:off x="1393421" y="2825783"/>
                <a:ext cx="1637997" cy="30777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P4 Db</a:t>
                </a:r>
                <a:endParaRPr/>
              </a:p>
            </p:txBody>
          </p:sp>
          <p:sp>
            <p:nvSpPr>
              <p:cNvPr id="1003" name="Google Shape;1003;p19"/>
              <p:cNvSpPr/>
              <p:nvPr/>
            </p:nvSpPr>
            <p:spPr>
              <a:xfrm>
                <a:off x="796041" y="2114402"/>
                <a:ext cx="507592" cy="662707"/>
              </a:xfrm>
              <a:prstGeom prst="rect">
                <a:avLst/>
              </a:prstGeom>
              <a:blipFill rotWithShape="1">
                <a:blip r:embed="rId6">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 name="Google Shape;1004;p19"/>
            <p:cNvSpPr/>
            <p:nvPr/>
          </p:nvSpPr>
          <p:spPr>
            <a:xfrm>
              <a:off x="609600" y="1981200"/>
              <a:ext cx="2730043" cy="3559857"/>
            </a:xfrm>
            <a:prstGeom prst="rect">
              <a:avLst/>
            </a:prstGeom>
            <a:noFill/>
            <a:ln w="12700" cap="flat" cmpd="sng">
              <a:solidFill>
                <a:srgbClr val="7030A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Data Sources</a:t>
              </a:r>
              <a:endParaRPr/>
            </a:p>
          </p:txBody>
        </p:sp>
        <p:sp>
          <p:nvSpPr>
            <p:cNvPr id="1005" name="Google Shape;1005;p19"/>
            <p:cNvSpPr/>
            <p:nvPr/>
          </p:nvSpPr>
          <p:spPr>
            <a:xfrm rot="-5400000">
              <a:off x="2206191" y="3594074"/>
              <a:ext cx="3581337" cy="3341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Arial"/>
                <a:buNone/>
              </a:pPr>
              <a:r>
                <a:rPr lang="en-US" sz="1400" b="0" i="0" u="none" strike="noStrike" cap="none">
                  <a:solidFill>
                    <a:srgbClr val="FFFFFF"/>
                  </a:solidFill>
                  <a:latin typeface="Arial"/>
                  <a:ea typeface="Arial"/>
                  <a:cs typeface="Arial"/>
                  <a:sym typeface="Arial"/>
                </a:rPr>
                <a:t>Feature Extraction Flow</a:t>
              </a:r>
              <a:endParaRPr/>
            </a:p>
          </p:txBody>
        </p:sp>
        <p:grpSp>
          <p:nvGrpSpPr>
            <p:cNvPr id="1006" name="Google Shape;1006;p19"/>
            <p:cNvGrpSpPr/>
            <p:nvPr/>
          </p:nvGrpSpPr>
          <p:grpSpPr>
            <a:xfrm>
              <a:off x="4654075" y="2979671"/>
              <a:ext cx="1254035" cy="1253530"/>
              <a:chOff x="4654075" y="2979671"/>
              <a:chExt cx="1254035" cy="1253530"/>
            </a:xfrm>
          </p:grpSpPr>
          <p:grpSp>
            <p:nvGrpSpPr>
              <p:cNvPr id="1007" name="Google Shape;1007;p19"/>
              <p:cNvGrpSpPr/>
              <p:nvPr/>
            </p:nvGrpSpPr>
            <p:grpSpPr>
              <a:xfrm>
                <a:off x="4858792" y="3131934"/>
                <a:ext cx="768453" cy="729817"/>
                <a:chOff x="5403734" y="4794436"/>
                <a:chExt cx="768453" cy="729817"/>
              </a:xfrm>
            </p:grpSpPr>
            <p:sp>
              <p:nvSpPr>
                <p:cNvPr id="1008" name="Google Shape;1008;p19"/>
                <p:cNvSpPr/>
                <p:nvPr/>
              </p:nvSpPr>
              <p:spPr>
                <a:xfrm>
                  <a:off x="5579872" y="4794436"/>
                  <a:ext cx="592315" cy="582346"/>
                </a:xfrm>
                <a:custGeom>
                  <a:avLst/>
                  <a:gdLst/>
                  <a:ahLst/>
                  <a:cxnLst/>
                  <a:rect l="l" t="t" r="r" b="b"/>
                  <a:pathLst>
                    <a:path w="923925" h="922020" extrusionOk="0">
                      <a:moveTo>
                        <a:pt x="0" y="5715"/>
                      </a:moveTo>
                      <a:lnTo>
                        <a:pt x="1905" y="922020"/>
                      </a:lnTo>
                      <a:lnTo>
                        <a:pt x="765810" y="920115"/>
                      </a:lnTo>
                      <a:lnTo>
                        <a:pt x="923925" y="725805"/>
                      </a:lnTo>
                      <a:lnTo>
                        <a:pt x="920115" y="0"/>
                      </a:lnTo>
                      <a:lnTo>
                        <a:pt x="0" y="5715"/>
                      </a:lnTo>
                      <a:close/>
                    </a:path>
                  </a:pathLst>
                </a:custGeom>
                <a:gradFill>
                  <a:gsLst>
                    <a:gs pos="0">
                      <a:srgbClr val="A295C1"/>
                    </a:gs>
                    <a:gs pos="50000">
                      <a:srgbClr val="C5BFD7"/>
                    </a:gs>
                    <a:gs pos="100000">
                      <a:srgbClr val="E3DFEB"/>
                    </a:gs>
                  </a:gsLst>
                  <a:path path="circle">
                    <a:fillToRect l="100000" t="100000"/>
                  </a:path>
                  <a:tileRect r="-100000" b="-10000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 Source Code</a:t>
                  </a:r>
                  <a:endParaRPr/>
                </a:p>
              </p:txBody>
            </p:sp>
            <p:sp>
              <p:nvSpPr>
                <p:cNvPr id="1009" name="Google Shape;1009;p19"/>
                <p:cNvSpPr/>
                <p:nvPr/>
              </p:nvSpPr>
              <p:spPr>
                <a:xfrm>
                  <a:off x="6053280" y="5256462"/>
                  <a:ext cx="101208" cy="120320"/>
                </a:xfrm>
                <a:custGeom>
                  <a:avLst/>
                  <a:gdLst/>
                  <a:ahLst/>
                  <a:cxnLst/>
                  <a:rect l="l" t="t" r="r" b="b"/>
                  <a:pathLst>
                    <a:path w="161925" h="190500" extrusionOk="0">
                      <a:moveTo>
                        <a:pt x="0" y="190500"/>
                      </a:moveTo>
                      <a:lnTo>
                        <a:pt x="1905" y="0"/>
                      </a:lnTo>
                      <a:lnTo>
                        <a:pt x="161925" y="0"/>
                      </a:lnTo>
                      <a:lnTo>
                        <a:pt x="0" y="190500"/>
                      </a:lnTo>
                      <a:close/>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19"/>
                <p:cNvSpPr/>
                <p:nvPr/>
              </p:nvSpPr>
              <p:spPr>
                <a:xfrm>
                  <a:off x="5483364" y="4863045"/>
                  <a:ext cx="592315" cy="582346"/>
                </a:xfrm>
                <a:custGeom>
                  <a:avLst/>
                  <a:gdLst/>
                  <a:ahLst/>
                  <a:cxnLst/>
                  <a:rect l="l" t="t" r="r" b="b"/>
                  <a:pathLst>
                    <a:path w="923925" h="922020" extrusionOk="0">
                      <a:moveTo>
                        <a:pt x="0" y="5715"/>
                      </a:moveTo>
                      <a:lnTo>
                        <a:pt x="1905" y="922020"/>
                      </a:lnTo>
                      <a:lnTo>
                        <a:pt x="765810" y="920115"/>
                      </a:lnTo>
                      <a:lnTo>
                        <a:pt x="923925" y="725805"/>
                      </a:lnTo>
                      <a:lnTo>
                        <a:pt x="920115" y="0"/>
                      </a:lnTo>
                      <a:lnTo>
                        <a:pt x="0" y="5715"/>
                      </a:lnTo>
                      <a:close/>
                    </a:path>
                  </a:pathLst>
                </a:custGeom>
                <a:gradFill>
                  <a:gsLst>
                    <a:gs pos="0">
                      <a:srgbClr val="A295C1"/>
                    </a:gs>
                    <a:gs pos="50000">
                      <a:srgbClr val="C5BFD7"/>
                    </a:gs>
                    <a:gs pos="100000">
                      <a:srgbClr val="E3DFEB"/>
                    </a:gs>
                  </a:gsLst>
                  <a:path path="circle">
                    <a:fillToRect l="100000" t="100000"/>
                  </a:path>
                  <a:tileRect r="-100000" b="-10000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 Source Code</a:t>
                  </a:r>
                  <a:endParaRPr/>
                </a:p>
              </p:txBody>
            </p:sp>
            <p:sp>
              <p:nvSpPr>
                <p:cNvPr id="1011" name="Google Shape;1011;p19"/>
                <p:cNvSpPr/>
                <p:nvPr/>
              </p:nvSpPr>
              <p:spPr>
                <a:xfrm>
                  <a:off x="5969881" y="5316622"/>
                  <a:ext cx="101208" cy="120320"/>
                </a:xfrm>
                <a:custGeom>
                  <a:avLst/>
                  <a:gdLst/>
                  <a:ahLst/>
                  <a:cxnLst/>
                  <a:rect l="l" t="t" r="r" b="b"/>
                  <a:pathLst>
                    <a:path w="161925" h="190500" extrusionOk="0">
                      <a:moveTo>
                        <a:pt x="0" y="190500"/>
                      </a:moveTo>
                      <a:lnTo>
                        <a:pt x="1905" y="0"/>
                      </a:lnTo>
                      <a:lnTo>
                        <a:pt x="161925" y="0"/>
                      </a:lnTo>
                      <a:lnTo>
                        <a:pt x="0" y="190500"/>
                      </a:lnTo>
                      <a:close/>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19"/>
                <p:cNvSpPr/>
                <p:nvPr/>
              </p:nvSpPr>
              <p:spPr>
                <a:xfrm>
                  <a:off x="5403734" y="4937682"/>
                  <a:ext cx="592315" cy="582346"/>
                </a:xfrm>
                <a:custGeom>
                  <a:avLst/>
                  <a:gdLst/>
                  <a:ahLst/>
                  <a:cxnLst/>
                  <a:rect l="l" t="t" r="r" b="b"/>
                  <a:pathLst>
                    <a:path w="923925" h="922020" extrusionOk="0">
                      <a:moveTo>
                        <a:pt x="0" y="5715"/>
                      </a:moveTo>
                      <a:lnTo>
                        <a:pt x="1905" y="922020"/>
                      </a:lnTo>
                      <a:lnTo>
                        <a:pt x="765810" y="920115"/>
                      </a:lnTo>
                      <a:lnTo>
                        <a:pt x="923925" y="725805"/>
                      </a:lnTo>
                      <a:lnTo>
                        <a:pt x="920115" y="0"/>
                      </a:lnTo>
                      <a:lnTo>
                        <a:pt x="0" y="5715"/>
                      </a:lnTo>
                      <a:close/>
                    </a:path>
                  </a:pathLst>
                </a:custGeom>
                <a:gradFill>
                  <a:gsLst>
                    <a:gs pos="0">
                      <a:srgbClr val="A295C1"/>
                    </a:gs>
                    <a:gs pos="50000">
                      <a:srgbClr val="C5BFD7"/>
                    </a:gs>
                    <a:gs pos="100000">
                      <a:srgbClr val="E3DFEB"/>
                    </a:gs>
                  </a:gsLst>
                  <a:path path="circle">
                    <a:fillToRect l="100000" t="100000"/>
                  </a:path>
                  <a:tileRect r="-100000" b="-10000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F1</a:t>
                  </a:r>
                  <a:endParaRPr/>
                </a:p>
              </p:txBody>
            </p:sp>
            <p:sp>
              <p:nvSpPr>
                <p:cNvPr id="1013" name="Google Shape;1013;p19"/>
                <p:cNvSpPr/>
                <p:nvPr/>
              </p:nvSpPr>
              <p:spPr>
                <a:xfrm>
                  <a:off x="5892491" y="5403933"/>
                  <a:ext cx="101208" cy="120320"/>
                </a:xfrm>
                <a:custGeom>
                  <a:avLst/>
                  <a:gdLst/>
                  <a:ahLst/>
                  <a:cxnLst/>
                  <a:rect l="l" t="t" r="r" b="b"/>
                  <a:pathLst>
                    <a:path w="161925" h="190500" extrusionOk="0">
                      <a:moveTo>
                        <a:pt x="0" y="190500"/>
                      </a:moveTo>
                      <a:lnTo>
                        <a:pt x="1905" y="0"/>
                      </a:lnTo>
                      <a:lnTo>
                        <a:pt x="161925" y="0"/>
                      </a:lnTo>
                      <a:lnTo>
                        <a:pt x="0" y="190500"/>
                      </a:lnTo>
                      <a:close/>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4" name="Google Shape;1014;p19"/>
              <p:cNvSpPr/>
              <p:nvPr/>
            </p:nvSpPr>
            <p:spPr>
              <a:xfrm>
                <a:off x="4654075" y="2979671"/>
                <a:ext cx="1254035" cy="1253530"/>
              </a:xfrm>
              <a:prstGeom prst="rect">
                <a:avLst/>
              </a:prstGeom>
              <a:noFill/>
              <a:ln w="12700" cap="flat" cmpd="sng">
                <a:solidFill>
                  <a:srgbClr val="7030A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Features</a:t>
                </a:r>
                <a:endParaRPr/>
              </a:p>
            </p:txBody>
          </p:sp>
        </p:grpSp>
        <p:sp>
          <p:nvSpPr>
            <p:cNvPr id="1015" name="Google Shape;1015;p19"/>
            <p:cNvSpPr/>
            <p:nvPr/>
          </p:nvSpPr>
          <p:spPr>
            <a:xfrm>
              <a:off x="3435109" y="3481223"/>
              <a:ext cx="374675" cy="250425"/>
            </a:xfrm>
            <a:prstGeom prst="right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16" name="Google Shape;1016;p19"/>
            <p:cNvSpPr/>
            <p:nvPr/>
          </p:nvSpPr>
          <p:spPr>
            <a:xfrm>
              <a:off x="4206252" y="3481902"/>
              <a:ext cx="374675" cy="250425"/>
            </a:xfrm>
            <a:prstGeom prst="right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17" name="Google Shape;1017;p19"/>
            <p:cNvSpPr/>
            <p:nvPr/>
          </p:nvSpPr>
          <p:spPr>
            <a:xfrm>
              <a:off x="5981258" y="3485966"/>
              <a:ext cx="374675" cy="250425"/>
            </a:xfrm>
            <a:prstGeom prst="right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grpSp>
      <p:pic>
        <p:nvPicPr>
          <p:cNvPr id="1019" name="Google Shape;1019;p19"/>
          <p:cNvPicPr preferRelativeResize="0">
            <a:picLocks noGrp="1"/>
          </p:cNvPicPr>
          <p:nvPr>
            <p:ph type="body" idx="1"/>
          </p:nvPr>
        </p:nvPicPr>
        <p:blipFill rotWithShape="1">
          <a:blip r:embed="rId7">
            <a:alphaModFix/>
          </a:blip>
          <a:srcRect/>
          <a:stretch/>
        </p:blipFill>
        <p:spPr>
          <a:xfrm>
            <a:off x="6632892" y="3057905"/>
            <a:ext cx="950913" cy="950913"/>
          </a:xfrm>
          <a:prstGeom prst="rect">
            <a:avLst/>
          </a:prstGeom>
          <a:noFill/>
          <a:ln>
            <a:noFill/>
          </a:ln>
        </p:spPr>
      </p:pic>
      <p:sp>
        <p:nvSpPr>
          <p:cNvPr id="1020" name="Google Shape;1020;p19"/>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200"/>
              <a:buFont typeface="Arial"/>
              <a:buNone/>
            </a:pPr>
            <a:r>
              <a:rPr lang="en-US"/>
              <a:t>Data Sources, Training, and Prediction</a:t>
            </a:r>
            <a:endParaRPr/>
          </a:p>
        </p:txBody>
      </p:sp>
      <p:sp>
        <p:nvSpPr>
          <p:cNvPr id="1018" name="Google Shape;1018;p19"/>
          <p:cNvSpPr txBox="1">
            <a:spLocks noGrp="1"/>
          </p:cNvSpPr>
          <p:nvPr>
            <p:ph type="title"/>
          </p:nvPr>
        </p:nvSpPr>
        <p:spPr>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1"/>
              </a:buClr>
              <a:buSzPts val="3200"/>
              <a:buFont typeface="Arial"/>
              <a:buNone/>
            </a:pPr>
            <a:r>
              <a:rPr lang="en-US"/>
              <a:t>Intelligent Test Selection: High-level Architecture</a:t>
            </a:r>
            <a:endParaRPr/>
          </a:p>
        </p:txBody>
      </p:sp>
      <p:grpSp>
        <p:nvGrpSpPr>
          <p:cNvPr id="1021" name="Google Shape;1021;p19"/>
          <p:cNvGrpSpPr/>
          <p:nvPr/>
        </p:nvGrpSpPr>
        <p:grpSpPr>
          <a:xfrm>
            <a:off x="5682954" y="2777109"/>
            <a:ext cx="6234023" cy="3155629"/>
            <a:chOff x="5682954" y="2777109"/>
            <a:chExt cx="6234023" cy="3155629"/>
          </a:xfrm>
        </p:grpSpPr>
        <p:grpSp>
          <p:nvGrpSpPr>
            <p:cNvPr id="1022" name="Google Shape;1022;p19"/>
            <p:cNvGrpSpPr/>
            <p:nvPr/>
          </p:nvGrpSpPr>
          <p:grpSpPr>
            <a:xfrm>
              <a:off x="5682954" y="5425794"/>
              <a:ext cx="2589534" cy="506944"/>
              <a:chOff x="3593552" y="5496751"/>
              <a:chExt cx="2589534" cy="506944"/>
            </a:xfrm>
          </p:grpSpPr>
          <p:sp>
            <p:nvSpPr>
              <p:cNvPr id="1023" name="Google Shape;1023;p19"/>
              <p:cNvSpPr txBox="1"/>
              <p:nvPr/>
            </p:nvSpPr>
            <p:spPr>
              <a:xfrm>
                <a:off x="4126431" y="5596335"/>
                <a:ext cx="2056655" cy="30777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Single Changelist data</a:t>
                </a:r>
                <a:endParaRPr/>
              </a:p>
            </p:txBody>
          </p:sp>
          <p:pic>
            <p:nvPicPr>
              <p:cNvPr id="1024" name="Google Shape;1024;p19"/>
              <p:cNvPicPr preferRelativeResize="0"/>
              <p:nvPr/>
            </p:nvPicPr>
            <p:blipFill rotWithShape="1">
              <a:blip r:embed="rId8">
                <a:alphaModFix/>
              </a:blip>
              <a:srcRect/>
              <a:stretch/>
            </p:blipFill>
            <p:spPr>
              <a:xfrm>
                <a:off x="3593552" y="5496751"/>
                <a:ext cx="472506" cy="506944"/>
              </a:xfrm>
              <a:prstGeom prst="rect">
                <a:avLst/>
              </a:prstGeom>
              <a:noFill/>
              <a:ln>
                <a:noFill/>
              </a:ln>
            </p:spPr>
          </p:pic>
        </p:grpSp>
        <p:sp>
          <p:nvSpPr>
            <p:cNvPr id="1025" name="Google Shape;1025;p19"/>
            <p:cNvSpPr/>
            <p:nvPr/>
          </p:nvSpPr>
          <p:spPr>
            <a:xfrm>
              <a:off x="6977721" y="4438077"/>
              <a:ext cx="304800" cy="996989"/>
            </a:xfrm>
            <a:prstGeom prst="upArrow">
              <a:avLst>
                <a:gd name="adj1" fmla="val 50000"/>
                <a:gd name="adj2" fmla="val 50000"/>
              </a:avLst>
            </a:prstGeom>
            <a:solidFill>
              <a:srgbClr val="347F3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pic>
          <p:nvPicPr>
            <p:cNvPr id="1026" name="Google Shape;1026;p19"/>
            <p:cNvPicPr preferRelativeResize="0"/>
            <p:nvPr/>
          </p:nvPicPr>
          <p:blipFill rotWithShape="1">
            <a:blip r:embed="rId9">
              <a:alphaModFix/>
            </a:blip>
            <a:srcRect/>
            <a:stretch/>
          </p:blipFill>
          <p:spPr>
            <a:xfrm>
              <a:off x="8467296" y="2920904"/>
              <a:ext cx="3449681" cy="1692997"/>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1027" name="Google Shape;1027;p19"/>
            <p:cNvPicPr preferRelativeResize="0"/>
            <p:nvPr/>
          </p:nvPicPr>
          <p:blipFill rotWithShape="1">
            <a:blip r:embed="rId9">
              <a:alphaModFix/>
            </a:blip>
            <a:srcRect/>
            <a:stretch/>
          </p:blipFill>
          <p:spPr>
            <a:xfrm>
              <a:off x="8352132" y="2825084"/>
              <a:ext cx="3449681" cy="1692997"/>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028" name="Google Shape;1028;p19"/>
            <p:cNvSpPr txBox="1"/>
            <p:nvPr/>
          </p:nvSpPr>
          <p:spPr>
            <a:xfrm>
              <a:off x="9096151" y="4709721"/>
              <a:ext cx="200035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Predicted Test cases</a:t>
              </a:r>
              <a:endParaRPr/>
            </a:p>
          </p:txBody>
        </p:sp>
        <p:pic>
          <p:nvPicPr>
            <p:cNvPr id="1029" name="Google Shape;1029;p19"/>
            <p:cNvPicPr preferRelativeResize="0"/>
            <p:nvPr/>
          </p:nvPicPr>
          <p:blipFill rotWithShape="1">
            <a:blip r:embed="rId10">
              <a:alphaModFix/>
            </a:blip>
            <a:srcRect/>
            <a:stretch/>
          </p:blipFill>
          <p:spPr>
            <a:xfrm>
              <a:off x="8352133" y="2777109"/>
              <a:ext cx="3373076" cy="161076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030" name="Google Shape;1030;p19"/>
            <p:cNvSpPr/>
            <p:nvPr/>
          </p:nvSpPr>
          <p:spPr>
            <a:xfrm>
              <a:off x="7895179" y="3462709"/>
              <a:ext cx="374675" cy="250425"/>
            </a:xfrm>
            <a:prstGeom prst="rightArrow">
              <a:avLst>
                <a:gd name="adj1" fmla="val 50000"/>
                <a:gd name="adj2" fmla="val 50000"/>
              </a:avLst>
            </a:prstGeom>
            <a:solidFill>
              <a:srgbClr val="347F3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31" name="Google Shape;1031;p19"/>
            <p:cNvSpPr/>
            <p:nvPr/>
          </p:nvSpPr>
          <p:spPr>
            <a:xfrm>
              <a:off x="8385016" y="2819047"/>
              <a:ext cx="3293177" cy="1529273"/>
            </a:xfrm>
            <a:prstGeom prst="rect">
              <a:avLst/>
            </a:prstGeom>
            <a:blipFill rotWithShape="1">
              <a:blip r:embed="rId11">
                <a:alphaModFix amt="68000"/>
              </a:blip>
              <a:tile tx="0" ty="0" sx="100000" sy="100000" flip="none" algn="tl"/>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2"/>
                </a:buClr>
                <a:buSzPts val="1800"/>
                <a:buFont typeface="Arial"/>
                <a:buNone/>
              </a:pPr>
              <a:endParaRPr sz="1800" b="0" i="0" u="none" strike="noStrike" cap="none">
                <a:solidFill>
                  <a:srgbClr val="F69008"/>
                </a:solidFill>
                <a:latin typeface="Arial"/>
                <a:ea typeface="Arial"/>
                <a:cs typeface="Arial"/>
                <a:sym typeface="Arial"/>
              </a:endParaRPr>
            </a:p>
          </p:txBody>
        </p:sp>
      </p:grpSp>
      <p:sp>
        <p:nvSpPr>
          <p:cNvPr id="1032" name="Google Shape;1032;p19"/>
          <p:cNvSpPr/>
          <p:nvPr/>
        </p:nvSpPr>
        <p:spPr>
          <a:xfrm>
            <a:off x="3657600" y="1715678"/>
            <a:ext cx="697584" cy="4015819"/>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33" name="Google Shape;1033;p19"/>
          <p:cNvSpPr txBox="1"/>
          <p:nvPr/>
        </p:nvSpPr>
        <p:spPr>
          <a:xfrm>
            <a:off x="2178115" y="5750048"/>
            <a:ext cx="33480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We need services to get these </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features from Data Sources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8"/>
                                        </p:tgtEl>
                                        <p:attrNameLst>
                                          <p:attrName>style.visibility</p:attrName>
                                        </p:attrNameLst>
                                      </p:cBhvr>
                                      <p:to>
                                        <p:strVal val="visible"/>
                                      </p:to>
                                    </p:set>
                                    <p:animEffect transition="in" filter="fade">
                                      <p:cBhvr>
                                        <p:cTn id="7" dur="500"/>
                                        <p:tgtEl>
                                          <p:spTgt spid="98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019"/>
                                        </p:tgtEl>
                                        <p:attrNameLst>
                                          <p:attrName>style.visibility</p:attrName>
                                        </p:attrNameLst>
                                      </p:cBhvr>
                                      <p:to>
                                        <p:strVal val="visible"/>
                                      </p:to>
                                    </p:set>
                                    <p:anim calcmode="lin" valueType="num">
                                      <p:cBhvr additive="base">
                                        <p:cTn id="12" dur="500"/>
                                        <p:tgtEl>
                                          <p:spTgt spid="1019"/>
                                        </p:tgtEl>
                                        <p:attrNameLst>
                                          <p:attrName>ppt_w</p:attrName>
                                        </p:attrNameLst>
                                      </p:cBhvr>
                                      <p:tavLst>
                                        <p:tav tm="0">
                                          <p:val>
                                            <p:strVal val="0"/>
                                          </p:val>
                                        </p:tav>
                                        <p:tav tm="100000">
                                          <p:val>
                                            <p:strVal val="#ppt_w"/>
                                          </p:val>
                                        </p:tav>
                                      </p:tavLst>
                                    </p:anim>
                                    <p:anim calcmode="lin" valueType="num">
                                      <p:cBhvr additive="base">
                                        <p:cTn id="13" dur="500"/>
                                        <p:tgtEl>
                                          <p:spTgt spid="1019"/>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1"/>
                                        </p:tgtEl>
                                        <p:attrNameLst>
                                          <p:attrName>style.visibility</p:attrName>
                                        </p:attrNameLst>
                                      </p:cBhvr>
                                      <p:to>
                                        <p:strVal val="visible"/>
                                      </p:to>
                                    </p:set>
                                    <p:animEffect transition="in" filter="fade">
                                      <p:cBhvr>
                                        <p:cTn id="18" dur="500"/>
                                        <p:tgtEl>
                                          <p:spTgt spid="1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59" name="Google Shape;1059;p2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200"/>
              <a:buFont typeface="Arial"/>
              <a:buNone/>
            </a:pPr>
            <a:r>
              <a:rPr lang="en-US" i="1"/>
              <a:t>List of all the services required for ITS</a:t>
            </a:r>
            <a:endParaRPr/>
          </a:p>
        </p:txBody>
      </p:sp>
      <p:sp>
        <p:nvSpPr>
          <p:cNvPr id="1038" name="Google Shape;1038;p20"/>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a:t>ITS Services</a:t>
            </a:r>
            <a:endParaRPr/>
          </a:p>
        </p:txBody>
      </p:sp>
      <p:grpSp>
        <p:nvGrpSpPr>
          <p:cNvPr id="1039" name="Google Shape;1039;p20"/>
          <p:cNvGrpSpPr/>
          <p:nvPr/>
        </p:nvGrpSpPr>
        <p:grpSpPr>
          <a:xfrm>
            <a:off x="457340" y="2117035"/>
            <a:ext cx="11608620" cy="3250095"/>
            <a:chOff x="141" y="0"/>
            <a:chExt cx="11608620" cy="3250095"/>
          </a:xfrm>
        </p:grpSpPr>
        <p:sp>
          <p:nvSpPr>
            <p:cNvPr id="1040" name="Google Shape;1040;p20"/>
            <p:cNvSpPr/>
            <p:nvPr/>
          </p:nvSpPr>
          <p:spPr>
            <a:xfrm>
              <a:off x="141" y="0"/>
              <a:ext cx="1887580" cy="3250095"/>
            </a:xfrm>
            <a:prstGeom prst="roundRect">
              <a:avLst>
                <a:gd name="adj" fmla="val 10000"/>
              </a:avLst>
            </a:prstGeom>
            <a:solidFill>
              <a:srgbClr val="F6900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txBox="1"/>
            <p:nvPr/>
          </p:nvSpPr>
          <p:spPr>
            <a:xfrm>
              <a:off x="141" y="1300038"/>
              <a:ext cx="1887580" cy="1300038"/>
            </a:xfrm>
            <a:prstGeom prst="rect">
              <a:avLst/>
            </a:prstGeom>
            <a:noFill/>
            <a:ln>
              <a:noFill/>
            </a:ln>
          </p:spPr>
          <p:txBody>
            <a:bodyPr spcFirstLastPara="1" wrap="square" lIns="113775" tIns="113775" rIns="113775" bIns="113775" anchor="t" anchorCtr="1">
              <a:noAutofit/>
            </a:bodyPr>
            <a:lstStyle/>
            <a:p>
              <a:pPr marL="0" marR="0" lvl="0" indent="0" algn="l" rtl="0">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DC</a:t>
              </a:r>
              <a:endParaRPr/>
            </a:p>
            <a:p>
              <a:pPr marL="57150" marR="0" lvl="1" indent="-66675" algn="l" rtl="0">
                <a:lnSpc>
                  <a:spcPct val="90000"/>
                </a:lnSpc>
                <a:spcBef>
                  <a:spcPts val="560"/>
                </a:spcBef>
                <a:spcAft>
                  <a:spcPts val="0"/>
                </a:spcAft>
                <a:buClr>
                  <a:schemeClr val="lt1"/>
                </a:buClr>
                <a:buSzPts val="1050"/>
                <a:buFont typeface="Arial"/>
                <a:buChar char="•"/>
              </a:pPr>
              <a:r>
                <a:rPr lang="en-US" sz="1050" b="0" i="0" u="none" strike="noStrike" cap="none">
                  <a:solidFill>
                    <a:schemeClr val="lt1"/>
                  </a:solidFill>
                  <a:latin typeface="Arial"/>
                  <a:ea typeface="Arial"/>
                  <a:cs typeface="Arial"/>
                  <a:sym typeface="Arial"/>
                </a:rPr>
                <a:t>Data Collection</a:t>
              </a:r>
              <a:endParaRPr/>
            </a:p>
          </p:txBody>
        </p:sp>
        <p:sp>
          <p:nvSpPr>
            <p:cNvPr id="1042" name="Google Shape;1042;p20"/>
            <p:cNvSpPr/>
            <p:nvPr/>
          </p:nvSpPr>
          <p:spPr>
            <a:xfrm>
              <a:off x="402791" y="195005"/>
              <a:ext cx="1082281" cy="1082281"/>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1944349" y="0"/>
              <a:ext cx="1887580" cy="3250095"/>
            </a:xfrm>
            <a:prstGeom prst="roundRect">
              <a:avLst>
                <a:gd name="adj" fmla="val 10000"/>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0"/>
            <p:cNvSpPr txBox="1"/>
            <p:nvPr/>
          </p:nvSpPr>
          <p:spPr>
            <a:xfrm>
              <a:off x="1944349" y="1300038"/>
              <a:ext cx="1887580" cy="1300038"/>
            </a:xfrm>
            <a:prstGeom prst="rect">
              <a:avLst/>
            </a:prstGeom>
            <a:noFill/>
            <a:ln>
              <a:noFill/>
            </a:ln>
          </p:spPr>
          <p:txBody>
            <a:bodyPr spcFirstLastPara="1" wrap="square" lIns="113775" tIns="113775" rIns="113775" bIns="113775" anchor="t" anchorCtr="1">
              <a:noAutofit/>
            </a:bodyPr>
            <a:lstStyle/>
            <a:p>
              <a:pPr marL="0" marR="0" lvl="0" indent="0" algn="l" rtl="0">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FGEN</a:t>
              </a:r>
              <a:endParaRPr/>
            </a:p>
            <a:p>
              <a:pPr marL="57150" marR="0" lvl="1" indent="-66675" algn="l" rtl="0">
                <a:lnSpc>
                  <a:spcPct val="90000"/>
                </a:lnSpc>
                <a:spcBef>
                  <a:spcPts val="560"/>
                </a:spcBef>
                <a:spcAft>
                  <a:spcPts val="0"/>
                </a:spcAft>
                <a:buClr>
                  <a:schemeClr val="lt1"/>
                </a:buClr>
                <a:buSzPts val="1050"/>
                <a:buFont typeface="Arial"/>
                <a:buChar char="•"/>
              </a:pPr>
              <a:r>
                <a:rPr lang="en-US" sz="1050" b="0" i="0" u="none" strike="noStrike" cap="none">
                  <a:solidFill>
                    <a:schemeClr val="lt1"/>
                  </a:solidFill>
                  <a:latin typeface="Arial"/>
                  <a:ea typeface="Arial"/>
                  <a:cs typeface="Arial"/>
                  <a:sym typeface="Arial"/>
                </a:rPr>
                <a:t>Feature generation</a:t>
              </a:r>
              <a:endParaRPr/>
            </a:p>
          </p:txBody>
        </p:sp>
        <p:sp>
          <p:nvSpPr>
            <p:cNvPr id="1045" name="Google Shape;1045;p20"/>
            <p:cNvSpPr/>
            <p:nvPr/>
          </p:nvSpPr>
          <p:spPr>
            <a:xfrm>
              <a:off x="2346999" y="195005"/>
              <a:ext cx="1082281" cy="1082281"/>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a:off x="3888557" y="0"/>
              <a:ext cx="1887580" cy="3250095"/>
            </a:xfrm>
            <a:prstGeom prst="roundRect">
              <a:avLst>
                <a:gd name="adj" fmla="val 10000"/>
              </a:avLst>
            </a:prstGeom>
            <a:solidFill>
              <a:srgbClr val="F5020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txBox="1"/>
            <p:nvPr/>
          </p:nvSpPr>
          <p:spPr>
            <a:xfrm>
              <a:off x="3888557" y="1300038"/>
              <a:ext cx="1887580" cy="1300038"/>
            </a:xfrm>
            <a:prstGeom prst="rect">
              <a:avLst/>
            </a:prstGeom>
            <a:noFill/>
            <a:ln>
              <a:noFill/>
            </a:ln>
          </p:spPr>
          <p:txBody>
            <a:bodyPr spcFirstLastPara="1" wrap="square" lIns="113775" tIns="113775" rIns="113775" bIns="113775" anchor="t" anchorCtr="1">
              <a:noAutofit/>
            </a:bodyPr>
            <a:lstStyle/>
            <a:p>
              <a:pPr marL="0" marR="0" lvl="0" indent="0" algn="l" rtl="0">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Registry</a:t>
              </a:r>
              <a:endParaRPr/>
            </a:p>
            <a:p>
              <a:pPr marL="57150" marR="0" lvl="1" indent="-66675" algn="l" rtl="0">
                <a:lnSpc>
                  <a:spcPct val="90000"/>
                </a:lnSpc>
                <a:spcBef>
                  <a:spcPts val="560"/>
                </a:spcBef>
                <a:spcAft>
                  <a:spcPts val="0"/>
                </a:spcAft>
                <a:buClr>
                  <a:schemeClr val="lt1"/>
                </a:buClr>
                <a:buSzPts val="1050"/>
                <a:buFont typeface="Arial"/>
                <a:buChar char="•"/>
              </a:pPr>
              <a:r>
                <a:rPr lang="en-US" sz="1050" b="0" i="0" u="none" strike="noStrike" cap="none">
                  <a:solidFill>
                    <a:schemeClr val="lt1"/>
                  </a:solidFill>
                  <a:latin typeface="Arial"/>
                  <a:ea typeface="Arial"/>
                  <a:cs typeface="Arial"/>
                  <a:sym typeface="Arial"/>
                </a:rPr>
                <a:t>Global Context Management</a:t>
              </a:r>
              <a:endParaRPr/>
            </a:p>
            <a:p>
              <a:pPr marL="57150" marR="0" lvl="1" indent="-66675" algn="l" rtl="0">
                <a:lnSpc>
                  <a:spcPct val="90000"/>
                </a:lnSpc>
                <a:spcBef>
                  <a:spcPts val="158"/>
                </a:spcBef>
                <a:spcAft>
                  <a:spcPts val="0"/>
                </a:spcAft>
                <a:buClr>
                  <a:schemeClr val="lt1"/>
                </a:buClr>
                <a:buSzPts val="1050"/>
                <a:buFont typeface="Arial"/>
                <a:buChar char="•"/>
              </a:pPr>
              <a:r>
                <a:rPr lang="en-US" sz="1050" b="0" i="0" u="none" strike="noStrike" cap="none">
                  <a:solidFill>
                    <a:schemeClr val="lt1"/>
                  </a:solidFill>
                  <a:latin typeface="Arial"/>
                  <a:ea typeface="Arial"/>
                  <a:cs typeface="Arial"/>
                  <a:sym typeface="Arial"/>
                </a:rPr>
                <a:t>Metadata Management</a:t>
              </a:r>
              <a:endParaRPr/>
            </a:p>
            <a:p>
              <a:pPr marL="57150" marR="0" lvl="1" indent="-66675" algn="l" rtl="0">
                <a:lnSpc>
                  <a:spcPct val="90000"/>
                </a:lnSpc>
                <a:spcBef>
                  <a:spcPts val="158"/>
                </a:spcBef>
                <a:spcAft>
                  <a:spcPts val="0"/>
                </a:spcAft>
                <a:buClr>
                  <a:schemeClr val="lt1"/>
                </a:buClr>
                <a:buSzPts val="1050"/>
                <a:buFont typeface="Arial"/>
                <a:buChar char="•"/>
              </a:pPr>
              <a:r>
                <a:rPr lang="en-US" sz="1050" b="0" i="0" u="none" strike="noStrike" cap="none">
                  <a:solidFill>
                    <a:schemeClr val="lt1"/>
                  </a:solidFill>
                  <a:latin typeface="Arial"/>
                  <a:ea typeface="Arial"/>
                  <a:cs typeface="Arial"/>
                  <a:sym typeface="Arial"/>
                </a:rPr>
                <a:t>ID Generation</a:t>
              </a:r>
              <a:endParaRPr/>
            </a:p>
          </p:txBody>
        </p:sp>
        <p:sp>
          <p:nvSpPr>
            <p:cNvPr id="1048" name="Google Shape;1048;p20"/>
            <p:cNvSpPr/>
            <p:nvPr/>
          </p:nvSpPr>
          <p:spPr>
            <a:xfrm>
              <a:off x="4291207" y="195005"/>
              <a:ext cx="1082281" cy="1082281"/>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a:off x="5832765" y="0"/>
              <a:ext cx="1887580" cy="3250095"/>
            </a:xfrm>
            <a:prstGeom prst="roundRect">
              <a:avLst>
                <a:gd name="adj" fmla="val 1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0"/>
            <p:cNvSpPr txBox="1"/>
            <p:nvPr/>
          </p:nvSpPr>
          <p:spPr>
            <a:xfrm>
              <a:off x="5832765" y="1300038"/>
              <a:ext cx="1887580" cy="1300038"/>
            </a:xfrm>
            <a:prstGeom prst="rect">
              <a:avLst/>
            </a:prstGeom>
            <a:noFill/>
            <a:ln>
              <a:noFill/>
            </a:ln>
          </p:spPr>
          <p:txBody>
            <a:bodyPr spcFirstLastPara="1" wrap="square" lIns="113775" tIns="113775" rIns="113775" bIns="113775" anchor="t" anchorCtr="1">
              <a:noAutofit/>
            </a:bodyPr>
            <a:lstStyle/>
            <a:p>
              <a:pPr marL="0" marR="0" lvl="0" indent="0" algn="l" rtl="0">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SCM</a:t>
              </a:r>
              <a:endParaRPr/>
            </a:p>
            <a:p>
              <a:pPr marL="57150" marR="0" lvl="1" indent="-66675" algn="l" rtl="0">
                <a:lnSpc>
                  <a:spcPct val="90000"/>
                </a:lnSpc>
                <a:spcBef>
                  <a:spcPts val="560"/>
                </a:spcBef>
                <a:spcAft>
                  <a:spcPts val="0"/>
                </a:spcAft>
                <a:buClr>
                  <a:schemeClr val="lt1"/>
                </a:buClr>
                <a:buSzPts val="1050"/>
                <a:buFont typeface="Arial"/>
                <a:buChar char="•"/>
              </a:pPr>
              <a:r>
                <a:rPr lang="en-US" sz="1050" b="0" i="0" u="none" strike="noStrike" cap="none">
                  <a:solidFill>
                    <a:schemeClr val="lt1"/>
                  </a:solidFill>
                  <a:latin typeface="Arial"/>
                  <a:ea typeface="Arial"/>
                  <a:cs typeface="Arial"/>
                  <a:sym typeface="Arial"/>
                </a:rPr>
                <a:t>SCM Management</a:t>
              </a:r>
              <a:endParaRPr/>
            </a:p>
          </p:txBody>
        </p:sp>
        <p:sp>
          <p:nvSpPr>
            <p:cNvPr id="1051" name="Google Shape;1051;p20"/>
            <p:cNvSpPr/>
            <p:nvPr/>
          </p:nvSpPr>
          <p:spPr>
            <a:xfrm>
              <a:off x="6235415" y="195005"/>
              <a:ext cx="1082281" cy="1082281"/>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7776973" y="0"/>
              <a:ext cx="1887580" cy="3250095"/>
            </a:xfrm>
            <a:prstGeom prst="roundRect">
              <a:avLst>
                <a:gd name="adj" fmla="val 10000"/>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txBox="1"/>
            <p:nvPr/>
          </p:nvSpPr>
          <p:spPr>
            <a:xfrm>
              <a:off x="7776973" y="1300038"/>
              <a:ext cx="1887580" cy="1300038"/>
            </a:xfrm>
            <a:prstGeom prst="rect">
              <a:avLst/>
            </a:prstGeom>
            <a:noFill/>
            <a:ln>
              <a:noFill/>
            </a:ln>
          </p:spPr>
          <p:txBody>
            <a:bodyPr spcFirstLastPara="1" wrap="square" lIns="113775" tIns="113775" rIns="113775" bIns="113775" anchor="t" anchorCtr="1">
              <a:noAutofit/>
            </a:bodyPr>
            <a:lstStyle/>
            <a:p>
              <a:pPr marL="0" marR="0" lvl="0" indent="0" algn="l" rtl="0">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MODEL</a:t>
              </a:r>
              <a:endParaRPr/>
            </a:p>
            <a:p>
              <a:pPr marL="57150" marR="0" lvl="1" indent="-66675" algn="l" rtl="0">
                <a:lnSpc>
                  <a:spcPct val="90000"/>
                </a:lnSpc>
                <a:spcBef>
                  <a:spcPts val="560"/>
                </a:spcBef>
                <a:spcAft>
                  <a:spcPts val="0"/>
                </a:spcAft>
                <a:buClr>
                  <a:schemeClr val="lt1"/>
                </a:buClr>
                <a:buSzPts val="1050"/>
                <a:buFont typeface="Arial"/>
                <a:buChar char="•"/>
              </a:pPr>
              <a:r>
                <a:rPr lang="en-US" sz="1050" b="0" i="0" u="none" strike="noStrike" cap="none">
                  <a:solidFill>
                    <a:schemeClr val="lt1"/>
                  </a:solidFill>
                  <a:latin typeface="Arial"/>
                  <a:ea typeface="Arial"/>
                  <a:cs typeface="Arial"/>
                  <a:sym typeface="Arial"/>
                </a:rPr>
                <a:t>Model Building</a:t>
              </a:r>
              <a:endParaRPr/>
            </a:p>
          </p:txBody>
        </p:sp>
        <p:sp>
          <p:nvSpPr>
            <p:cNvPr id="1054" name="Google Shape;1054;p20"/>
            <p:cNvSpPr/>
            <p:nvPr/>
          </p:nvSpPr>
          <p:spPr>
            <a:xfrm>
              <a:off x="8179623" y="195005"/>
              <a:ext cx="1082281" cy="1082281"/>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0"/>
            <p:cNvSpPr/>
            <p:nvPr/>
          </p:nvSpPr>
          <p:spPr>
            <a:xfrm>
              <a:off x="9721181" y="0"/>
              <a:ext cx="1887580" cy="3250095"/>
            </a:xfrm>
            <a:prstGeom prst="roundRect">
              <a:avLst>
                <a:gd name="adj" fmla="val 10000"/>
              </a:avLst>
            </a:prstGeom>
            <a:solidFill>
              <a:srgbClr val="F6900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txBox="1"/>
            <p:nvPr/>
          </p:nvSpPr>
          <p:spPr>
            <a:xfrm>
              <a:off x="9721181" y="1300038"/>
              <a:ext cx="1887580" cy="1300038"/>
            </a:xfrm>
            <a:prstGeom prst="rect">
              <a:avLst/>
            </a:prstGeom>
            <a:noFill/>
            <a:ln>
              <a:noFill/>
            </a:ln>
          </p:spPr>
          <p:txBody>
            <a:bodyPr spcFirstLastPara="1" wrap="square" lIns="113775" tIns="113775" rIns="113775" bIns="113775" anchor="t" anchorCtr="1">
              <a:noAutofit/>
            </a:bodyPr>
            <a:lstStyle/>
            <a:p>
              <a:pPr marL="0" marR="0" lvl="0" indent="0" algn="l" rtl="0">
                <a:lnSpc>
                  <a:spcPct val="90000"/>
                </a:lnSpc>
                <a:spcBef>
                  <a:spcPts val="0"/>
                </a:spcBef>
                <a:spcAft>
                  <a:spcPts val="0"/>
                </a:spcAft>
                <a:buClr>
                  <a:schemeClr val="lt1"/>
                </a:buClr>
                <a:buSzPts val="1600"/>
                <a:buFont typeface="Arial"/>
                <a:buNone/>
              </a:pPr>
              <a:r>
                <a:rPr lang="en-US" sz="1600">
                  <a:solidFill>
                    <a:schemeClr val="lt1"/>
                  </a:solidFill>
                  <a:latin typeface="Arial"/>
                  <a:ea typeface="Arial"/>
                  <a:cs typeface="Arial"/>
                  <a:sym typeface="Arial"/>
                </a:rPr>
                <a:t>PREDICT</a:t>
              </a:r>
              <a:endParaRPr/>
            </a:p>
            <a:p>
              <a:pPr marL="57150" marR="0" lvl="1" indent="-66675" algn="l" rtl="0">
                <a:lnSpc>
                  <a:spcPct val="90000"/>
                </a:lnSpc>
                <a:spcBef>
                  <a:spcPts val="560"/>
                </a:spcBef>
                <a:spcAft>
                  <a:spcPts val="0"/>
                </a:spcAft>
                <a:buClr>
                  <a:schemeClr val="lt1"/>
                </a:buClr>
                <a:buSzPts val="1050"/>
                <a:buFont typeface="Arial"/>
                <a:buChar char="•"/>
              </a:pPr>
              <a:r>
                <a:rPr lang="en-US" sz="1050" b="0" i="0" u="none" strike="noStrike" cap="none">
                  <a:solidFill>
                    <a:schemeClr val="lt1"/>
                  </a:solidFill>
                  <a:latin typeface="Arial"/>
                  <a:ea typeface="Arial"/>
                  <a:cs typeface="Arial"/>
                  <a:sym typeface="Arial"/>
                </a:rPr>
                <a:t>Prediction Serving</a:t>
              </a:r>
              <a:endParaRPr/>
            </a:p>
          </p:txBody>
        </p:sp>
        <p:sp>
          <p:nvSpPr>
            <p:cNvPr id="1057" name="Google Shape;1057;p20"/>
            <p:cNvSpPr/>
            <p:nvPr/>
          </p:nvSpPr>
          <p:spPr>
            <a:xfrm>
              <a:off x="10123831" y="195005"/>
              <a:ext cx="1082281" cy="1082281"/>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0"/>
            <p:cNvSpPr/>
            <p:nvPr/>
          </p:nvSpPr>
          <p:spPr>
            <a:xfrm>
              <a:off x="445986" y="2479695"/>
              <a:ext cx="10680191" cy="770399"/>
            </a:xfrm>
            <a:prstGeom prst="leftRightArrow">
              <a:avLst>
                <a:gd name="adj1" fmla="val 50000"/>
                <a:gd name="adj2" fmla="val 50000"/>
              </a:avLst>
            </a:prstGeom>
            <a:solidFill>
              <a:srgbClr val="FBDBCA"/>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60" name="Google Shape;1060;p20" descr="DTSME"/>
          <p:cNvPicPr preferRelativeResize="0"/>
          <p:nvPr/>
        </p:nvPicPr>
        <p:blipFill rotWithShape="1">
          <a:blip r:embed="rId3">
            <a:alphaModFix/>
          </a:blip>
          <a:srcRect/>
          <a:stretch/>
        </p:blipFill>
        <p:spPr>
          <a:xfrm>
            <a:off x="1027838" y="2467810"/>
            <a:ext cx="667265" cy="667265"/>
          </a:xfrm>
          <a:prstGeom prst="rect">
            <a:avLst/>
          </a:prstGeom>
          <a:noFill/>
          <a:ln>
            <a:noFill/>
          </a:ln>
        </p:spPr>
      </p:pic>
      <p:pic>
        <p:nvPicPr>
          <p:cNvPr id="1061" name="Google Shape;1061;p20" descr="How to publish your university catalog and class schedules online using the Cascade Server CMS ..."/>
          <p:cNvPicPr preferRelativeResize="0"/>
          <p:nvPr/>
        </p:nvPicPr>
        <p:blipFill rotWithShape="1">
          <a:blip r:embed="rId4">
            <a:alphaModFix/>
          </a:blip>
          <a:srcRect/>
          <a:stretch/>
        </p:blipFill>
        <p:spPr>
          <a:xfrm>
            <a:off x="2933007" y="2403352"/>
            <a:ext cx="881627" cy="881627"/>
          </a:xfrm>
          <a:prstGeom prst="rect">
            <a:avLst/>
          </a:prstGeom>
          <a:noFill/>
          <a:ln>
            <a:noFill/>
          </a:ln>
        </p:spPr>
      </p:pic>
      <p:pic>
        <p:nvPicPr>
          <p:cNvPr id="1062" name="Google Shape;1062;p20" descr="Is there icon for &quot;Set Default&quot; - Graphic Design Stack Exchange"/>
          <p:cNvPicPr preferRelativeResize="0"/>
          <p:nvPr/>
        </p:nvPicPr>
        <p:blipFill rotWithShape="1">
          <a:blip r:embed="rId5">
            <a:alphaModFix/>
          </a:blip>
          <a:srcRect/>
          <a:stretch/>
        </p:blipFill>
        <p:spPr>
          <a:xfrm>
            <a:off x="4753568" y="2313558"/>
            <a:ext cx="1083276" cy="1083276"/>
          </a:xfrm>
          <a:prstGeom prst="rect">
            <a:avLst/>
          </a:prstGeom>
          <a:noFill/>
          <a:ln>
            <a:noFill/>
          </a:ln>
        </p:spPr>
      </p:pic>
      <p:pic>
        <p:nvPicPr>
          <p:cNvPr id="1063" name="Google Shape;1063;p20" descr="Tools &amp; services"/>
          <p:cNvPicPr preferRelativeResize="0"/>
          <p:nvPr/>
        </p:nvPicPr>
        <p:blipFill rotWithShape="1">
          <a:blip r:embed="rId6">
            <a:alphaModFix/>
          </a:blip>
          <a:srcRect/>
          <a:stretch/>
        </p:blipFill>
        <p:spPr>
          <a:xfrm>
            <a:off x="8747137" y="2397172"/>
            <a:ext cx="836231" cy="836231"/>
          </a:xfrm>
          <a:prstGeom prst="rect">
            <a:avLst/>
          </a:prstGeom>
          <a:noFill/>
          <a:ln>
            <a:noFill/>
          </a:ln>
        </p:spPr>
      </p:pic>
      <p:pic>
        <p:nvPicPr>
          <p:cNvPr id="1064" name="Google Shape;1064;p20" descr="File:Bus icon.svg - Wikimedia Commons"/>
          <p:cNvPicPr preferRelativeResize="0"/>
          <p:nvPr/>
        </p:nvPicPr>
        <p:blipFill rotWithShape="1">
          <a:blip r:embed="rId7">
            <a:alphaModFix/>
          </a:blip>
          <a:srcRect/>
          <a:stretch/>
        </p:blipFill>
        <p:spPr>
          <a:xfrm>
            <a:off x="10661189" y="2575314"/>
            <a:ext cx="932935" cy="559761"/>
          </a:xfrm>
          <a:prstGeom prst="rect">
            <a:avLst/>
          </a:prstGeom>
          <a:noFill/>
          <a:ln>
            <a:noFill/>
          </a:ln>
        </p:spPr>
      </p:pic>
      <p:pic>
        <p:nvPicPr>
          <p:cNvPr id="1065" name="Google Shape;1065;p20" descr="Perforce | Flickr - Photo Sharing!"/>
          <p:cNvPicPr preferRelativeResize="0"/>
          <p:nvPr/>
        </p:nvPicPr>
        <p:blipFill rotWithShape="1">
          <a:blip r:embed="rId8">
            <a:alphaModFix/>
          </a:blip>
          <a:srcRect/>
          <a:stretch/>
        </p:blipFill>
        <p:spPr>
          <a:xfrm>
            <a:off x="6744645" y="2762518"/>
            <a:ext cx="975721" cy="185351"/>
          </a:xfrm>
          <a:prstGeom prst="rect">
            <a:avLst/>
          </a:prstGeom>
          <a:noFill/>
          <a:ln>
            <a:noFill/>
          </a:ln>
        </p:spPr>
      </p:pic>
      <p:sp>
        <p:nvSpPr>
          <p:cNvPr id="1066" name="Google Shape;1066;p20"/>
          <p:cNvSpPr txBox="1"/>
          <p:nvPr/>
        </p:nvSpPr>
        <p:spPr>
          <a:xfrm>
            <a:off x="3510609" y="4815333"/>
            <a:ext cx="496809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F2683"/>
              </a:buClr>
              <a:buSzPts val="1800"/>
              <a:buFont typeface="Arial"/>
              <a:buNone/>
            </a:pPr>
            <a:r>
              <a:rPr lang="en-US" sz="1800" b="0" i="0" u="none" strike="noStrike" cap="none">
                <a:solidFill>
                  <a:srgbClr val="4F2683"/>
                </a:solidFill>
                <a:latin typeface="Arial"/>
                <a:ea typeface="Arial"/>
                <a:cs typeface="Arial"/>
                <a:sym typeface="Arial"/>
              </a:rPr>
              <a:t>Breaking the Monolithic Application to Services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21"/>
          <p:cNvSpPr txBox="1">
            <a:spLocks noGrp="1"/>
          </p:cNvSpPr>
          <p:nvPr>
            <p:ph type="title"/>
          </p:nvPr>
        </p:nvSpPr>
        <p:spPr>
          <a:xfrm>
            <a:off x="417121" y="2024506"/>
            <a:ext cx="10319339" cy="100132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4400"/>
              <a:buFont typeface="Arial"/>
              <a:buNone/>
            </a:pPr>
            <a:r>
              <a:rPr lang="en-US" sz="4400"/>
              <a:t>ITS – Product Onboarding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22"/>
          <p:cNvSpPr/>
          <p:nvPr/>
        </p:nvSpPr>
        <p:spPr>
          <a:xfrm>
            <a:off x="3125675" y="3504603"/>
            <a:ext cx="2116232" cy="1089065"/>
          </a:xfrm>
          <a:prstGeom prst="roundRect">
            <a:avLst>
              <a:gd name="adj" fmla="val 16667"/>
            </a:avLst>
          </a:prstGeom>
          <a:solidFill>
            <a:srgbClr val="FFB71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FFFFFF"/>
              </a:buClr>
              <a:buSzPts val="2000"/>
              <a:buFont typeface="Arial Rounded"/>
              <a:buNone/>
            </a:pPr>
            <a:r>
              <a:rPr lang="en-US" sz="2000" b="1" i="0" u="none" strike="noStrike" cap="none">
                <a:solidFill>
                  <a:srgbClr val="FFFFFF"/>
                </a:solidFill>
                <a:latin typeface="Arial Rounded"/>
                <a:ea typeface="Arial Rounded"/>
                <a:cs typeface="Arial Rounded"/>
                <a:sym typeface="Arial Rounded"/>
              </a:rPr>
              <a:t>On-Boarding</a:t>
            </a:r>
            <a:endParaRPr/>
          </a:p>
          <a:p>
            <a:pPr marL="0" marR="0" lvl="0" indent="0" algn="ctr" rtl="0">
              <a:lnSpc>
                <a:spcPct val="100000"/>
              </a:lnSpc>
              <a:spcBef>
                <a:spcPts val="0"/>
              </a:spcBef>
              <a:spcAft>
                <a:spcPts val="0"/>
              </a:spcAft>
              <a:buClr>
                <a:srgbClr val="FFFFFF"/>
              </a:buClr>
              <a:buSzPts val="1600"/>
              <a:buFont typeface="Arial Rounded"/>
              <a:buNone/>
            </a:pPr>
            <a:r>
              <a:rPr lang="en-US" sz="1600" b="1" i="0" u="none" strike="noStrike" cap="none">
                <a:solidFill>
                  <a:srgbClr val="FFFFFF"/>
                </a:solidFill>
                <a:latin typeface="Arial Rounded"/>
                <a:ea typeface="Arial Rounded"/>
                <a:cs typeface="Arial Rounded"/>
                <a:sym typeface="Arial Rounded"/>
              </a:rPr>
              <a:t>CLI Options</a:t>
            </a:r>
            <a:endParaRPr/>
          </a:p>
        </p:txBody>
      </p:sp>
      <p:grpSp>
        <p:nvGrpSpPr>
          <p:cNvPr id="1077" name="Google Shape;1077;p22"/>
          <p:cNvGrpSpPr/>
          <p:nvPr/>
        </p:nvGrpSpPr>
        <p:grpSpPr>
          <a:xfrm>
            <a:off x="9839722" y="3469624"/>
            <a:ext cx="1949722" cy="2085458"/>
            <a:chOff x="9774583" y="1776107"/>
            <a:chExt cx="2072225" cy="2411079"/>
          </a:xfrm>
        </p:grpSpPr>
        <p:sp>
          <p:nvSpPr>
            <p:cNvPr id="1078" name="Google Shape;1078;p22"/>
            <p:cNvSpPr txBox="1"/>
            <p:nvPr/>
          </p:nvSpPr>
          <p:spPr>
            <a:xfrm>
              <a:off x="9824857" y="3724603"/>
              <a:ext cx="1971675" cy="462583"/>
            </a:xfrm>
            <a:prstGeom prst="rect">
              <a:avLst/>
            </a:prstGeom>
            <a:solidFill>
              <a:srgbClr val="BFBFB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Registry</a:t>
              </a:r>
              <a:endParaRPr/>
            </a:p>
          </p:txBody>
        </p:sp>
        <p:pic>
          <p:nvPicPr>
            <p:cNvPr id="1079" name="Google Shape;1079;p22"/>
            <p:cNvPicPr preferRelativeResize="0"/>
            <p:nvPr/>
          </p:nvPicPr>
          <p:blipFill rotWithShape="1">
            <a:blip r:embed="rId3">
              <a:alphaModFix/>
            </a:blip>
            <a:srcRect/>
            <a:stretch/>
          </p:blipFill>
          <p:spPr>
            <a:xfrm>
              <a:off x="9774583" y="1776107"/>
              <a:ext cx="2072225" cy="1900191"/>
            </a:xfrm>
            <a:prstGeom prst="rect">
              <a:avLst/>
            </a:prstGeom>
            <a:noFill/>
            <a:ln w="9525" cap="flat" cmpd="sng">
              <a:solidFill>
                <a:srgbClr val="D8D8D8"/>
              </a:solidFill>
              <a:prstDash val="solid"/>
              <a:round/>
              <a:headEnd type="none" w="sm" len="sm"/>
              <a:tailEnd type="none" w="sm" len="sm"/>
            </a:ln>
            <a:effectLst>
              <a:outerShdw blurRad="50800" dist="38100" dir="2700000" algn="tl" rotWithShape="0">
                <a:srgbClr val="000000">
                  <a:alpha val="40000"/>
                </a:srgbClr>
              </a:outerShdw>
            </a:effectLst>
          </p:spPr>
        </p:pic>
      </p:grpSp>
      <p:sp>
        <p:nvSpPr>
          <p:cNvPr id="1080" name="Google Shape;1080;p22"/>
          <p:cNvSpPr txBox="1">
            <a:spLocks noGrp="1"/>
          </p:cNvSpPr>
          <p:nvPr>
            <p:ph type="title"/>
          </p:nvPr>
        </p:nvSpPr>
        <p:spPr>
          <a:xfrm>
            <a:off x="10120995" y="0"/>
            <a:ext cx="2071005" cy="46166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2000"/>
              <a:buFont typeface="Arial"/>
              <a:buNone/>
            </a:pPr>
            <a:r>
              <a:rPr lang="en-US" sz="2000"/>
              <a:t>Registration flow</a:t>
            </a:r>
            <a:endParaRPr/>
          </a:p>
        </p:txBody>
      </p:sp>
      <p:sp>
        <p:nvSpPr>
          <p:cNvPr id="1081" name="Google Shape;1081;p22"/>
          <p:cNvSpPr/>
          <p:nvPr/>
        </p:nvSpPr>
        <p:spPr>
          <a:xfrm>
            <a:off x="660748" y="1093024"/>
            <a:ext cx="1819274" cy="411047"/>
          </a:xfrm>
          <a:prstGeom prst="roundRect">
            <a:avLst>
              <a:gd name="adj" fmla="val 16667"/>
            </a:avLst>
          </a:prstGeom>
          <a:solidFill>
            <a:srgbClr val="8BD187"/>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FFFFFF"/>
              </a:buClr>
              <a:buSzPts val="1800"/>
              <a:buFont typeface="Arial Rounded"/>
              <a:buNone/>
            </a:pPr>
            <a:r>
              <a:rPr lang="en-US" sz="1800" b="1" i="0" u="none" strike="noStrike" cap="none">
                <a:solidFill>
                  <a:srgbClr val="FFFFFF"/>
                </a:solidFill>
                <a:latin typeface="Arial Rounded"/>
                <a:ea typeface="Arial Rounded"/>
                <a:cs typeface="Arial Rounded"/>
                <a:sym typeface="Arial Rounded"/>
              </a:rPr>
              <a:t>Post-script</a:t>
            </a:r>
            <a:endParaRPr/>
          </a:p>
        </p:txBody>
      </p:sp>
      <p:cxnSp>
        <p:nvCxnSpPr>
          <p:cNvPr id="1082" name="Google Shape;1082;p22"/>
          <p:cNvCxnSpPr>
            <a:stCxn id="1076" idx="3"/>
            <a:endCxn id="1083" idx="1"/>
          </p:cNvCxnSpPr>
          <p:nvPr/>
        </p:nvCxnSpPr>
        <p:spPr>
          <a:xfrm rot="10800000" flipH="1">
            <a:off x="5241907" y="1980336"/>
            <a:ext cx="624300" cy="2068800"/>
          </a:xfrm>
          <a:prstGeom prst="bentConnector3">
            <a:avLst>
              <a:gd name="adj1" fmla="val 49988"/>
            </a:avLst>
          </a:prstGeom>
          <a:noFill/>
          <a:ln w="12700" cap="flat" cmpd="sng">
            <a:solidFill>
              <a:schemeClr val="dk1"/>
            </a:solidFill>
            <a:prstDash val="solid"/>
            <a:miter lim="800000"/>
            <a:headEnd type="triangle" w="med" len="med"/>
            <a:tailEnd type="triangle" w="med" len="med"/>
          </a:ln>
        </p:spPr>
      </p:cxnSp>
      <p:cxnSp>
        <p:nvCxnSpPr>
          <p:cNvPr id="1084" name="Google Shape;1084;p22"/>
          <p:cNvCxnSpPr>
            <a:stCxn id="1081" idx="2"/>
            <a:endCxn id="1085" idx="0"/>
          </p:cNvCxnSpPr>
          <p:nvPr/>
        </p:nvCxnSpPr>
        <p:spPr>
          <a:xfrm rot="-5400000" flipH="1">
            <a:off x="1336085" y="1738371"/>
            <a:ext cx="469200" cy="600"/>
          </a:xfrm>
          <a:prstGeom prst="bentConnector3">
            <a:avLst>
              <a:gd name="adj1" fmla="val 50002"/>
            </a:avLst>
          </a:prstGeom>
          <a:noFill/>
          <a:ln w="12700" cap="flat" cmpd="sng">
            <a:solidFill>
              <a:schemeClr val="dk1"/>
            </a:solidFill>
            <a:prstDash val="solid"/>
            <a:miter lim="800000"/>
            <a:headEnd type="none" w="sm" len="sm"/>
            <a:tailEnd type="triangle" w="med" len="med"/>
          </a:ln>
        </p:spPr>
      </p:cxnSp>
      <p:grpSp>
        <p:nvGrpSpPr>
          <p:cNvPr id="1086" name="Google Shape;1086;p22"/>
          <p:cNvGrpSpPr/>
          <p:nvPr/>
        </p:nvGrpSpPr>
        <p:grpSpPr>
          <a:xfrm>
            <a:off x="587528" y="2137609"/>
            <a:ext cx="1880434" cy="3786281"/>
            <a:chOff x="375749" y="2022152"/>
            <a:chExt cx="1880434" cy="3786281"/>
          </a:xfrm>
        </p:grpSpPr>
        <p:sp>
          <p:nvSpPr>
            <p:cNvPr id="1087" name="Google Shape;1087;p22"/>
            <p:cNvSpPr/>
            <p:nvPr/>
          </p:nvSpPr>
          <p:spPr>
            <a:xfrm>
              <a:off x="375749" y="2022152"/>
              <a:ext cx="1876899" cy="602026"/>
            </a:xfrm>
            <a:prstGeom prst="roundRect">
              <a:avLst>
                <a:gd name="adj" fmla="val 16667"/>
              </a:avLst>
            </a:prstGeom>
            <a:solidFill>
              <a:srgbClr val="8BD187"/>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FFFFFF"/>
                </a:buClr>
                <a:buSzPts val="1200"/>
                <a:buFont typeface="Arial Rounded"/>
                <a:buNone/>
              </a:pPr>
              <a:r>
                <a:rPr lang="en-US" sz="1200" b="1" i="0" u="none" strike="noStrike" cap="none">
                  <a:solidFill>
                    <a:srgbClr val="FFFFFF"/>
                  </a:solidFill>
                  <a:latin typeface="Arial Rounded"/>
                  <a:ea typeface="Arial Rounded"/>
                  <a:cs typeface="Arial Rounded"/>
                  <a:sym typeface="Arial Rounded"/>
                </a:rPr>
                <a:t>Identify </a:t>
              </a:r>
              <a:endParaRPr/>
            </a:p>
            <a:p>
              <a:pPr marL="0" marR="0" lvl="0" indent="0" algn="l" rtl="0">
                <a:lnSpc>
                  <a:spcPct val="100000"/>
                </a:lnSpc>
                <a:spcBef>
                  <a:spcPts val="0"/>
                </a:spcBef>
                <a:spcAft>
                  <a:spcPts val="0"/>
                </a:spcAft>
                <a:buClr>
                  <a:srgbClr val="FFFFFF"/>
                </a:buClr>
                <a:buSzPts val="1200"/>
                <a:buFont typeface="Arial Rounded"/>
                <a:buNone/>
              </a:pPr>
              <a:r>
                <a:rPr lang="en-US" sz="1200" b="1" i="0" u="none" strike="noStrike" cap="none">
                  <a:solidFill>
                    <a:srgbClr val="FFFFFF"/>
                  </a:solidFill>
                  <a:latin typeface="Arial Rounded"/>
                  <a:ea typeface="Arial Rounded"/>
                  <a:cs typeface="Arial Rounded"/>
                  <a:sym typeface="Arial Rounded"/>
                </a:rPr>
                <a:t>Compile flows</a:t>
              </a:r>
              <a:endParaRPr/>
            </a:p>
          </p:txBody>
        </p:sp>
        <p:sp>
          <p:nvSpPr>
            <p:cNvPr id="1088" name="Google Shape;1088;p22"/>
            <p:cNvSpPr/>
            <p:nvPr/>
          </p:nvSpPr>
          <p:spPr>
            <a:xfrm>
              <a:off x="379283" y="2796274"/>
              <a:ext cx="1876900" cy="602026"/>
            </a:xfrm>
            <a:prstGeom prst="roundRect">
              <a:avLst>
                <a:gd name="adj" fmla="val 16667"/>
              </a:avLst>
            </a:prstGeom>
            <a:solidFill>
              <a:srgbClr val="8BD187"/>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FFFFFF"/>
                </a:buClr>
                <a:buSzPts val="1200"/>
                <a:buFont typeface="Arial Rounded"/>
                <a:buNone/>
              </a:pPr>
              <a:r>
                <a:rPr lang="en-US" sz="1200" b="1" i="0" u="none" strike="noStrike" cap="none">
                  <a:solidFill>
                    <a:srgbClr val="FFFFFF"/>
                  </a:solidFill>
                  <a:latin typeface="Arial Rounded"/>
                  <a:ea typeface="Arial Rounded"/>
                  <a:cs typeface="Arial Rounded"/>
                  <a:sym typeface="Arial Rounded"/>
                </a:rPr>
                <a:t>Identify </a:t>
              </a:r>
              <a:endParaRPr/>
            </a:p>
            <a:p>
              <a:pPr marL="0" marR="0" lvl="0" indent="0" algn="l" rtl="0">
                <a:lnSpc>
                  <a:spcPct val="100000"/>
                </a:lnSpc>
                <a:spcBef>
                  <a:spcPts val="0"/>
                </a:spcBef>
                <a:spcAft>
                  <a:spcPts val="0"/>
                </a:spcAft>
                <a:buClr>
                  <a:srgbClr val="FFFFFF"/>
                </a:buClr>
                <a:buSzPts val="1200"/>
                <a:buFont typeface="Arial Rounded"/>
                <a:buNone/>
              </a:pPr>
              <a:r>
                <a:rPr lang="en-US" sz="1200" b="1" i="0" u="none" strike="noStrike" cap="none">
                  <a:solidFill>
                    <a:srgbClr val="FFFFFF"/>
                  </a:solidFill>
                  <a:latin typeface="Arial Rounded"/>
                  <a:ea typeface="Arial Rounded"/>
                  <a:cs typeface="Arial Rounded"/>
                  <a:sym typeface="Arial Rounded"/>
                </a:rPr>
                <a:t>tests</a:t>
              </a:r>
              <a:endParaRPr/>
            </a:p>
          </p:txBody>
        </p:sp>
        <p:sp>
          <p:nvSpPr>
            <p:cNvPr id="1089" name="Google Shape;1089;p22"/>
            <p:cNvSpPr/>
            <p:nvPr/>
          </p:nvSpPr>
          <p:spPr>
            <a:xfrm>
              <a:off x="375750" y="4336222"/>
              <a:ext cx="1880433" cy="602026"/>
            </a:xfrm>
            <a:prstGeom prst="roundRect">
              <a:avLst>
                <a:gd name="adj" fmla="val 16667"/>
              </a:avLst>
            </a:prstGeom>
            <a:solidFill>
              <a:srgbClr val="8BD187"/>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FFFFFF"/>
                </a:buClr>
                <a:buSzPts val="1200"/>
                <a:buFont typeface="Arial Rounded"/>
                <a:buNone/>
              </a:pPr>
              <a:r>
                <a:rPr lang="en-US" sz="1200" b="1" i="0" u="none" strike="noStrike" cap="none">
                  <a:solidFill>
                    <a:srgbClr val="FFFFFF"/>
                  </a:solidFill>
                  <a:latin typeface="Arial Rounded"/>
                  <a:ea typeface="Arial Rounded"/>
                  <a:cs typeface="Arial Rounded"/>
                  <a:sym typeface="Arial Rounded"/>
                </a:rPr>
                <a:t>Collect historical data of test run status</a:t>
              </a:r>
              <a:endParaRPr/>
            </a:p>
          </p:txBody>
        </p:sp>
        <p:sp>
          <p:nvSpPr>
            <p:cNvPr id="1090" name="Google Shape;1090;p22"/>
            <p:cNvSpPr/>
            <p:nvPr/>
          </p:nvSpPr>
          <p:spPr>
            <a:xfrm>
              <a:off x="375750" y="3562167"/>
              <a:ext cx="1880433" cy="602026"/>
            </a:xfrm>
            <a:prstGeom prst="roundRect">
              <a:avLst>
                <a:gd name="adj" fmla="val 16667"/>
              </a:avLst>
            </a:prstGeom>
            <a:solidFill>
              <a:srgbClr val="8BD187"/>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FFFFFF"/>
                </a:buClr>
                <a:buSzPts val="1200"/>
                <a:buFont typeface="Arial Rounded"/>
                <a:buNone/>
              </a:pPr>
              <a:r>
                <a:rPr lang="en-US" sz="1200" b="1" i="0" u="none" strike="noStrike" cap="none">
                  <a:solidFill>
                    <a:srgbClr val="FFFFFF"/>
                  </a:solidFill>
                  <a:latin typeface="Arial Rounded"/>
                  <a:ea typeface="Arial Rounded"/>
                  <a:cs typeface="Arial Rounded"/>
                  <a:sym typeface="Arial Rounded"/>
                </a:rPr>
                <a:t>Collect coverage for compile flow</a:t>
              </a:r>
              <a:endParaRPr/>
            </a:p>
          </p:txBody>
        </p:sp>
        <p:sp>
          <p:nvSpPr>
            <p:cNvPr id="1091" name="Google Shape;1091;p22"/>
            <p:cNvSpPr/>
            <p:nvPr/>
          </p:nvSpPr>
          <p:spPr>
            <a:xfrm>
              <a:off x="375750" y="5206407"/>
              <a:ext cx="1880433" cy="602026"/>
            </a:xfrm>
            <a:prstGeom prst="roundRect">
              <a:avLst>
                <a:gd name="adj" fmla="val 16667"/>
              </a:avLst>
            </a:prstGeom>
            <a:solidFill>
              <a:srgbClr val="8BD187"/>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FFFFFF"/>
                </a:buClr>
                <a:buSzPts val="1200"/>
                <a:buFont typeface="Arial Rounded"/>
                <a:buNone/>
              </a:pPr>
              <a:r>
                <a:rPr lang="en-US" sz="1200" b="1" i="0" u="none" strike="noStrike" cap="none">
                  <a:solidFill>
                    <a:srgbClr val="FFFFFF"/>
                  </a:solidFill>
                  <a:latin typeface="Arial Rounded"/>
                  <a:ea typeface="Arial Rounded"/>
                  <a:cs typeface="Arial Rounded"/>
                  <a:sym typeface="Arial Rounded"/>
                </a:rPr>
                <a:t>Collect coverage for simulation  flow</a:t>
              </a:r>
              <a:endParaRPr/>
            </a:p>
          </p:txBody>
        </p:sp>
      </p:grpSp>
      <p:sp>
        <p:nvSpPr>
          <p:cNvPr id="1085" name="Google Shape;1085;p22"/>
          <p:cNvSpPr/>
          <p:nvPr/>
        </p:nvSpPr>
        <p:spPr>
          <a:xfrm>
            <a:off x="387627" y="1973291"/>
            <a:ext cx="2365513" cy="4150654"/>
          </a:xfrm>
          <a:prstGeom prst="rect">
            <a:avLst/>
          </a:prstGeom>
          <a:noFill/>
          <a:ln w="12700" cap="flat" cmpd="sng">
            <a:solidFill>
              <a:srgbClr val="23552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cxnSp>
        <p:nvCxnSpPr>
          <p:cNvPr id="1092" name="Google Shape;1092;p22"/>
          <p:cNvCxnSpPr>
            <a:stCxn id="1085" idx="3"/>
            <a:endCxn id="1076" idx="1"/>
          </p:cNvCxnSpPr>
          <p:nvPr/>
        </p:nvCxnSpPr>
        <p:spPr>
          <a:xfrm>
            <a:off x="2753140" y="4048618"/>
            <a:ext cx="372600" cy="600"/>
          </a:xfrm>
          <a:prstGeom prst="bentConnector3">
            <a:avLst>
              <a:gd name="adj1" fmla="val 49991"/>
            </a:avLst>
          </a:prstGeom>
          <a:noFill/>
          <a:ln w="12700" cap="flat" cmpd="sng">
            <a:solidFill>
              <a:schemeClr val="dk1"/>
            </a:solidFill>
            <a:prstDash val="solid"/>
            <a:miter lim="800000"/>
            <a:headEnd type="none" w="sm" len="sm"/>
            <a:tailEnd type="triangle" w="med" len="med"/>
          </a:ln>
        </p:spPr>
      </p:cxnSp>
      <p:grpSp>
        <p:nvGrpSpPr>
          <p:cNvPr id="1093" name="Google Shape;1093;p22"/>
          <p:cNvGrpSpPr/>
          <p:nvPr/>
        </p:nvGrpSpPr>
        <p:grpSpPr>
          <a:xfrm>
            <a:off x="6052842" y="734983"/>
            <a:ext cx="2929031" cy="2490090"/>
            <a:chOff x="5828730" y="1803155"/>
            <a:chExt cx="2929031" cy="2490090"/>
          </a:xfrm>
        </p:grpSpPr>
        <p:sp>
          <p:nvSpPr>
            <p:cNvPr id="1094" name="Google Shape;1094;p22"/>
            <p:cNvSpPr txBox="1"/>
            <p:nvPr/>
          </p:nvSpPr>
          <p:spPr>
            <a:xfrm>
              <a:off x="5828730" y="3831580"/>
              <a:ext cx="2278284" cy="461665"/>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Register Tests</a:t>
              </a:r>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In: list of test blobs</a:t>
              </a:r>
              <a:endParaRPr/>
            </a:p>
          </p:txBody>
        </p:sp>
        <p:sp>
          <p:nvSpPr>
            <p:cNvPr id="1095" name="Google Shape;1095;p22"/>
            <p:cNvSpPr txBox="1"/>
            <p:nvPr/>
          </p:nvSpPr>
          <p:spPr>
            <a:xfrm>
              <a:off x="5828731" y="2006364"/>
              <a:ext cx="2242726" cy="646331"/>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Register Product</a:t>
              </a:r>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In: product blob</a:t>
              </a:r>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In: regression flavor blob</a:t>
              </a:r>
              <a:endParaRPr/>
            </a:p>
          </p:txBody>
        </p:sp>
        <p:sp>
          <p:nvSpPr>
            <p:cNvPr id="1096" name="Google Shape;1096;p22"/>
            <p:cNvSpPr txBox="1"/>
            <p:nvPr/>
          </p:nvSpPr>
          <p:spPr>
            <a:xfrm>
              <a:off x="7593245" y="1803155"/>
              <a:ext cx="1164515" cy="276999"/>
            </a:xfrm>
            <a:prstGeom prst="rect">
              <a:avLst/>
            </a:prstGeom>
            <a:solidFill>
              <a:srgbClr val="FDE8CC"/>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Product Key</a:t>
              </a:r>
              <a:endParaRPr/>
            </a:p>
          </p:txBody>
        </p:sp>
        <p:sp>
          <p:nvSpPr>
            <p:cNvPr id="1097" name="Google Shape;1097;p22"/>
            <p:cNvSpPr txBox="1"/>
            <p:nvPr/>
          </p:nvSpPr>
          <p:spPr>
            <a:xfrm>
              <a:off x="5828730" y="3013991"/>
              <a:ext cx="2242725" cy="461665"/>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Register compile flows</a:t>
              </a:r>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In: list of compile blobs</a:t>
              </a:r>
              <a:endParaRPr/>
            </a:p>
          </p:txBody>
        </p:sp>
        <p:sp>
          <p:nvSpPr>
            <p:cNvPr id="1098" name="Google Shape;1098;p22"/>
            <p:cNvSpPr txBox="1"/>
            <p:nvPr/>
          </p:nvSpPr>
          <p:spPr>
            <a:xfrm>
              <a:off x="7593246" y="2848619"/>
              <a:ext cx="1164515" cy="276999"/>
            </a:xfrm>
            <a:prstGeom prst="rect">
              <a:avLst/>
            </a:prstGeom>
            <a:solidFill>
              <a:srgbClr val="FDE8CC"/>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Product Key</a:t>
              </a:r>
              <a:endParaRPr/>
            </a:p>
          </p:txBody>
        </p:sp>
        <p:sp>
          <p:nvSpPr>
            <p:cNvPr id="1099" name="Google Shape;1099;p22"/>
            <p:cNvSpPr txBox="1"/>
            <p:nvPr/>
          </p:nvSpPr>
          <p:spPr>
            <a:xfrm>
              <a:off x="7556002" y="3674711"/>
              <a:ext cx="1164520" cy="276999"/>
            </a:xfrm>
            <a:prstGeom prst="rect">
              <a:avLst/>
            </a:prstGeom>
            <a:solidFill>
              <a:srgbClr val="FDE8CC"/>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Product Key</a:t>
              </a:r>
              <a:endParaRPr/>
            </a:p>
          </p:txBody>
        </p:sp>
      </p:grpSp>
      <p:sp>
        <p:nvSpPr>
          <p:cNvPr id="1083" name="Google Shape;1083;p22"/>
          <p:cNvSpPr/>
          <p:nvPr/>
        </p:nvSpPr>
        <p:spPr>
          <a:xfrm>
            <a:off x="5866058" y="531471"/>
            <a:ext cx="3349513" cy="2897529"/>
          </a:xfrm>
          <a:prstGeom prst="rect">
            <a:avLst/>
          </a:prstGeom>
          <a:noFill/>
          <a:ln w="12700" cap="flat" cmpd="sng">
            <a:solidFill>
              <a:srgbClr val="23552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cxnSp>
        <p:nvCxnSpPr>
          <p:cNvPr id="1100" name="Google Shape;1100;p22"/>
          <p:cNvCxnSpPr>
            <a:stCxn id="1083" idx="3"/>
            <a:endCxn id="1079" idx="0"/>
          </p:cNvCxnSpPr>
          <p:nvPr/>
        </p:nvCxnSpPr>
        <p:spPr>
          <a:xfrm>
            <a:off x="9215571" y="1980236"/>
            <a:ext cx="1599000" cy="1489500"/>
          </a:xfrm>
          <a:prstGeom prst="bentConnector2">
            <a:avLst/>
          </a:prstGeom>
          <a:noFill/>
          <a:ln w="12700" cap="flat" cmpd="sng">
            <a:solidFill>
              <a:schemeClr val="dk1"/>
            </a:solidFill>
            <a:prstDash val="solid"/>
            <a:miter lim="800000"/>
            <a:headEnd type="triangle" w="med" len="med"/>
            <a:tailEnd type="triangle" w="med" len="med"/>
          </a:ln>
        </p:spPr>
      </p:cxnSp>
      <p:sp>
        <p:nvSpPr>
          <p:cNvPr id="1101" name="Google Shape;1101;p22"/>
          <p:cNvSpPr txBox="1"/>
          <p:nvPr/>
        </p:nvSpPr>
        <p:spPr>
          <a:xfrm>
            <a:off x="7236701" y="3941338"/>
            <a:ext cx="1707934" cy="707886"/>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Register Run </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 Run Blob</a:t>
            </a:r>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(Time, user)</a:t>
            </a:r>
            <a:endParaRPr/>
          </a:p>
        </p:txBody>
      </p:sp>
      <p:sp>
        <p:nvSpPr>
          <p:cNvPr id="1102" name="Google Shape;1102;p22"/>
          <p:cNvSpPr txBox="1"/>
          <p:nvPr/>
        </p:nvSpPr>
        <p:spPr>
          <a:xfrm>
            <a:off x="5699266" y="3879272"/>
            <a:ext cx="1164520" cy="276999"/>
          </a:xfrm>
          <a:prstGeom prst="rect">
            <a:avLst/>
          </a:prstGeom>
          <a:solidFill>
            <a:srgbClr val="FDE8CC"/>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Product Key</a:t>
            </a:r>
            <a:endParaRPr/>
          </a:p>
        </p:txBody>
      </p:sp>
      <p:sp>
        <p:nvSpPr>
          <p:cNvPr id="1103" name="Google Shape;1103;p22"/>
          <p:cNvSpPr txBox="1"/>
          <p:nvPr/>
        </p:nvSpPr>
        <p:spPr>
          <a:xfrm>
            <a:off x="6052843" y="5767315"/>
            <a:ext cx="1471080" cy="307777"/>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Upload Data</a:t>
            </a:r>
            <a:endParaRPr/>
          </a:p>
        </p:txBody>
      </p:sp>
      <p:sp>
        <p:nvSpPr>
          <p:cNvPr id="1104" name="Google Shape;1104;p22"/>
          <p:cNvSpPr txBox="1"/>
          <p:nvPr/>
        </p:nvSpPr>
        <p:spPr>
          <a:xfrm>
            <a:off x="5717321" y="4403854"/>
            <a:ext cx="1165402" cy="246221"/>
          </a:xfrm>
          <a:prstGeom prst="rect">
            <a:avLst/>
          </a:prstGeom>
          <a:solidFill>
            <a:srgbClr val="FDE8CC"/>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a:ea typeface="Arial"/>
                <a:cs typeface="Arial"/>
                <a:sym typeface="Arial"/>
              </a:rPr>
              <a:t>Dynamic Key</a:t>
            </a:r>
            <a:endParaRPr/>
          </a:p>
        </p:txBody>
      </p:sp>
      <p:cxnSp>
        <p:nvCxnSpPr>
          <p:cNvPr id="1105" name="Google Shape;1105;p22"/>
          <p:cNvCxnSpPr>
            <a:stCxn id="1076" idx="2"/>
            <a:endCxn id="1103" idx="1"/>
          </p:cNvCxnSpPr>
          <p:nvPr/>
        </p:nvCxnSpPr>
        <p:spPr>
          <a:xfrm rot="-5400000" flipH="1">
            <a:off x="4454541" y="4322918"/>
            <a:ext cx="1327500" cy="1869000"/>
          </a:xfrm>
          <a:prstGeom prst="bentConnector2">
            <a:avLst/>
          </a:prstGeom>
          <a:noFill/>
          <a:ln w="12700" cap="flat" cmpd="sng">
            <a:solidFill>
              <a:schemeClr val="dk1"/>
            </a:solidFill>
            <a:prstDash val="solid"/>
            <a:miter lim="800000"/>
            <a:headEnd type="none" w="sm" len="sm"/>
            <a:tailEnd type="triangle" w="med" len="med"/>
          </a:ln>
        </p:spPr>
      </p:cxnSp>
      <p:cxnSp>
        <p:nvCxnSpPr>
          <p:cNvPr id="1106" name="Google Shape;1106;p22"/>
          <p:cNvCxnSpPr/>
          <p:nvPr/>
        </p:nvCxnSpPr>
        <p:spPr>
          <a:xfrm flipH="1">
            <a:off x="5241906" y="4347179"/>
            <a:ext cx="1994794" cy="12203"/>
          </a:xfrm>
          <a:prstGeom prst="straightConnector1">
            <a:avLst/>
          </a:prstGeom>
          <a:noFill/>
          <a:ln w="9525" cap="flat" cmpd="sng">
            <a:solidFill>
              <a:schemeClr val="accent1"/>
            </a:solidFill>
            <a:prstDash val="solid"/>
            <a:miter lim="800000"/>
            <a:headEnd type="none" w="sm" len="sm"/>
            <a:tailEnd type="triangle" w="med" len="med"/>
          </a:ln>
        </p:spPr>
      </p:cxnSp>
      <p:sp>
        <p:nvSpPr>
          <p:cNvPr id="1107" name="Google Shape;1107;p22"/>
          <p:cNvSpPr txBox="1"/>
          <p:nvPr/>
        </p:nvSpPr>
        <p:spPr>
          <a:xfrm>
            <a:off x="7110959" y="5533937"/>
            <a:ext cx="1164520" cy="276999"/>
          </a:xfrm>
          <a:prstGeom prst="rect">
            <a:avLst/>
          </a:prstGeom>
          <a:solidFill>
            <a:srgbClr val="FDE8CC"/>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Dynamic Key</a:t>
            </a:r>
            <a:endParaRPr/>
          </a:p>
        </p:txBody>
      </p:sp>
      <p:cxnSp>
        <p:nvCxnSpPr>
          <p:cNvPr id="1108" name="Google Shape;1108;p22"/>
          <p:cNvCxnSpPr/>
          <p:nvPr/>
        </p:nvCxnSpPr>
        <p:spPr>
          <a:xfrm rot="10800000" flipH="1">
            <a:off x="5271057" y="4226591"/>
            <a:ext cx="1994792" cy="6277"/>
          </a:xfrm>
          <a:prstGeom prst="straightConnector1">
            <a:avLst/>
          </a:prstGeom>
          <a:noFill/>
          <a:ln w="9525" cap="flat" cmpd="sng">
            <a:solidFill>
              <a:schemeClr val="accent1"/>
            </a:solidFill>
            <a:prstDash val="solid"/>
            <a:miter lim="800000"/>
            <a:headEnd type="none" w="sm" len="sm"/>
            <a:tailEnd type="triangle" w="med" len="med"/>
          </a:ln>
        </p:spPr>
      </p:cxnSp>
      <p:cxnSp>
        <p:nvCxnSpPr>
          <p:cNvPr id="1109" name="Google Shape;1109;p22"/>
          <p:cNvCxnSpPr>
            <a:stCxn id="1101" idx="3"/>
            <a:endCxn id="1079" idx="1"/>
          </p:cNvCxnSpPr>
          <p:nvPr/>
        </p:nvCxnSpPr>
        <p:spPr>
          <a:xfrm rot="10800000" flipH="1">
            <a:off x="8944635" y="4291381"/>
            <a:ext cx="895200" cy="3900"/>
          </a:xfrm>
          <a:prstGeom prst="bentConnector3">
            <a:avLst>
              <a:gd name="adj1" fmla="val 49994"/>
            </a:avLst>
          </a:prstGeom>
          <a:noFill/>
          <a:ln w="12700" cap="flat" cmpd="sng">
            <a:solidFill>
              <a:schemeClr val="dk1"/>
            </a:solidFill>
            <a:prstDash val="solid"/>
            <a:miter lim="800000"/>
            <a:headEnd type="triangle" w="med" len="med"/>
            <a:tailEnd type="triangle" w="med" len="med"/>
          </a:ln>
        </p:spPr>
      </p:cxnSp>
      <p:cxnSp>
        <p:nvCxnSpPr>
          <p:cNvPr id="1110" name="Google Shape;1110;p22"/>
          <p:cNvCxnSpPr>
            <a:stCxn id="1103" idx="3"/>
            <a:endCxn id="1078" idx="2"/>
          </p:cNvCxnSpPr>
          <p:nvPr/>
        </p:nvCxnSpPr>
        <p:spPr>
          <a:xfrm rot="10800000" flipH="1">
            <a:off x="7523923" y="5555203"/>
            <a:ext cx="3290700" cy="366000"/>
          </a:xfrm>
          <a:prstGeom prst="bentConnector2">
            <a:avLst/>
          </a:prstGeom>
          <a:noFill/>
          <a:ln w="12700" cap="flat" cmpd="sng">
            <a:solidFill>
              <a:schemeClr val="dk1"/>
            </a:solidFill>
            <a:prstDash val="solid"/>
            <a:miter lim="800000"/>
            <a:headEnd type="triangl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23"/>
          <p:cNvSpPr txBox="1">
            <a:spLocks noGrp="1"/>
          </p:cNvSpPr>
          <p:nvPr>
            <p:ph type="title"/>
          </p:nvPr>
        </p:nvSpPr>
        <p:spPr>
          <a:xfrm>
            <a:off x="339656" y="290195"/>
            <a:ext cx="4213064" cy="76697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1"/>
              </a:buClr>
              <a:buSzPct val="100000"/>
              <a:buFont typeface="Arial"/>
              <a:buNone/>
            </a:pPr>
            <a:r>
              <a:rPr lang="en-US" dirty="0"/>
              <a:t>Registration flow </a:t>
            </a:r>
            <a:br>
              <a:rPr lang="en-US" dirty="0"/>
            </a:br>
            <a:r>
              <a:rPr lang="en-US" dirty="0"/>
              <a:t>for customers</a:t>
            </a:r>
            <a:endParaRPr dirty="0"/>
          </a:p>
        </p:txBody>
      </p:sp>
      <p:sp>
        <p:nvSpPr>
          <p:cNvPr id="1116" name="Google Shape;1116;p23"/>
          <p:cNvSpPr/>
          <p:nvPr/>
        </p:nvSpPr>
        <p:spPr>
          <a:xfrm>
            <a:off x="4656937" y="1286120"/>
            <a:ext cx="2669753"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Register Product Or Design</a:t>
            </a:r>
            <a:endParaRPr/>
          </a:p>
        </p:txBody>
      </p:sp>
      <p:sp>
        <p:nvSpPr>
          <p:cNvPr id="1117" name="Google Shape;1117;p23"/>
          <p:cNvSpPr/>
          <p:nvPr/>
        </p:nvSpPr>
        <p:spPr>
          <a:xfrm>
            <a:off x="4656939" y="3061144"/>
            <a:ext cx="2669752"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Get or Save Product Key</a:t>
            </a:r>
            <a:endParaRPr/>
          </a:p>
        </p:txBody>
      </p:sp>
      <p:sp>
        <p:nvSpPr>
          <p:cNvPr id="1118" name="Google Shape;1118;p23"/>
          <p:cNvSpPr/>
          <p:nvPr/>
        </p:nvSpPr>
        <p:spPr>
          <a:xfrm>
            <a:off x="3991083" y="3872010"/>
            <a:ext cx="4001457"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Register compile Information against product key</a:t>
            </a:r>
            <a:endParaRPr/>
          </a:p>
        </p:txBody>
      </p:sp>
      <p:sp>
        <p:nvSpPr>
          <p:cNvPr id="1119" name="Google Shape;1119;p23"/>
          <p:cNvSpPr txBox="1"/>
          <p:nvPr/>
        </p:nvSpPr>
        <p:spPr>
          <a:xfrm>
            <a:off x="4656934" y="2137473"/>
            <a:ext cx="2669753" cy="461665"/>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Register Regression Config for product</a:t>
            </a:r>
            <a:endParaRPr/>
          </a:p>
        </p:txBody>
      </p:sp>
      <p:sp>
        <p:nvSpPr>
          <p:cNvPr id="1120" name="Google Shape;1120;p23"/>
          <p:cNvSpPr/>
          <p:nvPr/>
        </p:nvSpPr>
        <p:spPr>
          <a:xfrm>
            <a:off x="5292017" y="284168"/>
            <a:ext cx="1399591" cy="389513"/>
          </a:xfrm>
          <a:prstGeom prst="ellipse">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    START</a:t>
            </a:r>
            <a:endParaRPr/>
          </a:p>
        </p:txBody>
      </p:sp>
      <p:cxnSp>
        <p:nvCxnSpPr>
          <p:cNvPr id="1121" name="Google Shape;1121;p23"/>
          <p:cNvCxnSpPr>
            <a:stCxn id="1120" idx="4"/>
            <a:endCxn id="1116" idx="0"/>
          </p:cNvCxnSpPr>
          <p:nvPr/>
        </p:nvCxnSpPr>
        <p:spPr>
          <a:xfrm>
            <a:off x="5991813" y="673681"/>
            <a:ext cx="0" cy="612300"/>
          </a:xfrm>
          <a:prstGeom prst="straightConnector1">
            <a:avLst/>
          </a:prstGeom>
          <a:noFill/>
          <a:ln w="34925" cap="flat" cmpd="sng">
            <a:solidFill>
              <a:srgbClr val="7F7F7F"/>
            </a:solidFill>
            <a:prstDash val="solid"/>
            <a:miter lim="800000"/>
            <a:headEnd type="none" w="sm" len="sm"/>
            <a:tailEnd type="triangle" w="med" len="med"/>
          </a:ln>
        </p:spPr>
      </p:cxnSp>
      <p:cxnSp>
        <p:nvCxnSpPr>
          <p:cNvPr id="1122" name="Google Shape;1122;p23"/>
          <p:cNvCxnSpPr>
            <a:stCxn id="1116" idx="2"/>
            <a:endCxn id="1119" idx="0"/>
          </p:cNvCxnSpPr>
          <p:nvPr/>
        </p:nvCxnSpPr>
        <p:spPr>
          <a:xfrm>
            <a:off x="5991814" y="1563119"/>
            <a:ext cx="0" cy="574500"/>
          </a:xfrm>
          <a:prstGeom prst="straightConnector1">
            <a:avLst/>
          </a:prstGeom>
          <a:noFill/>
          <a:ln w="34925" cap="flat" cmpd="sng">
            <a:solidFill>
              <a:srgbClr val="7F7F7F"/>
            </a:solidFill>
            <a:prstDash val="solid"/>
            <a:miter lim="800000"/>
            <a:headEnd type="none" w="sm" len="sm"/>
            <a:tailEnd type="triangle" w="med" len="med"/>
          </a:ln>
        </p:spPr>
      </p:cxnSp>
      <p:cxnSp>
        <p:nvCxnSpPr>
          <p:cNvPr id="1123" name="Google Shape;1123;p23"/>
          <p:cNvCxnSpPr>
            <a:stCxn id="1119" idx="2"/>
            <a:endCxn id="1117" idx="0"/>
          </p:cNvCxnSpPr>
          <p:nvPr/>
        </p:nvCxnSpPr>
        <p:spPr>
          <a:xfrm>
            <a:off x="5991810" y="2599138"/>
            <a:ext cx="0" cy="462000"/>
          </a:xfrm>
          <a:prstGeom prst="straightConnector1">
            <a:avLst/>
          </a:prstGeom>
          <a:noFill/>
          <a:ln w="34925" cap="flat" cmpd="sng">
            <a:solidFill>
              <a:srgbClr val="7F7F7F"/>
            </a:solidFill>
            <a:prstDash val="solid"/>
            <a:miter lim="800000"/>
            <a:headEnd type="none" w="sm" len="sm"/>
            <a:tailEnd type="triangle" w="med" len="med"/>
          </a:ln>
        </p:spPr>
      </p:cxnSp>
      <p:cxnSp>
        <p:nvCxnSpPr>
          <p:cNvPr id="1124" name="Google Shape;1124;p23"/>
          <p:cNvCxnSpPr>
            <a:stCxn id="1117" idx="2"/>
            <a:endCxn id="1118" idx="0"/>
          </p:cNvCxnSpPr>
          <p:nvPr/>
        </p:nvCxnSpPr>
        <p:spPr>
          <a:xfrm>
            <a:off x="5991815" y="3338143"/>
            <a:ext cx="0" cy="534000"/>
          </a:xfrm>
          <a:prstGeom prst="straightConnector1">
            <a:avLst/>
          </a:prstGeom>
          <a:noFill/>
          <a:ln w="34925" cap="flat" cmpd="sng">
            <a:solidFill>
              <a:srgbClr val="7F7F7F"/>
            </a:solidFill>
            <a:prstDash val="solid"/>
            <a:miter lim="800000"/>
            <a:headEnd type="none" w="sm" len="sm"/>
            <a:tailEnd type="triangle" w="med" len="med"/>
          </a:ln>
        </p:spPr>
      </p:cxnSp>
      <p:sp>
        <p:nvSpPr>
          <p:cNvPr id="1125" name="Google Shape;1125;p23"/>
          <p:cNvSpPr/>
          <p:nvPr/>
        </p:nvSpPr>
        <p:spPr>
          <a:xfrm>
            <a:off x="6102147" y="759882"/>
            <a:ext cx="423668" cy="401216"/>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1</a:t>
            </a:r>
            <a:endParaRPr/>
          </a:p>
        </p:txBody>
      </p:sp>
      <p:sp>
        <p:nvSpPr>
          <p:cNvPr id="1126" name="Google Shape;1126;p23"/>
          <p:cNvSpPr/>
          <p:nvPr/>
        </p:nvSpPr>
        <p:spPr>
          <a:xfrm>
            <a:off x="6102147" y="1688141"/>
            <a:ext cx="423668" cy="401216"/>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2</a:t>
            </a:r>
            <a:endParaRPr sz="1800">
              <a:solidFill>
                <a:schemeClr val="lt1"/>
              </a:solidFill>
              <a:latin typeface="Arial"/>
              <a:ea typeface="Arial"/>
              <a:cs typeface="Arial"/>
              <a:sym typeface="Arial"/>
            </a:endParaRPr>
          </a:p>
        </p:txBody>
      </p:sp>
      <p:sp>
        <p:nvSpPr>
          <p:cNvPr id="1127" name="Google Shape;1127;p23"/>
          <p:cNvSpPr/>
          <p:nvPr/>
        </p:nvSpPr>
        <p:spPr>
          <a:xfrm>
            <a:off x="6082299" y="2659123"/>
            <a:ext cx="423668" cy="333201"/>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3</a:t>
            </a:r>
            <a:endParaRPr/>
          </a:p>
        </p:txBody>
      </p:sp>
      <p:sp>
        <p:nvSpPr>
          <p:cNvPr id="1128" name="Google Shape;1128;p23"/>
          <p:cNvSpPr/>
          <p:nvPr/>
        </p:nvSpPr>
        <p:spPr>
          <a:xfrm>
            <a:off x="6082299" y="3423023"/>
            <a:ext cx="423668" cy="351099"/>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4</a:t>
            </a:r>
            <a:endParaRPr sz="1800">
              <a:solidFill>
                <a:schemeClr val="lt1"/>
              </a:solidFill>
              <a:latin typeface="Arial"/>
              <a:ea typeface="Arial"/>
              <a:cs typeface="Arial"/>
              <a:sym typeface="Arial"/>
            </a:endParaRPr>
          </a:p>
        </p:txBody>
      </p:sp>
      <p:sp>
        <p:nvSpPr>
          <p:cNvPr id="1129" name="Google Shape;1129;p23"/>
          <p:cNvSpPr/>
          <p:nvPr/>
        </p:nvSpPr>
        <p:spPr>
          <a:xfrm>
            <a:off x="6102147" y="4307989"/>
            <a:ext cx="423668" cy="451905"/>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5</a:t>
            </a:r>
            <a:endParaRPr sz="1800">
              <a:solidFill>
                <a:schemeClr val="lt1"/>
              </a:solidFill>
              <a:latin typeface="Arial"/>
              <a:ea typeface="Arial"/>
              <a:cs typeface="Arial"/>
              <a:sym typeface="Arial"/>
            </a:endParaRPr>
          </a:p>
        </p:txBody>
      </p:sp>
      <p:sp>
        <p:nvSpPr>
          <p:cNvPr id="1130" name="Google Shape;1130;p23"/>
          <p:cNvSpPr/>
          <p:nvPr/>
        </p:nvSpPr>
        <p:spPr>
          <a:xfrm>
            <a:off x="6132255" y="5261708"/>
            <a:ext cx="423668" cy="389513"/>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6</a:t>
            </a:r>
            <a:endParaRPr sz="1800">
              <a:solidFill>
                <a:schemeClr val="lt1"/>
              </a:solidFill>
              <a:latin typeface="Arial"/>
              <a:ea typeface="Arial"/>
              <a:cs typeface="Arial"/>
              <a:sym typeface="Arial"/>
            </a:endParaRPr>
          </a:p>
        </p:txBody>
      </p:sp>
      <p:sp>
        <p:nvSpPr>
          <p:cNvPr id="1131" name="Google Shape;1131;p23"/>
          <p:cNvSpPr/>
          <p:nvPr/>
        </p:nvSpPr>
        <p:spPr>
          <a:xfrm>
            <a:off x="5292017" y="5720041"/>
            <a:ext cx="1399591" cy="389513"/>
          </a:xfrm>
          <a:prstGeom prst="ellipse">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    End</a:t>
            </a:r>
            <a:endParaRPr/>
          </a:p>
        </p:txBody>
      </p:sp>
      <p:cxnSp>
        <p:nvCxnSpPr>
          <p:cNvPr id="1132" name="Google Shape;1132;p23"/>
          <p:cNvCxnSpPr>
            <a:stCxn id="1118" idx="2"/>
            <a:endCxn id="1133" idx="0"/>
          </p:cNvCxnSpPr>
          <p:nvPr/>
        </p:nvCxnSpPr>
        <p:spPr>
          <a:xfrm>
            <a:off x="5991811" y="4149009"/>
            <a:ext cx="0" cy="713700"/>
          </a:xfrm>
          <a:prstGeom prst="straightConnector1">
            <a:avLst/>
          </a:prstGeom>
          <a:noFill/>
          <a:ln w="34925" cap="flat" cmpd="sng">
            <a:solidFill>
              <a:srgbClr val="7F7F7F"/>
            </a:solidFill>
            <a:prstDash val="solid"/>
            <a:miter lim="800000"/>
            <a:headEnd type="none" w="sm" len="sm"/>
            <a:tailEnd type="triangle" w="med" len="med"/>
          </a:ln>
        </p:spPr>
      </p:cxnSp>
      <p:sp>
        <p:nvSpPr>
          <p:cNvPr id="1133" name="Google Shape;1133;p23"/>
          <p:cNvSpPr/>
          <p:nvPr/>
        </p:nvSpPr>
        <p:spPr>
          <a:xfrm>
            <a:off x="3991084" y="4862606"/>
            <a:ext cx="4001457"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Register Tests Information against product key</a:t>
            </a:r>
            <a:endParaRPr/>
          </a:p>
        </p:txBody>
      </p:sp>
      <p:cxnSp>
        <p:nvCxnSpPr>
          <p:cNvPr id="1134" name="Google Shape;1134;p23"/>
          <p:cNvCxnSpPr>
            <a:stCxn id="1133" idx="2"/>
            <a:endCxn id="1131" idx="0"/>
          </p:cNvCxnSpPr>
          <p:nvPr/>
        </p:nvCxnSpPr>
        <p:spPr>
          <a:xfrm>
            <a:off x="5991813" y="5139605"/>
            <a:ext cx="0" cy="580500"/>
          </a:xfrm>
          <a:prstGeom prst="straightConnector1">
            <a:avLst/>
          </a:prstGeom>
          <a:noFill/>
          <a:ln w="34925" cap="flat" cmpd="sng">
            <a:solidFill>
              <a:srgbClr val="7F7F7F"/>
            </a:solidFill>
            <a:prstDash val="solid"/>
            <a:miter lim="800000"/>
            <a:headEnd type="none" w="sm" len="sm"/>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24"/>
          <p:cNvSpPr txBox="1">
            <a:spLocks noGrp="1"/>
          </p:cNvSpPr>
          <p:nvPr>
            <p:ph type="title"/>
          </p:nvPr>
        </p:nvSpPr>
        <p:spPr>
          <a:xfrm>
            <a:off x="9087694" y="19420"/>
            <a:ext cx="3104306" cy="76697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1"/>
              </a:buClr>
              <a:buSzPts val="3200"/>
              <a:buFont typeface="Arial"/>
              <a:buNone/>
            </a:pPr>
            <a:r>
              <a:rPr lang="en-US"/>
              <a:t>Customer flow</a:t>
            </a:r>
            <a:endParaRPr/>
          </a:p>
        </p:txBody>
      </p:sp>
      <p:sp>
        <p:nvSpPr>
          <p:cNvPr id="1140" name="Google Shape;1140;p24"/>
          <p:cNvSpPr/>
          <p:nvPr/>
        </p:nvSpPr>
        <p:spPr>
          <a:xfrm>
            <a:off x="1410398" y="1488815"/>
            <a:ext cx="2669753"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Register Tests (Optional) </a:t>
            </a:r>
            <a:endParaRPr/>
          </a:p>
        </p:txBody>
      </p:sp>
      <p:sp>
        <p:nvSpPr>
          <p:cNvPr id="1141" name="Google Shape;1141;p24"/>
          <p:cNvSpPr/>
          <p:nvPr/>
        </p:nvSpPr>
        <p:spPr>
          <a:xfrm>
            <a:off x="1410396" y="2873200"/>
            <a:ext cx="2669752"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Register RUN (MANDATORY)</a:t>
            </a:r>
            <a:endParaRPr/>
          </a:p>
        </p:txBody>
      </p:sp>
      <p:sp>
        <p:nvSpPr>
          <p:cNvPr id="1142" name="Google Shape;1142;p24"/>
          <p:cNvSpPr/>
          <p:nvPr/>
        </p:nvSpPr>
        <p:spPr>
          <a:xfrm>
            <a:off x="1316697" y="4233413"/>
            <a:ext cx="2841765"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Register scope against dynamic key</a:t>
            </a:r>
            <a:endParaRPr/>
          </a:p>
        </p:txBody>
      </p:sp>
      <p:sp>
        <p:nvSpPr>
          <p:cNvPr id="1143" name="Google Shape;1143;p24"/>
          <p:cNvSpPr/>
          <p:nvPr/>
        </p:nvSpPr>
        <p:spPr>
          <a:xfrm>
            <a:off x="5415026" y="4241729"/>
            <a:ext cx="1853522"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1">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Get testlist</a:t>
            </a:r>
            <a:endParaRPr sz="1200" b="1">
              <a:solidFill>
                <a:schemeClr val="dk1"/>
              </a:solidFill>
              <a:latin typeface="Arial"/>
              <a:ea typeface="Arial"/>
              <a:cs typeface="Arial"/>
              <a:sym typeface="Arial"/>
            </a:endParaRPr>
          </a:p>
        </p:txBody>
      </p:sp>
      <p:sp>
        <p:nvSpPr>
          <p:cNvPr id="1144" name="Google Shape;1144;p24"/>
          <p:cNvSpPr/>
          <p:nvPr/>
        </p:nvSpPr>
        <p:spPr>
          <a:xfrm>
            <a:off x="4999827" y="5048924"/>
            <a:ext cx="2669752"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Run Regression with the testlist</a:t>
            </a:r>
            <a:endParaRPr sz="1200" b="1">
              <a:solidFill>
                <a:schemeClr val="dk1"/>
              </a:solidFill>
              <a:latin typeface="Arial"/>
              <a:ea typeface="Arial"/>
              <a:cs typeface="Arial"/>
              <a:sym typeface="Arial"/>
            </a:endParaRPr>
          </a:p>
        </p:txBody>
      </p:sp>
      <p:sp>
        <p:nvSpPr>
          <p:cNvPr id="1145" name="Google Shape;1145;p24"/>
          <p:cNvSpPr/>
          <p:nvPr/>
        </p:nvSpPr>
        <p:spPr>
          <a:xfrm>
            <a:off x="8850611" y="4968056"/>
            <a:ext cx="2259163" cy="461665"/>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1">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Upload test_info against </a:t>
            </a:r>
            <a:r>
              <a:rPr lang="en-US" sz="1200" b="1" u="sng">
                <a:solidFill>
                  <a:schemeClr val="dk1"/>
                </a:solidFill>
                <a:latin typeface="Arial"/>
                <a:ea typeface="Arial"/>
                <a:cs typeface="Arial"/>
                <a:sym typeface="Arial"/>
              </a:rPr>
              <a:t>Dynamic Key</a:t>
            </a:r>
            <a:endParaRPr/>
          </a:p>
        </p:txBody>
      </p:sp>
      <p:sp>
        <p:nvSpPr>
          <p:cNvPr id="1146" name="Google Shape;1146;p24"/>
          <p:cNvSpPr/>
          <p:nvPr/>
        </p:nvSpPr>
        <p:spPr>
          <a:xfrm>
            <a:off x="8850610" y="5629556"/>
            <a:ext cx="2259163" cy="461665"/>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1">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Upload cov_info against </a:t>
            </a:r>
            <a:r>
              <a:rPr lang="en-US" sz="1200" b="1" u="sng">
                <a:solidFill>
                  <a:schemeClr val="dk1"/>
                </a:solidFill>
                <a:latin typeface="Arial"/>
                <a:ea typeface="Arial"/>
                <a:cs typeface="Arial"/>
                <a:sym typeface="Arial"/>
              </a:rPr>
              <a:t>Dynamic Key</a:t>
            </a:r>
            <a:endParaRPr/>
          </a:p>
        </p:txBody>
      </p:sp>
      <p:sp>
        <p:nvSpPr>
          <p:cNvPr id="1147" name="Google Shape;1147;p24"/>
          <p:cNvSpPr/>
          <p:nvPr/>
        </p:nvSpPr>
        <p:spPr>
          <a:xfrm>
            <a:off x="7064942" y="2307706"/>
            <a:ext cx="1771118" cy="602026"/>
          </a:xfrm>
          <a:prstGeom prst="roundRect">
            <a:avLst>
              <a:gd name="adj" fmla="val 16667"/>
            </a:avLst>
          </a:prstGeom>
          <a:solidFill>
            <a:srgbClr val="FC646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1">
            <a:noAutofit/>
          </a:bodyPr>
          <a:lstStyle/>
          <a:p>
            <a:pPr marL="0" marR="0" lvl="0" indent="0" algn="l" rtl="0">
              <a:spcBef>
                <a:spcPts val="0"/>
              </a:spcBef>
              <a:spcAft>
                <a:spcPts val="0"/>
              </a:spcAft>
              <a:buNone/>
            </a:pPr>
            <a:r>
              <a:rPr lang="en-US" sz="1400" b="1">
                <a:solidFill>
                  <a:schemeClr val="lt1"/>
                </a:solidFill>
                <a:latin typeface="Arial Rounded"/>
                <a:ea typeface="Arial Rounded"/>
                <a:cs typeface="Arial Rounded"/>
                <a:sym typeface="Arial Rounded"/>
              </a:rPr>
              <a:t>predict_S</a:t>
            </a:r>
            <a:endParaRPr sz="1400" b="1">
              <a:solidFill>
                <a:schemeClr val="lt1"/>
              </a:solidFill>
              <a:latin typeface="Arial Rounded"/>
              <a:ea typeface="Arial Rounded"/>
              <a:cs typeface="Arial Rounded"/>
              <a:sym typeface="Arial Rounded"/>
            </a:endParaRPr>
          </a:p>
        </p:txBody>
      </p:sp>
      <p:sp>
        <p:nvSpPr>
          <p:cNvPr id="1148" name="Google Shape;1148;p24"/>
          <p:cNvSpPr txBox="1"/>
          <p:nvPr/>
        </p:nvSpPr>
        <p:spPr>
          <a:xfrm>
            <a:off x="1410398" y="2144363"/>
            <a:ext cx="2669753"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Register Compile_info (Optional)</a:t>
            </a:r>
            <a:endParaRPr/>
          </a:p>
        </p:txBody>
      </p:sp>
      <p:sp>
        <p:nvSpPr>
          <p:cNvPr id="1149" name="Google Shape;1149;p24"/>
          <p:cNvSpPr/>
          <p:nvPr/>
        </p:nvSpPr>
        <p:spPr>
          <a:xfrm>
            <a:off x="2045477" y="123282"/>
            <a:ext cx="1399591" cy="389513"/>
          </a:xfrm>
          <a:prstGeom prst="ellipse">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    START</a:t>
            </a:r>
            <a:endParaRPr/>
          </a:p>
        </p:txBody>
      </p:sp>
      <p:sp>
        <p:nvSpPr>
          <p:cNvPr id="1150" name="Google Shape;1150;p24"/>
          <p:cNvSpPr/>
          <p:nvPr/>
        </p:nvSpPr>
        <p:spPr>
          <a:xfrm>
            <a:off x="1483566" y="5218755"/>
            <a:ext cx="1399591" cy="334982"/>
          </a:xfrm>
          <a:prstGeom prst="parallelogram">
            <a:avLst>
              <a:gd name="adj" fmla="val 25000"/>
            </a:avLst>
          </a:prstGeom>
          <a:solidFill>
            <a:srgbClr val="FDE8CC"/>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dk1"/>
                </a:solidFill>
                <a:latin typeface="Arial"/>
                <a:ea typeface="Arial"/>
                <a:cs typeface="Arial"/>
                <a:sym typeface="Arial"/>
              </a:rPr>
              <a:t>    Vdb List</a:t>
            </a:r>
            <a:endParaRPr/>
          </a:p>
        </p:txBody>
      </p:sp>
      <p:cxnSp>
        <p:nvCxnSpPr>
          <p:cNvPr id="1151" name="Google Shape;1151;p24"/>
          <p:cNvCxnSpPr>
            <a:stCxn id="1149" idx="4"/>
            <a:endCxn id="1152" idx="0"/>
          </p:cNvCxnSpPr>
          <p:nvPr/>
        </p:nvCxnSpPr>
        <p:spPr>
          <a:xfrm>
            <a:off x="2745272" y="512795"/>
            <a:ext cx="0" cy="271500"/>
          </a:xfrm>
          <a:prstGeom prst="straightConnector1">
            <a:avLst/>
          </a:prstGeom>
          <a:noFill/>
          <a:ln w="34925" cap="flat" cmpd="sng">
            <a:solidFill>
              <a:srgbClr val="7F7F7F"/>
            </a:solidFill>
            <a:prstDash val="solid"/>
            <a:miter lim="800000"/>
            <a:headEnd type="none" w="sm" len="sm"/>
            <a:tailEnd type="triangle" w="med" len="med"/>
          </a:ln>
        </p:spPr>
      </p:cxnSp>
      <p:cxnSp>
        <p:nvCxnSpPr>
          <p:cNvPr id="1153" name="Google Shape;1153;p24"/>
          <p:cNvCxnSpPr>
            <a:stCxn id="1140" idx="2"/>
            <a:endCxn id="1148" idx="0"/>
          </p:cNvCxnSpPr>
          <p:nvPr/>
        </p:nvCxnSpPr>
        <p:spPr>
          <a:xfrm>
            <a:off x="2745275" y="1765814"/>
            <a:ext cx="0" cy="378600"/>
          </a:xfrm>
          <a:prstGeom prst="straightConnector1">
            <a:avLst/>
          </a:prstGeom>
          <a:noFill/>
          <a:ln w="34925" cap="flat" cmpd="sng">
            <a:solidFill>
              <a:srgbClr val="7F7F7F"/>
            </a:solidFill>
            <a:prstDash val="solid"/>
            <a:miter lim="800000"/>
            <a:headEnd type="none" w="sm" len="sm"/>
            <a:tailEnd type="triangle" w="med" len="med"/>
          </a:ln>
        </p:spPr>
      </p:cxnSp>
      <p:cxnSp>
        <p:nvCxnSpPr>
          <p:cNvPr id="1154" name="Google Shape;1154;p24"/>
          <p:cNvCxnSpPr>
            <a:stCxn id="1148" idx="2"/>
            <a:endCxn id="1141" idx="0"/>
          </p:cNvCxnSpPr>
          <p:nvPr/>
        </p:nvCxnSpPr>
        <p:spPr>
          <a:xfrm>
            <a:off x="2745275" y="2421362"/>
            <a:ext cx="0" cy="451800"/>
          </a:xfrm>
          <a:prstGeom prst="straightConnector1">
            <a:avLst/>
          </a:prstGeom>
          <a:noFill/>
          <a:ln w="34925" cap="flat" cmpd="sng">
            <a:solidFill>
              <a:srgbClr val="7F7F7F"/>
            </a:solidFill>
            <a:prstDash val="solid"/>
            <a:miter lim="800000"/>
            <a:headEnd type="none" w="sm" len="sm"/>
            <a:tailEnd type="triangle" w="med" len="med"/>
          </a:ln>
        </p:spPr>
      </p:cxnSp>
      <p:cxnSp>
        <p:nvCxnSpPr>
          <p:cNvPr id="1155" name="Google Shape;1155;p24"/>
          <p:cNvCxnSpPr>
            <a:stCxn id="1156" idx="2"/>
            <a:endCxn id="1142" idx="0"/>
          </p:cNvCxnSpPr>
          <p:nvPr/>
        </p:nvCxnSpPr>
        <p:spPr>
          <a:xfrm flipH="1">
            <a:off x="2737473" y="3846301"/>
            <a:ext cx="7800" cy="387000"/>
          </a:xfrm>
          <a:prstGeom prst="straightConnector1">
            <a:avLst/>
          </a:prstGeom>
          <a:noFill/>
          <a:ln w="34925" cap="flat" cmpd="sng">
            <a:solidFill>
              <a:srgbClr val="7F7F7F"/>
            </a:solidFill>
            <a:prstDash val="solid"/>
            <a:miter lim="800000"/>
            <a:headEnd type="none" w="sm" len="sm"/>
            <a:tailEnd type="triangle" w="med" len="med"/>
          </a:ln>
        </p:spPr>
      </p:cxnSp>
      <p:cxnSp>
        <p:nvCxnSpPr>
          <p:cNvPr id="1157" name="Google Shape;1157;p24"/>
          <p:cNvCxnSpPr>
            <a:stCxn id="1150" idx="1"/>
            <a:endCxn id="1142" idx="2"/>
          </p:cNvCxnSpPr>
          <p:nvPr/>
        </p:nvCxnSpPr>
        <p:spPr>
          <a:xfrm rot="-5400000">
            <a:off x="2127284" y="4608405"/>
            <a:ext cx="708300" cy="512400"/>
          </a:xfrm>
          <a:prstGeom prst="bentConnector3">
            <a:avLst>
              <a:gd name="adj1" fmla="val 50000"/>
            </a:avLst>
          </a:prstGeom>
          <a:noFill/>
          <a:ln w="12700" cap="flat" cmpd="sng">
            <a:solidFill>
              <a:schemeClr val="dk1"/>
            </a:solidFill>
            <a:prstDash val="solid"/>
            <a:miter lim="800000"/>
            <a:headEnd type="none" w="sm" len="sm"/>
            <a:tailEnd type="triangle" w="med" len="med"/>
          </a:ln>
        </p:spPr>
      </p:cxnSp>
      <p:cxnSp>
        <p:nvCxnSpPr>
          <p:cNvPr id="1158" name="Google Shape;1158;p24"/>
          <p:cNvCxnSpPr>
            <a:stCxn id="1142" idx="3"/>
            <a:endCxn id="1143" idx="1"/>
          </p:cNvCxnSpPr>
          <p:nvPr/>
        </p:nvCxnSpPr>
        <p:spPr>
          <a:xfrm>
            <a:off x="4158462" y="4371912"/>
            <a:ext cx="1256700" cy="8400"/>
          </a:xfrm>
          <a:prstGeom prst="straightConnector1">
            <a:avLst/>
          </a:prstGeom>
          <a:noFill/>
          <a:ln w="34925" cap="flat" cmpd="sng">
            <a:solidFill>
              <a:srgbClr val="7F7F7F"/>
            </a:solidFill>
            <a:prstDash val="solid"/>
            <a:miter lim="800000"/>
            <a:headEnd type="none" w="sm" len="sm"/>
            <a:tailEnd type="triangle" w="med" len="med"/>
          </a:ln>
        </p:spPr>
      </p:cxnSp>
      <p:cxnSp>
        <p:nvCxnSpPr>
          <p:cNvPr id="1159" name="Google Shape;1159;p24"/>
          <p:cNvCxnSpPr>
            <a:stCxn id="1143" idx="2"/>
            <a:endCxn id="1144" idx="0"/>
          </p:cNvCxnSpPr>
          <p:nvPr/>
        </p:nvCxnSpPr>
        <p:spPr>
          <a:xfrm flipH="1">
            <a:off x="6334587" y="4518728"/>
            <a:ext cx="7200" cy="530100"/>
          </a:xfrm>
          <a:prstGeom prst="straightConnector1">
            <a:avLst/>
          </a:prstGeom>
          <a:noFill/>
          <a:ln w="34925" cap="flat" cmpd="sng">
            <a:solidFill>
              <a:srgbClr val="7F7F7F"/>
            </a:solidFill>
            <a:prstDash val="solid"/>
            <a:miter lim="800000"/>
            <a:headEnd type="none" w="sm" len="sm"/>
            <a:tailEnd type="triangle" w="med" len="med"/>
          </a:ln>
        </p:spPr>
      </p:cxnSp>
      <p:cxnSp>
        <p:nvCxnSpPr>
          <p:cNvPr id="1160" name="Google Shape;1160;p24"/>
          <p:cNvCxnSpPr>
            <a:stCxn id="1144" idx="3"/>
            <a:endCxn id="1145" idx="1"/>
          </p:cNvCxnSpPr>
          <p:nvPr/>
        </p:nvCxnSpPr>
        <p:spPr>
          <a:xfrm>
            <a:off x="7669579" y="5187423"/>
            <a:ext cx="1181100" cy="11400"/>
          </a:xfrm>
          <a:prstGeom prst="straightConnector1">
            <a:avLst/>
          </a:prstGeom>
          <a:noFill/>
          <a:ln w="34925" cap="flat" cmpd="sng">
            <a:solidFill>
              <a:srgbClr val="7F7F7F"/>
            </a:solidFill>
            <a:prstDash val="solid"/>
            <a:miter lim="800000"/>
            <a:headEnd type="none" w="sm" len="sm"/>
            <a:tailEnd type="triangle" w="med" len="med"/>
          </a:ln>
        </p:spPr>
      </p:cxnSp>
      <p:cxnSp>
        <p:nvCxnSpPr>
          <p:cNvPr id="1161" name="Google Shape;1161;p24"/>
          <p:cNvCxnSpPr>
            <a:stCxn id="1144" idx="3"/>
            <a:endCxn id="1146" idx="1"/>
          </p:cNvCxnSpPr>
          <p:nvPr/>
        </p:nvCxnSpPr>
        <p:spPr>
          <a:xfrm>
            <a:off x="7669579" y="5187423"/>
            <a:ext cx="1181100" cy="672900"/>
          </a:xfrm>
          <a:prstGeom prst="bentConnector3">
            <a:avLst>
              <a:gd name="adj1" fmla="val 49997"/>
            </a:avLst>
          </a:prstGeom>
          <a:noFill/>
          <a:ln w="34925" cap="flat" cmpd="sng">
            <a:solidFill>
              <a:srgbClr val="7F7F7F"/>
            </a:solidFill>
            <a:prstDash val="solid"/>
            <a:miter lim="800000"/>
            <a:headEnd type="none" w="sm" len="sm"/>
            <a:tailEnd type="triangle" w="med" len="med"/>
          </a:ln>
        </p:spPr>
      </p:cxnSp>
      <p:cxnSp>
        <p:nvCxnSpPr>
          <p:cNvPr id="1162" name="Google Shape;1162;p24"/>
          <p:cNvCxnSpPr>
            <a:stCxn id="1143" idx="0"/>
            <a:endCxn id="1147" idx="1"/>
          </p:cNvCxnSpPr>
          <p:nvPr/>
        </p:nvCxnSpPr>
        <p:spPr>
          <a:xfrm rot="-5400000">
            <a:off x="5886987" y="3063629"/>
            <a:ext cx="1632900" cy="723300"/>
          </a:xfrm>
          <a:prstGeom prst="bentConnector2">
            <a:avLst/>
          </a:prstGeom>
          <a:noFill/>
          <a:ln w="31750" cap="flat" cmpd="sng">
            <a:solidFill>
              <a:schemeClr val="dk1"/>
            </a:solidFill>
            <a:prstDash val="dash"/>
            <a:miter lim="800000"/>
            <a:headEnd type="triangle" w="med" len="med"/>
            <a:tailEnd type="triangle" w="med" len="med"/>
          </a:ln>
        </p:spPr>
      </p:cxnSp>
      <p:sp>
        <p:nvSpPr>
          <p:cNvPr id="1163" name="Google Shape;1163;p24"/>
          <p:cNvSpPr/>
          <p:nvPr/>
        </p:nvSpPr>
        <p:spPr>
          <a:xfrm>
            <a:off x="9285376" y="2307706"/>
            <a:ext cx="1688559" cy="602026"/>
          </a:xfrm>
          <a:prstGeom prst="roundRect">
            <a:avLst>
              <a:gd name="adj" fmla="val 16667"/>
            </a:avLst>
          </a:prstGeom>
          <a:solidFill>
            <a:srgbClr val="8BD187"/>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1">
            <a:noAutofit/>
          </a:bodyPr>
          <a:lstStyle/>
          <a:p>
            <a:pPr marL="0" marR="0" lvl="0" indent="0" algn="l" rtl="0">
              <a:spcBef>
                <a:spcPts val="0"/>
              </a:spcBef>
              <a:spcAft>
                <a:spcPts val="0"/>
              </a:spcAft>
              <a:buNone/>
            </a:pPr>
            <a:r>
              <a:rPr lang="en-US" sz="1400" b="1">
                <a:solidFill>
                  <a:schemeClr val="lt1"/>
                </a:solidFill>
                <a:latin typeface="Arial Rounded"/>
                <a:ea typeface="Arial Rounded"/>
                <a:cs typeface="Arial Rounded"/>
                <a:sym typeface="Arial Rounded"/>
              </a:rPr>
              <a:t>dc_S</a:t>
            </a:r>
            <a:endParaRPr sz="1400" b="1">
              <a:solidFill>
                <a:schemeClr val="lt1"/>
              </a:solidFill>
              <a:latin typeface="Arial Rounded"/>
              <a:ea typeface="Arial Rounded"/>
              <a:cs typeface="Arial Rounded"/>
              <a:sym typeface="Arial Rounded"/>
            </a:endParaRPr>
          </a:p>
        </p:txBody>
      </p:sp>
      <p:cxnSp>
        <p:nvCxnSpPr>
          <p:cNvPr id="1164" name="Google Shape;1164;p24"/>
          <p:cNvCxnSpPr>
            <a:stCxn id="1145" idx="3"/>
            <a:endCxn id="1163" idx="3"/>
          </p:cNvCxnSpPr>
          <p:nvPr/>
        </p:nvCxnSpPr>
        <p:spPr>
          <a:xfrm rot="10800000">
            <a:off x="10973874" y="2608688"/>
            <a:ext cx="135900" cy="2590200"/>
          </a:xfrm>
          <a:prstGeom prst="bentConnector3">
            <a:avLst>
              <a:gd name="adj1" fmla="val -168211"/>
            </a:avLst>
          </a:prstGeom>
          <a:noFill/>
          <a:ln w="31750" cap="flat" cmpd="sng">
            <a:solidFill>
              <a:schemeClr val="dk1"/>
            </a:solidFill>
            <a:prstDash val="dash"/>
            <a:miter lim="800000"/>
            <a:headEnd type="none" w="sm" len="sm"/>
            <a:tailEnd type="triangle" w="med" len="med"/>
          </a:ln>
        </p:spPr>
      </p:cxnSp>
      <p:cxnSp>
        <p:nvCxnSpPr>
          <p:cNvPr id="1165" name="Google Shape;1165;p24"/>
          <p:cNvCxnSpPr>
            <a:stCxn id="1146" idx="3"/>
            <a:endCxn id="1163" idx="3"/>
          </p:cNvCxnSpPr>
          <p:nvPr/>
        </p:nvCxnSpPr>
        <p:spPr>
          <a:xfrm rot="10800000">
            <a:off x="10973873" y="2608688"/>
            <a:ext cx="135900" cy="3251700"/>
          </a:xfrm>
          <a:prstGeom prst="bentConnector3">
            <a:avLst>
              <a:gd name="adj1" fmla="val -168212"/>
            </a:avLst>
          </a:prstGeom>
          <a:noFill/>
          <a:ln w="31750" cap="flat" cmpd="sng">
            <a:solidFill>
              <a:schemeClr val="dk1"/>
            </a:solidFill>
            <a:prstDash val="dash"/>
            <a:miter lim="800000"/>
            <a:headEnd type="none" w="sm" len="sm"/>
            <a:tailEnd type="triangle" w="med" len="med"/>
          </a:ln>
        </p:spPr>
      </p:cxnSp>
      <p:sp>
        <p:nvSpPr>
          <p:cNvPr id="1166" name="Google Shape;1166;p24"/>
          <p:cNvSpPr/>
          <p:nvPr/>
        </p:nvSpPr>
        <p:spPr>
          <a:xfrm>
            <a:off x="10821103" y="4432109"/>
            <a:ext cx="914400" cy="284381"/>
          </a:xfrm>
          <a:prstGeom prst="snip2SameRect">
            <a:avLst>
              <a:gd name="adj1" fmla="val 16667"/>
              <a:gd name="adj2" fmla="val 0"/>
            </a:avLst>
          </a:prstGeom>
          <a:solidFill>
            <a:srgbClr val="FDE8CC"/>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dk1"/>
                </a:solidFill>
                <a:latin typeface="Arial"/>
                <a:ea typeface="Arial"/>
                <a:cs typeface="Arial"/>
                <a:sym typeface="Arial"/>
              </a:rPr>
              <a:t>Test_info</a:t>
            </a:r>
            <a:endParaRPr sz="1100" b="1">
              <a:solidFill>
                <a:schemeClr val="dk1"/>
              </a:solidFill>
              <a:latin typeface="Arial"/>
              <a:ea typeface="Arial"/>
              <a:cs typeface="Arial"/>
              <a:sym typeface="Arial"/>
            </a:endParaRPr>
          </a:p>
        </p:txBody>
      </p:sp>
      <p:sp>
        <p:nvSpPr>
          <p:cNvPr id="1167" name="Google Shape;1167;p24"/>
          <p:cNvSpPr/>
          <p:nvPr/>
        </p:nvSpPr>
        <p:spPr>
          <a:xfrm>
            <a:off x="11278303" y="5429721"/>
            <a:ext cx="914400" cy="284381"/>
          </a:xfrm>
          <a:prstGeom prst="snip2SameRect">
            <a:avLst>
              <a:gd name="adj1" fmla="val 16667"/>
              <a:gd name="adj2" fmla="val 0"/>
            </a:avLst>
          </a:prstGeom>
          <a:solidFill>
            <a:srgbClr val="FDE8CC"/>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dk1"/>
                </a:solidFill>
                <a:latin typeface="Arial"/>
                <a:ea typeface="Arial"/>
                <a:cs typeface="Arial"/>
                <a:sym typeface="Arial"/>
              </a:rPr>
              <a:t>Cov_info</a:t>
            </a:r>
            <a:endParaRPr sz="1100" b="1">
              <a:solidFill>
                <a:schemeClr val="dk1"/>
              </a:solidFill>
              <a:latin typeface="Arial"/>
              <a:ea typeface="Arial"/>
              <a:cs typeface="Arial"/>
              <a:sym typeface="Arial"/>
            </a:endParaRPr>
          </a:p>
        </p:txBody>
      </p:sp>
      <p:sp>
        <p:nvSpPr>
          <p:cNvPr id="1168" name="Google Shape;1168;p24"/>
          <p:cNvSpPr/>
          <p:nvPr/>
        </p:nvSpPr>
        <p:spPr>
          <a:xfrm>
            <a:off x="3535554" y="489715"/>
            <a:ext cx="423668" cy="277000"/>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1</a:t>
            </a:r>
            <a:endParaRPr/>
          </a:p>
        </p:txBody>
      </p:sp>
      <p:sp>
        <p:nvSpPr>
          <p:cNvPr id="1169" name="Google Shape;1169;p24"/>
          <p:cNvSpPr/>
          <p:nvPr/>
        </p:nvSpPr>
        <p:spPr>
          <a:xfrm>
            <a:off x="3535554" y="1110266"/>
            <a:ext cx="423668" cy="367036"/>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2</a:t>
            </a:r>
            <a:endParaRPr sz="1800">
              <a:solidFill>
                <a:schemeClr val="lt1"/>
              </a:solidFill>
              <a:latin typeface="Arial"/>
              <a:ea typeface="Arial"/>
              <a:cs typeface="Arial"/>
              <a:sym typeface="Arial"/>
            </a:endParaRPr>
          </a:p>
        </p:txBody>
      </p:sp>
      <p:sp>
        <p:nvSpPr>
          <p:cNvPr id="1170" name="Google Shape;1170;p24"/>
          <p:cNvSpPr/>
          <p:nvPr/>
        </p:nvSpPr>
        <p:spPr>
          <a:xfrm>
            <a:off x="3535554" y="1803462"/>
            <a:ext cx="423668" cy="351091"/>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3</a:t>
            </a:r>
            <a:endParaRPr/>
          </a:p>
        </p:txBody>
      </p:sp>
      <p:sp>
        <p:nvSpPr>
          <p:cNvPr id="1171" name="Google Shape;1171;p24"/>
          <p:cNvSpPr/>
          <p:nvPr/>
        </p:nvSpPr>
        <p:spPr>
          <a:xfrm>
            <a:off x="3535554" y="2490214"/>
            <a:ext cx="423668" cy="350251"/>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4</a:t>
            </a:r>
            <a:endParaRPr sz="1800">
              <a:solidFill>
                <a:schemeClr val="lt1"/>
              </a:solidFill>
              <a:latin typeface="Arial"/>
              <a:ea typeface="Arial"/>
              <a:cs typeface="Arial"/>
              <a:sym typeface="Arial"/>
            </a:endParaRPr>
          </a:p>
        </p:txBody>
      </p:sp>
      <p:sp>
        <p:nvSpPr>
          <p:cNvPr id="1172" name="Google Shape;1172;p24"/>
          <p:cNvSpPr/>
          <p:nvPr/>
        </p:nvSpPr>
        <p:spPr>
          <a:xfrm>
            <a:off x="3535554" y="3225558"/>
            <a:ext cx="423668" cy="320069"/>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5</a:t>
            </a:r>
            <a:endParaRPr sz="1800">
              <a:solidFill>
                <a:schemeClr val="lt1"/>
              </a:solidFill>
              <a:latin typeface="Arial"/>
              <a:ea typeface="Arial"/>
              <a:cs typeface="Arial"/>
              <a:sym typeface="Arial"/>
            </a:endParaRPr>
          </a:p>
        </p:txBody>
      </p:sp>
      <p:sp>
        <p:nvSpPr>
          <p:cNvPr id="1173" name="Google Shape;1173;p24"/>
          <p:cNvSpPr/>
          <p:nvPr/>
        </p:nvSpPr>
        <p:spPr>
          <a:xfrm>
            <a:off x="6487988" y="4563524"/>
            <a:ext cx="423668" cy="424065"/>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7</a:t>
            </a:r>
            <a:endParaRPr/>
          </a:p>
        </p:txBody>
      </p:sp>
      <p:sp>
        <p:nvSpPr>
          <p:cNvPr id="1174" name="Google Shape;1174;p24"/>
          <p:cNvSpPr/>
          <p:nvPr/>
        </p:nvSpPr>
        <p:spPr>
          <a:xfrm>
            <a:off x="7927105" y="4987589"/>
            <a:ext cx="423668" cy="424065"/>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8</a:t>
            </a:r>
            <a:endParaRPr/>
          </a:p>
        </p:txBody>
      </p:sp>
      <p:sp>
        <p:nvSpPr>
          <p:cNvPr id="1152" name="Google Shape;1152;p24"/>
          <p:cNvSpPr/>
          <p:nvPr/>
        </p:nvSpPr>
        <p:spPr>
          <a:xfrm>
            <a:off x="1227388" y="784150"/>
            <a:ext cx="3035770"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Search or Get Product Key (Optional) </a:t>
            </a:r>
            <a:endParaRPr/>
          </a:p>
        </p:txBody>
      </p:sp>
      <p:cxnSp>
        <p:nvCxnSpPr>
          <p:cNvPr id="1175" name="Google Shape;1175;p24"/>
          <p:cNvCxnSpPr>
            <a:stCxn id="1152" idx="2"/>
            <a:endCxn id="1140" idx="0"/>
          </p:cNvCxnSpPr>
          <p:nvPr/>
        </p:nvCxnSpPr>
        <p:spPr>
          <a:xfrm>
            <a:off x="2745273" y="1061149"/>
            <a:ext cx="0" cy="427800"/>
          </a:xfrm>
          <a:prstGeom prst="straightConnector1">
            <a:avLst/>
          </a:prstGeom>
          <a:noFill/>
          <a:ln w="34925" cap="flat" cmpd="sng">
            <a:solidFill>
              <a:srgbClr val="7F7F7F"/>
            </a:solidFill>
            <a:prstDash val="solid"/>
            <a:miter lim="800000"/>
            <a:headEnd type="none" w="sm" len="sm"/>
            <a:tailEnd type="triangle" w="med" len="med"/>
          </a:ln>
        </p:spPr>
      </p:cxnSp>
      <p:sp>
        <p:nvSpPr>
          <p:cNvPr id="1156" name="Google Shape;1156;p24"/>
          <p:cNvSpPr/>
          <p:nvPr/>
        </p:nvSpPr>
        <p:spPr>
          <a:xfrm>
            <a:off x="1410396" y="3569302"/>
            <a:ext cx="2669753"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Get/Save Dynamic Key</a:t>
            </a:r>
            <a:endParaRPr/>
          </a:p>
        </p:txBody>
      </p:sp>
      <p:cxnSp>
        <p:nvCxnSpPr>
          <p:cNvPr id="1176" name="Google Shape;1176;p24"/>
          <p:cNvCxnSpPr>
            <a:stCxn id="1141" idx="2"/>
            <a:endCxn id="1156" idx="0"/>
          </p:cNvCxnSpPr>
          <p:nvPr/>
        </p:nvCxnSpPr>
        <p:spPr>
          <a:xfrm>
            <a:off x="2745272" y="3150199"/>
            <a:ext cx="0" cy="419100"/>
          </a:xfrm>
          <a:prstGeom prst="straightConnector1">
            <a:avLst/>
          </a:prstGeom>
          <a:noFill/>
          <a:ln w="34925" cap="flat" cmpd="sng">
            <a:solidFill>
              <a:srgbClr val="7F7F7F"/>
            </a:solidFill>
            <a:prstDash val="solid"/>
            <a:miter lim="800000"/>
            <a:headEnd type="none" w="sm" len="sm"/>
            <a:tailEnd type="triangle" w="med" len="med"/>
          </a:ln>
        </p:spPr>
      </p:cxnSp>
      <p:sp>
        <p:nvSpPr>
          <p:cNvPr id="1177" name="Google Shape;1177;p24"/>
          <p:cNvSpPr/>
          <p:nvPr/>
        </p:nvSpPr>
        <p:spPr>
          <a:xfrm>
            <a:off x="3546520" y="3913344"/>
            <a:ext cx="423668" cy="320069"/>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6</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4"/>
          <p:cNvSpPr txBox="1">
            <a:spLocks noGrp="1"/>
          </p:cNvSpPr>
          <p:nvPr>
            <p:ph type="body" idx="1"/>
          </p:nvPr>
        </p:nvSpPr>
        <p:spPr>
          <a:xfrm>
            <a:off x="609600" y="1414463"/>
            <a:ext cx="7377953" cy="4848225"/>
          </a:xfrm>
          <a:prstGeom prst="rect">
            <a:avLst/>
          </a:prstGeom>
          <a:noFill/>
          <a:ln>
            <a:noFill/>
          </a:ln>
        </p:spPr>
        <p:txBody>
          <a:bodyPr spcFirstLastPara="1" wrap="square" lIns="91425" tIns="45700" rIns="91425" bIns="45700" anchor="t" anchorCtr="0">
            <a:normAutofit/>
          </a:bodyPr>
          <a:lstStyle/>
          <a:p>
            <a:pPr marL="173736" lvl="0" indent="-173736" algn="l" rtl="0">
              <a:lnSpc>
                <a:spcPct val="100000"/>
              </a:lnSpc>
              <a:spcBef>
                <a:spcPts val="0"/>
              </a:spcBef>
              <a:spcAft>
                <a:spcPts val="0"/>
              </a:spcAft>
              <a:buSzPts val="1800"/>
              <a:buChar char="•"/>
            </a:pPr>
            <a:r>
              <a:rPr lang="en-US" sz="1800" b="1"/>
              <a:t>New SNPS Foresight Intelligent Regression Test Selection</a:t>
            </a:r>
            <a:endParaRPr/>
          </a:p>
          <a:p>
            <a:pPr marL="512064" lvl="1" indent="-219455" algn="l" rtl="0">
              <a:lnSpc>
                <a:spcPct val="100000"/>
              </a:lnSpc>
              <a:spcBef>
                <a:spcPts val="600"/>
              </a:spcBef>
              <a:spcAft>
                <a:spcPts val="0"/>
              </a:spcAft>
              <a:buSzPts val="1600"/>
              <a:buChar char="–"/>
            </a:pPr>
            <a:r>
              <a:rPr lang="en-US" sz="1600"/>
              <a:t>Given changelist, select minimal test set with highest likelihood of failure</a:t>
            </a:r>
            <a:endParaRPr/>
          </a:p>
          <a:p>
            <a:pPr marL="512064" lvl="1" indent="-219455" algn="l" rtl="0">
              <a:lnSpc>
                <a:spcPct val="100000"/>
              </a:lnSpc>
              <a:spcBef>
                <a:spcPts val="600"/>
              </a:spcBef>
              <a:spcAft>
                <a:spcPts val="0"/>
              </a:spcAft>
              <a:buSzPts val="1600"/>
              <a:buChar char="–"/>
            </a:pPr>
            <a:r>
              <a:rPr lang="en-US" sz="1600"/>
              <a:t>Configurable for variety of use-cases</a:t>
            </a:r>
            <a:endParaRPr/>
          </a:p>
          <a:p>
            <a:pPr marL="512064" lvl="1" indent="-117855" algn="l" rtl="0">
              <a:lnSpc>
                <a:spcPct val="100000"/>
              </a:lnSpc>
              <a:spcBef>
                <a:spcPts val="600"/>
              </a:spcBef>
              <a:spcAft>
                <a:spcPts val="0"/>
              </a:spcAft>
              <a:buSzPts val="1600"/>
              <a:buNone/>
            </a:pPr>
            <a:endParaRPr sz="1600"/>
          </a:p>
          <a:p>
            <a:pPr marL="173736" lvl="0" indent="-173736" algn="l" rtl="0">
              <a:lnSpc>
                <a:spcPct val="100000"/>
              </a:lnSpc>
              <a:spcBef>
                <a:spcPts val="600"/>
              </a:spcBef>
              <a:spcAft>
                <a:spcPts val="0"/>
              </a:spcAft>
              <a:buSzPts val="1800"/>
              <a:buChar char="•"/>
            </a:pPr>
            <a:r>
              <a:rPr lang="en-US" sz="1800" b="1"/>
              <a:t>Value for Design team: Higher Quality Checkins, Faster Development</a:t>
            </a:r>
            <a:endParaRPr/>
          </a:p>
          <a:p>
            <a:pPr marL="512064" lvl="1" indent="-219455" algn="l" rtl="0">
              <a:lnSpc>
                <a:spcPct val="100000"/>
              </a:lnSpc>
              <a:spcBef>
                <a:spcPts val="600"/>
              </a:spcBef>
              <a:spcAft>
                <a:spcPts val="0"/>
              </a:spcAft>
              <a:buSzPts val="1600"/>
              <a:buChar char="–"/>
            </a:pPr>
            <a:r>
              <a:rPr lang="en-US" sz="1600"/>
              <a:t>Gen. smaller high-quality set of tests for pre-checkin testing &amp; validation</a:t>
            </a:r>
            <a:endParaRPr/>
          </a:p>
          <a:p>
            <a:pPr marL="173736" lvl="0" indent="-59436" algn="l" rtl="0">
              <a:lnSpc>
                <a:spcPct val="100000"/>
              </a:lnSpc>
              <a:spcBef>
                <a:spcPts val="600"/>
              </a:spcBef>
              <a:spcAft>
                <a:spcPts val="0"/>
              </a:spcAft>
              <a:buSzPts val="1800"/>
              <a:buNone/>
            </a:pPr>
            <a:endParaRPr sz="1800" b="1"/>
          </a:p>
          <a:p>
            <a:pPr marL="173736" lvl="0" indent="-173736" algn="l" rtl="0">
              <a:lnSpc>
                <a:spcPct val="100000"/>
              </a:lnSpc>
              <a:spcBef>
                <a:spcPts val="600"/>
              </a:spcBef>
              <a:spcAft>
                <a:spcPts val="0"/>
              </a:spcAft>
              <a:buSzPts val="1800"/>
              <a:buChar char="•"/>
            </a:pPr>
            <a:r>
              <a:rPr lang="en-US" sz="1800" b="1"/>
              <a:t>Value for DV/R&amp;D:  Catch Regression Failures early</a:t>
            </a:r>
            <a:endParaRPr/>
          </a:p>
          <a:p>
            <a:pPr marL="512064" lvl="1" indent="-219455" algn="l" rtl="0">
              <a:lnSpc>
                <a:spcPct val="100000"/>
              </a:lnSpc>
              <a:spcBef>
                <a:spcPts val="600"/>
              </a:spcBef>
              <a:spcAft>
                <a:spcPts val="0"/>
              </a:spcAft>
              <a:buSzPts val="1600"/>
              <a:buChar char="–"/>
            </a:pPr>
            <a:r>
              <a:rPr lang="en-US" sz="1600"/>
              <a:t>Front-load failures during periodic regression</a:t>
            </a:r>
            <a:endParaRPr/>
          </a:p>
          <a:p>
            <a:pPr marL="173736" lvl="0" indent="-59436" algn="l" rtl="0">
              <a:lnSpc>
                <a:spcPct val="100000"/>
              </a:lnSpc>
              <a:spcBef>
                <a:spcPts val="600"/>
              </a:spcBef>
              <a:spcAft>
                <a:spcPts val="0"/>
              </a:spcAft>
              <a:buSzPts val="1800"/>
              <a:buNone/>
            </a:pPr>
            <a:endParaRPr sz="1800" b="1"/>
          </a:p>
          <a:p>
            <a:pPr marL="173736" lvl="0" indent="-173736" algn="l" rtl="0">
              <a:lnSpc>
                <a:spcPct val="100000"/>
              </a:lnSpc>
              <a:spcBef>
                <a:spcPts val="600"/>
              </a:spcBef>
              <a:spcAft>
                <a:spcPts val="0"/>
              </a:spcAft>
              <a:buSzPts val="1800"/>
              <a:buChar char="•"/>
            </a:pPr>
            <a:r>
              <a:rPr lang="en-US" sz="1800" b="1"/>
              <a:t>Value for Infrastructure: Optimize on Resources and Quality</a:t>
            </a:r>
            <a:endParaRPr sz="1600" b="1"/>
          </a:p>
          <a:p>
            <a:pPr marL="512064" lvl="1" indent="-219455" algn="l" rtl="0">
              <a:lnSpc>
                <a:spcPct val="100000"/>
              </a:lnSpc>
              <a:spcBef>
                <a:spcPts val="600"/>
              </a:spcBef>
              <a:spcAft>
                <a:spcPts val="0"/>
              </a:spcAft>
              <a:buSzPts val="1600"/>
              <a:buChar char="–"/>
            </a:pPr>
            <a:r>
              <a:rPr lang="en-US" sz="1600"/>
              <a:t>Achieve same or higher quality targets with less (machines, licenses)</a:t>
            </a:r>
            <a:endParaRPr/>
          </a:p>
          <a:p>
            <a:pPr marL="0" lvl="0" indent="0" algn="l" rtl="0">
              <a:lnSpc>
                <a:spcPct val="100000"/>
              </a:lnSpc>
              <a:spcBef>
                <a:spcPts val="600"/>
              </a:spcBef>
              <a:spcAft>
                <a:spcPts val="0"/>
              </a:spcAft>
              <a:buSzPts val="2000"/>
              <a:buNone/>
            </a:pPr>
            <a:endParaRPr/>
          </a:p>
        </p:txBody>
      </p:sp>
      <p:sp>
        <p:nvSpPr>
          <p:cNvPr id="239" name="Google Shape;239;p4"/>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200"/>
              <a:buFont typeface="Arial"/>
              <a:buNone/>
            </a:pPr>
            <a:r>
              <a:rPr lang="en-US"/>
              <a:t>Value Proposition</a:t>
            </a:r>
            <a:endParaRPr/>
          </a:p>
        </p:txBody>
      </p:sp>
      <p:sp>
        <p:nvSpPr>
          <p:cNvPr id="237" name="Google Shape;237;p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a:t>Intelligent Regression Test Selection</a:t>
            </a:r>
            <a:endParaRPr/>
          </a:p>
        </p:txBody>
      </p:sp>
      <p:grpSp>
        <p:nvGrpSpPr>
          <p:cNvPr id="240" name="Google Shape;240;p4"/>
          <p:cNvGrpSpPr/>
          <p:nvPr/>
        </p:nvGrpSpPr>
        <p:grpSpPr>
          <a:xfrm>
            <a:off x="7783167" y="1376106"/>
            <a:ext cx="4072662" cy="5014588"/>
            <a:chOff x="7782304" y="1515201"/>
            <a:chExt cx="4072662" cy="5014588"/>
          </a:xfrm>
        </p:grpSpPr>
        <p:sp>
          <p:nvSpPr>
            <p:cNvPr id="241" name="Google Shape;241;p4"/>
            <p:cNvSpPr/>
            <p:nvPr/>
          </p:nvSpPr>
          <p:spPr>
            <a:xfrm>
              <a:off x="7832628" y="1515201"/>
              <a:ext cx="3459887" cy="4422598"/>
            </a:xfrm>
            <a:prstGeom prst="roundRect">
              <a:avLst>
                <a:gd name="adj" fmla="val 1674"/>
              </a:avLst>
            </a:prstGeom>
            <a:solidFill>
              <a:srgbClr val="D8EFD7"/>
            </a:solidFill>
            <a:ln w="9525" cap="flat" cmpd="sng">
              <a:solidFill>
                <a:schemeClr val="accent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dk1"/>
                  </a:solidFill>
                  <a:latin typeface="Arial"/>
                  <a:ea typeface="Arial"/>
                  <a:cs typeface="Arial"/>
                  <a:sym typeface="Arial"/>
                </a:rPr>
                <a:t>R&amp;D Implementation Phase</a:t>
              </a:r>
              <a:endParaRPr/>
            </a:p>
          </p:txBody>
        </p:sp>
        <p:sp>
          <p:nvSpPr>
            <p:cNvPr id="242" name="Google Shape;242;p4"/>
            <p:cNvSpPr/>
            <p:nvPr/>
          </p:nvSpPr>
          <p:spPr>
            <a:xfrm>
              <a:off x="8234088" y="4723553"/>
              <a:ext cx="2626527" cy="1096947"/>
            </a:xfrm>
            <a:prstGeom prst="roundRect">
              <a:avLst>
                <a:gd name="adj" fmla="val 1674"/>
              </a:avLst>
            </a:prstGeom>
            <a:solidFill>
              <a:srgbClr val="A5A5A5"/>
            </a:solidFill>
            <a:ln w="9525" cap="flat" cmpd="sng">
              <a:solidFill>
                <a:schemeClr val="accent5"/>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900" b="1">
                  <a:solidFill>
                    <a:schemeClr val="dk1"/>
                  </a:solidFill>
                  <a:latin typeface="Arial"/>
                  <a:ea typeface="Arial"/>
                  <a:cs typeface="Arial"/>
                  <a:sym typeface="Arial"/>
                </a:rPr>
                <a:t>Full Testing &amp; Benchmarking</a:t>
              </a:r>
              <a:endParaRPr/>
            </a:p>
            <a:p>
              <a:pPr marL="0" marR="0" lvl="0" indent="0" algn="ctr" rtl="0">
                <a:spcBef>
                  <a:spcPts val="0"/>
                </a:spcBef>
                <a:spcAft>
                  <a:spcPts val="0"/>
                </a:spcAft>
                <a:buNone/>
              </a:pPr>
              <a:r>
                <a:rPr lang="en-US" sz="900" b="1">
                  <a:solidFill>
                    <a:schemeClr val="dk1"/>
                  </a:solidFill>
                  <a:latin typeface="Arial"/>
                  <a:ea typeface="Arial"/>
                  <a:cs typeface="Arial"/>
                  <a:sym typeface="Arial"/>
                </a:rPr>
                <a:t>Nightly</a:t>
              </a:r>
              <a:endParaRPr/>
            </a:p>
          </p:txBody>
        </p:sp>
        <p:sp>
          <p:nvSpPr>
            <p:cNvPr id="243" name="Google Shape;243;p4"/>
            <p:cNvSpPr/>
            <p:nvPr/>
          </p:nvSpPr>
          <p:spPr>
            <a:xfrm>
              <a:off x="8372247" y="4804514"/>
              <a:ext cx="1133647" cy="571712"/>
            </a:xfrm>
            <a:prstGeom prst="rect">
              <a:avLst/>
            </a:prstGeom>
            <a:solidFill>
              <a:srgbClr val="FFFF00"/>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a:p>
              <a:pPr marL="0" marR="0" lvl="0" indent="0" algn="ctr" rtl="0">
                <a:spcBef>
                  <a:spcPts val="0"/>
                </a:spcBef>
                <a:spcAft>
                  <a:spcPts val="0"/>
                </a:spcAft>
                <a:buNone/>
              </a:pPr>
              <a:endParaRPr sz="1050">
                <a:solidFill>
                  <a:schemeClr val="dk1"/>
                </a:solidFill>
                <a:latin typeface="Arial"/>
                <a:ea typeface="Arial"/>
                <a:cs typeface="Arial"/>
                <a:sym typeface="Arial"/>
              </a:endParaRPr>
            </a:p>
            <a:p>
              <a:pPr marL="0" marR="0" lvl="0" indent="0" algn="ctr" rtl="0">
                <a:spcBef>
                  <a:spcPts val="0"/>
                </a:spcBef>
                <a:spcAft>
                  <a:spcPts val="0"/>
                </a:spcAft>
                <a:buNone/>
              </a:pPr>
              <a:r>
                <a:rPr lang="en-US" sz="1050">
                  <a:solidFill>
                    <a:schemeClr val="dk1"/>
                  </a:solidFill>
                  <a:latin typeface="Arial"/>
                  <a:ea typeface="Arial"/>
                  <a:cs typeface="Arial"/>
                  <a:sym typeface="Arial"/>
                </a:rPr>
                <a:t>Level1/Level2 Regression (nightly) </a:t>
              </a:r>
              <a:endParaRPr/>
            </a:p>
            <a:p>
              <a:pPr marL="0" marR="0" lvl="0" indent="0" algn="ctr" rtl="0">
                <a:spcBef>
                  <a:spcPts val="0"/>
                </a:spcBef>
                <a:spcAft>
                  <a:spcPts val="0"/>
                </a:spcAft>
                <a:buNone/>
              </a:pPr>
              <a:endParaRPr sz="1100">
                <a:solidFill>
                  <a:schemeClr val="dk1"/>
                </a:solidFill>
                <a:latin typeface="Arial"/>
                <a:ea typeface="Arial"/>
                <a:cs typeface="Arial"/>
                <a:sym typeface="Arial"/>
              </a:endParaRPr>
            </a:p>
            <a:p>
              <a:pPr marL="0" marR="0" lvl="0" indent="0" algn="ctr" rtl="0">
                <a:spcBef>
                  <a:spcPts val="0"/>
                </a:spcBef>
                <a:spcAft>
                  <a:spcPts val="0"/>
                </a:spcAft>
                <a:buNone/>
              </a:pPr>
              <a:endParaRPr sz="1100">
                <a:solidFill>
                  <a:schemeClr val="dk1"/>
                </a:solidFill>
                <a:latin typeface="Arial"/>
                <a:ea typeface="Arial"/>
                <a:cs typeface="Arial"/>
                <a:sym typeface="Arial"/>
              </a:endParaRPr>
            </a:p>
          </p:txBody>
        </p:sp>
        <p:sp>
          <p:nvSpPr>
            <p:cNvPr id="244" name="Google Shape;244;p4"/>
            <p:cNvSpPr/>
            <p:nvPr/>
          </p:nvSpPr>
          <p:spPr>
            <a:xfrm>
              <a:off x="9621511" y="4804514"/>
              <a:ext cx="1133647" cy="571712"/>
            </a:xfrm>
            <a:prstGeom prst="rect">
              <a:avLst/>
            </a:prstGeom>
            <a:solidFill>
              <a:srgbClr val="FFFF00"/>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a:p>
              <a:pPr marL="0" marR="0" lvl="0" indent="0" algn="ctr" rtl="0">
                <a:spcBef>
                  <a:spcPts val="0"/>
                </a:spcBef>
                <a:spcAft>
                  <a:spcPts val="0"/>
                </a:spcAft>
                <a:buNone/>
              </a:pPr>
              <a:endParaRPr sz="1050">
                <a:solidFill>
                  <a:schemeClr val="dk1"/>
                </a:solidFill>
                <a:latin typeface="Arial"/>
                <a:ea typeface="Arial"/>
                <a:cs typeface="Arial"/>
                <a:sym typeface="Arial"/>
              </a:endParaRPr>
            </a:p>
            <a:p>
              <a:pPr marL="0" marR="0" lvl="0" indent="0" algn="ctr" rtl="0">
                <a:spcBef>
                  <a:spcPts val="0"/>
                </a:spcBef>
                <a:spcAft>
                  <a:spcPts val="0"/>
                </a:spcAft>
                <a:buNone/>
              </a:pPr>
              <a:r>
                <a:rPr lang="en-US" sz="1050">
                  <a:solidFill>
                    <a:schemeClr val="dk1"/>
                  </a:solidFill>
                  <a:latin typeface="Arial"/>
                  <a:ea typeface="Arial"/>
                  <a:cs typeface="Arial"/>
                  <a:sym typeface="Arial"/>
                </a:rPr>
                <a:t>Benchmark (nightly)</a:t>
              </a:r>
              <a:endParaRPr/>
            </a:p>
            <a:p>
              <a:pPr marL="0" marR="0" lvl="0" indent="0" algn="ctr" rtl="0">
                <a:spcBef>
                  <a:spcPts val="0"/>
                </a:spcBef>
                <a:spcAft>
                  <a:spcPts val="0"/>
                </a:spcAft>
                <a:buNone/>
              </a:pPr>
              <a:endParaRPr sz="1100">
                <a:solidFill>
                  <a:schemeClr val="dk1"/>
                </a:solidFill>
                <a:latin typeface="Arial"/>
                <a:ea typeface="Arial"/>
                <a:cs typeface="Arial"/>
                <a:sym typeface="Arial"/>
              </a:endParaRPr>
            </a:p>
            <a:p>
              <a:pPr marL="0" marR="0" lvl="0" indent="0" algn="ctr" rtl="0">
                <a:spcBef>
                  <a:spcPts val="0"/>
                </a:spcBef>
                <a:spcAft>
                  <a:spcPts val="0"/>
                </a:spcAft>
                <a:buNone/>
              </a:pPr>
              <a:endParaRPr sz="1100">
                <a:solidFill>
                  <a:schemeClr val="dk1"/>
                </a:solidFill>
                <a:latin typeface="Arial"/>
                <a:ea typeface="Arial"/>
                <a:cs typeface="Arial"/>
                <a:sym typeface="Arial"/>
              </a:endParaRPr>
            </a:p>
          </p:txBody>
        </p:sp>
        <p:sp>
          <p:nvSpPr>
            <p:cNvPr id="245" name="Google Shape;245;p4"/>
            <p:cNvSpPr/>
            <p:nvPr/>
          </p:nvSpPr>
          <p:spPr>
            <a:xfrm>
              <a:off x="8376458" y="1843582"/>
              <a:ext cx="2287804" cy="1052480"/>
            </a:xfrm>
            <a:prstGeom prst="roundRect">
              <a:avLst>
                <a:gd name="adj" fmla="val 1674"/>
              </a:avLst>
            </a:prstGeom>
            <a:solidFill>
              <a:srgbClr val="A5A5A5"/>
            </a:solidFill>
            <a:ln w="9525" cap="flat" cmpd="sng">
              <a:solidFill>
                <a:schemeClr val="accent5"/>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900" b="1">
                  <a:solidFill>
                    <a:schemeClr val="dk1"/>
                  </a:solidFill>
                  <a:latin typeface="Arial"/>
                  <a:ea typeface="Arial"/>
                  <a:cs typeface="Arial"/>
                  <a:sym typeface="Arial"/>
                </a:rPr>
                <a:t>Individual R&amp;D Testing</a:t>
              </a:r>
              <a:endParaRPr/>
            </a:p>
            <a:p>
              <a:pPr marL="0" marR="0" lvl="0" indent="0" algn="ctr" rtl="0">
                <a:spcBef>
                  <a:spcPts val="0"/>
                </a:spcBef>
                <a:spcAft>
                  <a:spcPts val="0"/>
                </a:spcAft>
                <a:buNone/>
              </a:pPr>
              <a:r>
                <a:rPr lang="en-US" sz="900" b="1">
                  <a:solidFill>
                    <a:schemeClr val="dk1"/>
                  </a:solidFill>
                  <a:latin typeface="Arial"/>
                  <a:ea typeface="Arial"/>
                  <a:cs typeface="Arial"/>
                  <a:sym typeface="Arial"/>
                </a:rPr>
                <a:t>(Pre-Checkin)</a:t>
              </a:r>
              <a:endParaRPr/>
            </a:p>
          </p:txBody>
        </p:sp>
        <p:sp>
          <p:nvSpPr>
            <p:cNvPr id="246" name="Google Shape;246;p4"/>
            <p:cNvSpPr/>
            <p:nvPr/>
          </p:nvSpPr>
          <p:spPr>
            <a:xfrm>
              <a:off x="9487429" y="1924543"/>
              <a:ext cx="1087315" cy="571712"/>
            </a:xfrm>
            <a:prstGeom prst="rect">
              <a:avLst/>
            </a:prstGeom>
            <a:solidFill>
              <a:srgbClr val="FFFF00"/>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a:p>
              <a:pPr marL="0" marR="0" lvl="0" indent="0" algn="ctr" rtl="0">
                <a:spcBef>
                  <a:spcPts val="0"/>
                </a:spcBef>
                <a:spcAft>
                  <a:spcPts val="0"/>
                </a:spcAft>
                <a:buNone/>
              </a:pPr>
              <a:r>
                <a:rPr lang="en-US" sz="1050">
                  <a:solidFill>
                    <a:schemeClr val="dk1"/>
                  </a:solidFill>
                  <a:latin typeface="Arial"/>
                  <a:ea typeface="Arial"/>
                  <a:cs typeface="Arial"/>
                  <a:sym typeface="Arial"/>
                </a:rPr>
                <a:t>Level-0 Regressions</a:t>
              </a:r>
              <a:endParaRPr/>
            </a:p>
            <a:p>
              <a:pPr marL="0" marR="0" lvl="0" indent="0" algn="ctr" rtl="0">
                <a:spcBef>
                  <a:spcPts val="0"/>
                </a:spcBef>
                <a:spcAft>
                  <a:spcPts val="0"/>
                </a:spcAft>
                <a:buNone/>
              </a:pPr>
              <a:endParaRPr sz="1100">
                <a:solidFill>
                  <a:schemeClr val="dk1"/>
                </a:solidFill>
                <a:latin typeface="Arial"/>
                <a:ea typeface="Arial"/>
                <a:cs typeface="Arial"/>
                <a:sym typeface="Arial"/>
              </a:endParaRPr>
            </a:p>
          </p:txBody>
        </p:sp>
        <p:sp>
          <p:nvSpPr>
            <p:cNvPr id="247" name="Google Shape;247;p4"/>
            <p:cNvSpPr/>
            <p:nvPr/>
          </p:nvSpPr>
          <p:spPr>
            <a:xfrm>
              <a:off x="8461748" y="1924543"/>
              <a:ext cx="971697" cy="571712"/>
            </a:xfrm>
            <a:prstGeom prst="rect">
              <a:avLst/>
            </a:prstGeom>
            <a:solidFill>
              <a:srgbClr val="FFFF00"/>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Arial"/>
                  <a:ea typeface="Arial"/>
                  <a:cs typeface="Arial"/>
                  <a:sym typeface="Arial"/>
                </a:rPr>
                <a:t>Unit Test</a:t>
              </a:r>
              <a:endParaRPr/>
            </a:p>
          </p:txBody>
        </p:sp>
        <p:sp>
          <p:nvSpPr>
            <p:cNvPr id="248" name="Google Shape;248;p4"/>
            <p:cNvSpPr/>
            <p:nvPr/>
          </p:nvSpPr>
          <p:spPr>
            <a:xfrm>
              <a:off x="8376458" y="3563063"/>
              <a:ext cx="2287804" cy="1059011"/>
            </a:xfrm>
            <a:prstGeom prst="roundRect">
              <a:avLst>
                <a:gd name="adj" fmla="val 1674"/>
              </a:avLst>
            </a:prstGeom>
            <a:solidFill>
              <a:srgbClr val="A5A5A5"/>
            </a:solidFill>
            <a:ln w="9525" cap="flat" cmpd="sng">
              <a:solidFill>
                <a:schemeClr val="accent5"/>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900" b="1">
                  <a:solidFill>
                    <a:schemeClr val="dk1"/>
                  </a:solidFill>
                  <a:latin typeface="Arial"/>
                  <a:ea typeface="Arial"/>
                  <a:cs typeface="Arial"/>
                  <a:sym typeface="Arial"/>
                </a:rPr>
                <a:t>Individual R&amp;D Testing</a:t>
              </a:r>
              <a:endParaRPr/>
            </a:p>
            <a:p>
              <a:pPr marL="0" marR="0" lvl="0" indent="0" algn="ctr" rtl="0">
                <a:spcBef>
                  <a:spcPts val="0"/>
                </a:spcBef>
                <a:spcAft>
                  <a:spcPts val="0"/>
                </a:spcAft>
                <a:buNone/>
              </a:pPr>
              <a:r>
                <a:rPr lang="en-US" sz="900" b="1">
                  <a:solidFill>
                    <a:schemeClr val="dk1"/>
                  </a:solidFill>
                  <a:latin typeface="Arial"/>
                  <a:ea typeface="Arial"/>
                  <a:cs typeface="Arial"/>
                  <a:sym typeface="Arial"/>
                </a:rPr>
                <a:t>(Post-Checkin)</a:t>
              </a:r>
              <a:endParaRPr/>
            </a:p>
          </p:txBody>
        </p:sp>
        <p:sp>
          <p:nvSpPr>
            <p:cNvPr id="249" name="Google Shape;249;p4"/>
            <p:cNvSpPr/>
            <p:nvPr/>
          </p:nvSpPr>
          <p:spPr>
            <a:xfrm>
              <a:off x="9487429" y="3626440"/>
              <a:ext cx="1087315" cy="571712"/>
            </a:xfrm>
            <a:prstGeom prst="rect">
              <a:avLst/>
            </a:prstGeom>
            <a:solidFill>
              <a:srgbClr val="FFFF00"/>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Arial"/>
                  <a:ea typeface="Arial"/>
                  <a:cs typeface="Arial"/>
                  <a:sym typeface="Arial"/>
                </a:rPr>
                <a:t>Continuous Regressions</a:t>
              </a:r>
              <a:endParaRPr/>
            </a:p>
            <a:p>
              <a:pPr marL="0" marR="0" lvl="0" indent="0" algn="ctr" rtl="0">
                <a:spcBef>
                  <a:spcPts val="0"/>
                </a:spcBef>
                <a:spcAft>
                  <a:spcPts val="0"/>
                </a:spcAft>
                <a:buNone/>
              </a:pPr>
              <a:r>
                <a:rPr lang="en-US" sz="1050">
                  <a:solidFill>
                    <a:schemeClr val="dk1"/>
                  </a:solidFill>
                  <a:latin typeface="Arial"/>
                  <a:ea typeface="Arial"/>
                  <a:cs typeface="Arial"/>
                  <a:sym typeface="Arial"/>
                </a:rPr>
                <a:t>(Bundled)</a:t>
              </a:r>
              <a:endParaRPr/>
            </a:p>
          </p:txBody>
        </p:sp>
        <p:sp>
          <p:nvSpPr>
            <p:cNvPr id="250" name="Google Shape;250;p4"/>
            <p:cNvSpPr/>
            <p:nvPr/>
          </p:nvSpPr>
          <p:spPr>
            <a:xfrm>
              <a:off x="8461749" y="3626440"/>
              <a:ext cx="971697" cy="571712"/>
            </a:xfrm>
            <a:prstGeom prst="rect">
              <a:avLst/>
            </a:prstGeom>
            <a:solidFill>
              <a:srgbClr val="FFFF00"/>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a:p>
              <a:pPr marL="0" marR="0" lvl="0" indent="0" algn="ctr" rtl="0">
                <a:spcBef>
                  <a:spcPts val="0"/>
                </a:spcBef>
                <a:spcAft>
                  <a:spcPts val="0"/>
                </a:spcAft>
                <a:buNone/>
              </a:pPr>
              <a:r>
                <a:rPr lang="en-US" sz="1050">
                  <a:solidFill>
                    <a:schemeClr val="dk1"/>
                  </a:solidFill>
                  <a:latin typeface="Arial"/>
                  <a:ea typeface="Arial"/>
                  <a:cs typeface="Arial"/>
                  <a:sym typeface="Arial"/>
                </a:rPr>
                <a:t>Continuous Integration</a:t>
              </a:r>
              <a:endParaRPr sz="1100">
                <a:solidFill>
                  <a:schemeClr val="dk1"/>
                </a:solidFill>
                <a:latin typeface="Arial"/>
                <a:ea typeface="Arial"/>
                <a:cs typeface="Arial"/>
                <a:sym typeface="Arial"/>
              </a:endParaRPr>
            </a:p>
            <a:p>
              <a:pPr marL="0" marR="0" lvl="0" indent="0" algn="ctr" rtl="0">
                <a:spcBef>
                  <a:spcPts val="0"/>
                </a:spcBef>
                <a:spcAft>
                  <a:spcPts val="0"/>
                </a:spcAft>
                <a:buNone/>
              </a:pPr>
              <a:endParaRPr sz="1100">
                <a:solidFill>
                  <a:schemeClr val="dk1"/>
                </a:solidFill>
                <a:latin typeface="Arial"/>
                <a:ea typeface="Arial"/>
                <a:cs typeface="Arial"/>
                <a:sym typeface="Arial"/>
              </a:endParaRPr>
            </a:p>
          </p:txBody>
        </p:sp>
        <p:sp>
          <p:nvSpPr>
            <p:cNvPr id="251" name="Google Shape;251;p4"/>
            <p:cNvSpPr/>
            <p:nvPr/>
          </p:nvSpPr>
          <p:spPr>
            <a:xfrm>
              <a:off x="9222214" y="2983983"/>
              <a:ext cx="691564" cy="526327"/>
            </a:xfrm>
            <a:prstGeom prst="rect">
              <a:avLst/>
            </a:prstGeom>
            <a:solidFill>
              <a:srgbClr val="FD9798"/>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chemeClr val="dk1"/>
                </a:solidFill>
                <a:latin typeface="Arial"/>
                <a:ea typeface="Arial"/>
                <a:cs typeface="Arial"/>
                <a:sym typeface="Arial"/>
              </a:endParaRPr>
            </a:p>
            <a:p>
              <a:pPr marL="0" marR="0" lvl="0" indent="0" algn="ctr" rtl="0">
                <a:spcBef>
                  <a:spcPts val="0"/>
                </a:spcBef>
                <a:spcAft>
                  <a:spcPts val="0"/>
                </a:spcAft>
                <a:buNone/>
              </a:pPr>
              <a:r>
                <a:rPr lang="en-US" sz="1050">
                  <a:solidFill>
                    <a:schemeClr val="dk1"/>
                  </a:solidFill>
                  <a:latin typeface="Arial"/>
                  <a:ea typeface="Arial"/>
                  <a:cs typeface="Arial"/>
                  <a:sym typeface="Arial"/>
                </a:rPr>
                <a:t>Checkin</a:t>
              </a:r>
              <a:endParaRPr/>
            </a:p>
            <a:p>
              <a:pPr marL="0" marR="0" lvl="0" indent="0" algn="ctr" rtl="0">
                <a:spcBef>
                  <a:spcPts val="0"/>
                </a:spcBef>
                <a:spcAft>
                  <a:spcPts val="0"/>
                </a:spcAft>
                <a:buNone/>
              </a:pPr>
              <a:r>
                <a:rPr lang="en-US" sz="1050">
                  <a:solidFill>
                    <a:schemeClr val="dk1"/>
                  </a:solidFill>
                  <a:latin typeface="Arial"/>
                  <a:ea typeface="Arial"/>
                  <a:cs typeface="Arial"/>
                  <a:sym typeface="Arial"/>
                </a:rPr>
                <a:t>(gated)</a:t>
              </a:r>
              <a:endParaRPr sz="1100">
                <a:solidFill>
                  <a:schemeClr val="dk1"/>
                </a:solidFill>
                <a:latin typeface="Arial"/>
                <a:ea typeface="Arial"/>
                <a:cs typeface="Arial"/>
                <a:sym typeface="Arial"/>
              </a:endParaRPr>
            </a:p>
            <a:p>
              <a:pPr marL="0" marR="0" lvl="0" indent="0" algn="ctr" rtl="0">
                <a:spcBef>
                  <a:spcPts val="0"/>
                </a:spcBef>
                <a:spcAft>
                  <a:spcPts val="0"/>
                </a:spcAft>
                <a:buNone/>
              </a:pPr>
              <a:endParaRPr sz="1100">
                <a:solidFill>
                  <a:schemeClr val="dk1"/>
                </a:solidFill>
                <a:latin typeface="Arial"/>
                <a:ea typeface="Arial"/>
                <a:cs typeface="Arial"/>
                <a:sym typeface="Arial"/>
              </a:endParaRPr>
            </a:p>
          </p:txBody>
        </p:sp>
        <p:sp>
          <p:nvSpPr>
            <p:cNvPr id="252" name="Google Shape;252;p4"/>
            <p:cNvSpPr/>
            <p:nvPr/>
          </p:nvSpPr>
          <p:spPr>
            <a:xfrm rot="5400000">
              <a:off x="9520004" y="3547853"/>
              <a:ext cx="4312633" cy="357291"/>
            </a:xfrm>
            <a:prstGeom prst="rightArrow">
              <a:avLst>
                <a:gd name="adj1" fmla="val 50000"/>
                <a:gd name="adj2" fmla="val 50000"/>
              </a:avLst>
            </a:prstGeom>
            <a:gradFill>
              <a:gsLst>
                <a:gs pos="0">
                  <a:srgbClr val="3B1C62"/>
                </a:gs>
                <a:gs pos="93000">
                  <a:srgbClr val="915ED1"/>
                </a:gs>
                <a:gs pos="100000">
                  <a:srgbClr val="E3DFEB"/>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Daily Dev-Checkin-Test Cycle</a:t>
              </a:r>
              <a:endParaRPr/>
            </a:p>
          </p:txBody>
        </p:sp>
        <p:sp>
          <p:nvSpPr>
            <p:cNvPr id="253" name="Google Shape;253;p4"/>
            <p:cNvSpPr/>
            <p:nvPr/>
          </p:nvSpPr>
          <p:spPr>
            <a:xfrm>
              <a:off x="8001978" y="1843582"/>
              <a:ext cx="196271" cy="3976918"/>
            </a:xfrm>
            <a:prstGeom prst="downArrow">
              <a:avLst>
                <a:gd name="adj1" fmla="val 50000"/>
                <a:gd name="adj2" fmla="val 50000"/>
              </a:avLst>
            </a:prstGeom>
            <a:gradFill>
              <a:gsLst>
                <a:gs pos="0">
                  <a:srgbClr val="9E0000"/>
                </a:gs>
                <a:gs pos="50000">
                  <a:srgbClr val="E40000"/>
                </a:gs>
                <a:gs pos="100000">
                  <a:srgbClr val="FF0000"/>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54" name="Google Shape;254;p4"/>
            <p:cNvSpPr txBox="1"/>
            <p:nvPr/>
          </p:nvSpPr>
          <p:spPr>
            <a:xfrm rot="-5400000">
              <a:off x="10308499" y="3674384"/>
              <a:ext cx="1749005" cy="2323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Functionality Validation</a:t>
              </a:r>
              <a:endParaRPr/>
            </a:p>
          </p:txBody>
        </p:sp>
        <p:sp>
          <p:nvSpPr>
            <p:cNvPr id="255" name="Google Shape;255;p4"/>
            <p:cNvSpPr/>
            <p:nvPr/>
          </p:nvSpPr>
          <p:spPr>
            <a:xfrm rot="10800000">
              <a:off x="10928866" y="1843580"/>
              <a:ext cx="228835" cy="3976919"/>
            </a:xfrm>
            <a:prstGeom prst="upArrow">
              <a:avLst>
                <a:gd name="adj1" fmla="val 50000"/>
                <a:gd name="adj2" fmla="val 50000"/>
              </a:avLst>
            </a:prstGeom>
            <a:gradFill>
              <a:gsLst>
                <a:gs pos="0">
                  <a:srgbClr val="1A4C18"/>
                </a:gs>
                <a:gs pos="50000">
                  <a:srgbClr val="266E23"/>
                </a:gs>
                <a:gs pos="100000">
                  <a:srgbClr val="2E842B"/>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56" name="Google Shape;256;p4"/>
            <p:cNvSpPr txBox="1"/>
            <p:nvPr/>
          </p:nvSpPr>
          <p:spPr>
            <a:xfrm rot="-5400000">
              <a:off x="7321120" y="3588000"/>
              <a:ext cx="1199367"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Resource Cost</a:t>
              </a:r>
              <a:endParaRPr/>
            </a:p>
          </p:txBody>
        </p:sp>
        <p:sp>
          <p:nvSpPr>
            <p:cNvPr id="257" name="Google Shape;257;p4"/>
            <p:cNvSpPr/>
            <p:nvPr/>
          </p:nvSpPr>
          <p:spPr>
            <a:xfrm>
              <a:off x="7839310" y="6041729"/>
              <a:ext cx="3459887" cy="488060"/>
            </a:xfrm>
            <a:prstGeom prst="roundRect">
              <a:avLst>
                <a:gd name="adj" fmla="val 1674"/>
              </a:avLst>
            </a:prstGeom>
            <a:solidFill>
              <a:srgbClr val="3B1C62"/>
            </a:solidFill>
            <a:ln w="9525" cap="flat" cmpd="sng">
              <a:solidFill>
                <a:schemeClr val="accent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lt1"/>
                  </a:solidFill>
                  <a:latin typeface="Arial"/>
                  <a:ea typeface="Arial"/>
                  <a:cs typeface="Arial"/>
                  <a:sym typeface="Arial"/>
                </a:rPr>
                <a:t>Reduce Cost for Better Quality</a:t>
              </a:r>
              <a:endParaRPr/>
            </a:p>
            <a:p>
              <a:pPr marL="0" marR="0" lvl="0" indent="0" algn="ctr" rtl="0">
                <a:spcBef>
                  <a:spcPts val="0"/>
                </a:spcBef>
                <a:spcAft>
                  <a:spcPts val="0"/>
                </a:spcAft>
                <a:buNone/>
              </a:pPr>
              <a:r>
                <a:rPr lang="en-US" sz="1200" b="1">
                  <a:solidFill>
                    <a:schemeClr val="lt1"/>
                  </a:solidFill>
                  <a:latin typeface="Arial"/>
                  <a:ea typeface="Arial"/>
                  <a:cs typeface="Arial"/>
                  <a:sym typeface="Arial"/>
                </a:rPr>
                <a:t>And Faster TAT</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5"/>
          <p:cNvSpPr/>
          <p:nvPr/>
        </p:nvSpPr>
        <p:spPr>
          <a:xfrm>
            <a:off x="960843" y="3502307"/>
            <a:ext cx="3753112" cy="2211796"/>
          </a:xfrm>
          <a:prstGeom prst="rect">
            <a:avLst/>
          </a:prstGeom>
          <a:solidFill>
            <a:srgbClr val="BFBFBF">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83" name="Google Shape;1183;p25"/>
          <p:cNvSpPr txBox="1">
            <a:spLocks noGrp="1"/>
          </p:cNvSpPr>
          <p:nvPr>
            <p:ph type="title"/>
          </p:nvPr>
        </p:nvSpPr>
        <p:spPr>
          <a:xfrm>
            <a:off x="9018824" y="373770"/>
            <a:ext cx="3104306" cy="76697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1"/>
              </a:buClr>
              <a:buSzPts val="3200"/>
              <a:buFont typeface="Arial"/>
              <a:buNone/>
            </a:pPr>
            <a:r>
              <a:rPr lang="en-US" dirty="0"/>
              <a:t>Customer flow</a:t>
            </a:r>
            <a:endParaRPr dirty="0"/>
          </a:p>
        </p:txBody>
      </p:sp>
      <p:sp>
        <p:nvSpPr>
          <p:cNvPr id="1184" name="Google Shape;1184;p25"/>
          <p:cNvSpPr/>
          <p:nvPr/>
        </p:nvSpPr>
        <p:spPr>
          <a:xfrm>
            <a:off x="1410398" y="1488815"/>
            <a:ext cx="2669753"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Register Tests (Optional) </a:t>
            </a:r>
            <a:endParaRPr/>
          </a:p>
        </p:txBody>
      </p:sp>
      <p:sp>
        <p:nvSpPr>
          <p:cNvPr id="1185" name="Google Shape;1185;p25"/>
          <p:cNvSpPr/>
          <p:nvPr/>
        </p:nvSpPr>
        <p:spPr>
          <a:xfrm>
            <a:off x="1410396" y="2873200"/>
            <a:ext cx="2669752"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Register RUN (MANDATORY)</a:t>
            </a:r>
            <a:endParaRPr/>
          </a:p>
        </p:txBody>
      </p:sp>
      <p:sp>
        <p:nvSpPr>
          <p:cNvPr id="1186" name="Google Shape;1186;p25"/>
          <p:cNvSpPr/>
          <p:nvPr/>
        </p:nvSpPr>
        <p:spPr>
          <a:xfrm>
            <a:off x="1316697" y="4233413"/>
            <a:ext cx="2841765" cy="461665"/>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Register MCB (scope) against dynamic key</a:t>
            </a:r>
            <a:endParaRPr/>
          </a:p>
        </p:txBody>
      </p:sp>
      <p:sp>
        <p:nvSpPr>
          <p:cNvPr id="1187" name="Google Shape;1187;p25"/>
          <p:cNvSpPr/>
          <p:nvPr/>
        </p:nvSpPr>
        <p:spPr>
          <a:xfrm>
            <a:off x="5415026" y="4241729"/>
            <a:ext cx="1853522"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1">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Get testlist</a:t>
            </a:r>
            <a:endParaRPr sz="1200" b="1">
              <a:solidFill>
                <a:schemeClr val="dk1"/>
              </a:solidFill>
              <a:latin typeface="Arial"/>
              <a:ea typeface="Arial"/>
              <a:cs typeface="Arial"/>
              <a:sym typeface="Arial"/>
            </a:endParaRPr>
          </a:p>
        </p:txBody>
      </p:sp>
      <p:sp>
        <p:nvSpPr>
          <p:cNvPr id="1188" name="Google Shape;1188;p25"/>
          <p:cNvSpPr/>
          <p:nvPr/>
        </p:nvSpPr>
        <p:spPr>
          <a:xfrm>
            <a:off x="4999827" y="5048924"/>
            <a:ext cx="2669752"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Run Regression with the testlist</a:t>
            </a:r>
            <a:endParaRPr sz="1200" b="1">
              <a:solidFill>
                <a:schemeClr val="dk1"/>
              </a:solidFill>
              <a:latin typeface="Arial"/>
              <a:ea typeface="Arial"/>
              <a:cs typeface="Arial"/>
              <a:sym typeface="Arial"/>
            </a:endParaRPr>
          </a:p>
        </p:txBody>
      </p:sp>
      <p:sp>
        <p:nvSpPr>
          <p:cNvPr id="1189" name="Google Shape;1189;p25"/>
          <p:cNvSpPr/>
          <p:nvPr/>
        </p:nvSpPr>
        <p:spPr>
          <a:xfrm>
            <a:off x="8850611" y="4968056"/>
            <a:ext cx="2259163" cy="461665"/>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1">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Upload test_info against </a:t>
            </a:r>
            <a:r>
              <a:rPr lang="en-US" sz="1200" b="1" u="sng">
                <a:solidFill>
                  <a:schemeClr val="dk1"/>
                </a:solidFill>
                <a:latin typeface="Arial"/>
                <a:ea typeface="Arial"/>
                <a:cs typeface="Arial"/>
                <a:sym typeface="Arial"/>
              </a:rPr>
              <a:t>Dynamic Key</a:t>
            </a:r>
            <a:endParaRPr/>
          </a:p>
        </p:txBody>
      </p:sp>
      <p:sp>
        <p:nvSpPr>
          <p:cNvPr id="1190" name="Google Shape;1190;p25"/>
          <p:cNvSpPr/>
          <p:nvPr/>
        </p:nvSpPr>
        <p:spPr>
          <a:xfrm>
            <a:off x="8850610" y="5629556"/>
            <a:ext cx="2259163" cy="461665"/>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1">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Upload cov_info against </a:t>
            </a:r>
            <a:r>
              <a:rPr lang="en-US" sz="1200" b="1" u="sng">
                <a:solidFill>
                  <a:schemeClr val="dk1"/>
                </a:solidFill>
                <a:latin typeface="Arial"/>
                <a:ea typeface="Arial"/>
                <a:cs typeface="Arial"/>
                <a:sym typeface="Arial"/>
              </a:rPr>
              <a:t>Dynamic Key</a:t>
            </a:r>
            <a:endParaRPr/>
          </a:p>
        </p:txBody>
      </p:sp>
      <p:sp>
        <p:nvSpPr>
          <p:cNvPr id="1191" name="Google Shape;1191;p25"/>
          <p:cNvSpPr/>
          <p:nvPr/>
        </p:nvSpPr>
        <p:spPr>
          <a:xfrm>
            <a:off x="7064942" y="2307706"/>
            <a:ext cx="1771118" cy="602026"/>
          </a:xfrm>
          <a:prstGeom prst="roundRect">
            <a:avLst>
              <a:gd name="adj" fmla="val 16667"/>
            </a:avLst>
          </a:prstGeom>
          <a:solidFill>
            <a:srgbClr val="FC646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1">
            <a:noAutofit/>
          </a:bodyPr>
          <a:lstStyle/>
          <a:p>
            <a:pPr marL="0" marR="0" lvl="0" indent="0" algn="l" rtl="0">
              <a:spcBef>
                <a:spcPts val="0"/>
              </a:spcBef>
              <a:spcAft>
                <a:spcPts val="0"/>
              </a:spcAft>
              <a:buNone/>
            </a:pPr>
            <a:r>
              <a:rPr lang="en-US" sz="1400" b="1">
                <a:solidFill>
                  <a:schemeClr val="lt1"/>
                </a:solidFill>
                <a:latin typeface="Arial Rounded"/>
                <a:ea typeface="Arial Rounded"/>
                <a:cs typeface="Arial Rounded"/>
                <a:sym typeface="Arial Rounded"/>
              </a:rPr>
              <a:t>predict_S</a:t>
            </a:r>
            <a:endParaRPr sz="1400" b="1">
              <a:solidFill>
                <a:schemeClr val="lt1"/>
              </a:solidFill>
              <a:latin typeface="Arial Rounded"/>
              <a:ea typeface="Arial Rounded"/>
              <a:cs typeface="Arial Rounded"/>
              <a:sym typeface="Arial Rounded"/>
            </a:endParaRPr>
          </a:p>
        </p:txBody>
      </p:sp>
      <p:sp>
        <p:nvSpPr>
          <p:cNvPr id="1192" name="Google Shape;1192;p25"/>
          <p:cNvSpPr txBox="1"/>
          <p:nvPr/>
        </p:nvSpPr>
        <p:spPr>
          <a:xfrm>
            <a:off x="1410398" y="2144363"/>
            <a:ext cx="2669753"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Register Compile_info (Optional)</a:t>
            </a:r>
            <a:endParaRPr/>
          </a:p>
        </p:txBody>
      </p:sp>
      <p:sp>
        <p:nvSpPr>
          <p:cNvPr id="1193" name="Google Shape;1193;p25"/>
          <p:cNvSpPr/>
          <p:nvPr/>
        </p:nvSpPr>
        <p:spPr>
          <a:xfrm>
            <a:off x="2045477" y="123282"/>
            <a:ext cx="1399591" cy="389513"/>
          </a:xfrm>
          <a:prstGeom prst="ellipse">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    START</a:t>
            </a:r>
            <a:endParaRPr/>
          </a:p>
        </p:txBody>
      </p:sp>
      <p:sp>
        <p:nvSpPr>
          <p:cNvPr id="1194" name="Google Shape;1194;p25"/>
          <p:cNvSpPr/>
          <p:nvPr/>
        </p:nvSpPr>
        <p:spPr>
          <a:xfrm>
            <a:off x="1483566" y="5218755"/>
            <a:ext cx="1399591" cy="334982"/>
          </a:xfrm>
          <a:prstGeom prst="parallelogram">
            <a:avLst>
              <a:gd name="adj" fmla="val 25000"/>
            </a:avLst>
          </a:prstGeom>
          <a:solidFill>
            <a:srgbClr val="FDE8CC"/>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dk1"/>
                </a:solidFill>
                <a:latin typeface="Arial"/>
                <a:ea typeface="Arial"/>
                <a:cs typeface="Arial"/>
                <a:sym typeface="Arial"/>
              </a:rPr>
              <a:t>    Vdb List</a:t>
            </a:r>
            <a:endParaRPr/>
          </a:p>
        </p:txBody>
      </p:sp>
      <p:cxnSp>
        <p:nvCxnSpPr>
          <p:cNvPr id="1195" name="Google Shape;1195;p25"/>
          <p:cNvCxnSpPr>
            <a:stCxn id="1193" idx="4"/>
            <a:endCxn id="1196" idx="0"/>
          </p:cNvCxnSpPr>
          <p:nvPr/>
        </p:nvCxnSpPr>
        <p:spPr>
          <a:xfrm>
            <a:off x="2745272" y="512795"/>
            <a:ext cx="0" cy="271500"/>
          </a:xfrm>
          <a:prstGeom prst="straightConnector1">
            <a:avLst/>
          </a:prstGeom>
          <a:noFill/>
          <a:ln w="34925" cap="flat" cmpd="sng">
            <a:solidFill>
              <a:srgbClr val="7F7F7F"/>
            </a:solidFill>
            <a:prstDash val="solid"/>
            <a:miter lim="800000"/>
            <a:headEnd type="none" w="sm" len="sm"/>
            <a:tailEnd type="triangle" w="med" len="med"/>
          </a:ln>
        </p:spPr>
      </p:cxnSp>
      <p:cxnSp>
        <p:nvCxnSpPr>
          <p:cNvPr id="1197" name="Google Shape;1197;p25"/>
          <p:cNvCxnSpPr>
            <a:stCxn id="1184" idx="2"/>
            <a:endCxn id="1192" idx="0"/>
          </p:cNvCxnSpPr>
          <p:nvPr/>
        </p:nvCxnSpPr>
        <p:spPr>
          <a:xfrm>
            <a:off x="2745275" y="1765814"/>
            <a:ext cx="0" cy="378600"/>
          </a:xfrm>
          <a:prstGeom prst="straightConnector1">
            <a:avLst/>
          </a:prstGeom>
          <a:noFill/>
          <a:ln w="34925" cap="flat" cmpd="sng">
            <a:solidFill>
              <a:srgbClr val="7F7F7F"/>
            </a:solidFill>
            <a:prstDash val="solid"/>
            <a:miter lim="800000"/>
            <a:headEnd type="none" w="sm" len="sm"/>
            <a:tailEnd type="triangle" w="med" len="med"/>
          </a:ln>
        </p:spPr>
      </p:cxnSp>
      <p:cxnSp>
        <p:nvCxnSpPr>
          <p:cNvPr id="1198" name="Google Shape;1198;p25"/>
          <p:cNvCxnSpPr>
            <a:stCxn id="1192" idx="2"/>
            <a:endCxn id="1185" idx="0"/>
          </p:cNvCxnSpPr>
          <p:nvPr/>
        </p:nvCxnSpPr>
        <p:spPr>
          <a:xfrm>
            <a:off x="2745275" y="2421362"/>
            <a:ext cx="0" cy="451800"/>
          </a:xfrm>
          <a:prstGeom prst="straightConnector1">
            <a:avLst/>
          </a:prstGeom>
          <a:noFill/>
          <a:ln w="34925" cap="flat" cmpd="sng">
            <a:solidFill>
              <a:srgbClr val="7F7F7F"/>
            </a:solidFill>
            <a:prstDash val="solid"/>
            <a:miter lim="800000"/>
            <a:headEnd type="none" w="sm" len="sm"/>
            <a:tailEnd type="triangle" w="med" len="med"/>
          </a:ln>
        </p:spPr>
      </p:cxnSp>
      <p:cxnSp>
        <p:nvCxnSpPr>
          <p:cNvPr id="1199" name="Google Shape;1199;p25"/>
          <p:cNvCxnSpPr>
            <a:stCxn id="1200" idx="2"/>
            <a:endCxn id="1186" idx="0"/>
          </p:cNvCxnSpPr>
          <p:nvPr/>
        </p:nvCxnSpPr>
        <p:spPr>
          <a:xfrm flipH="1">
            <a:off x="2737473" y="3846301"/>
            <a:ext cx="7800" cy="387000"/>
          </a:xfrm>
          <a:prstGeom prst="straightConnector1">
            <a:avLst/>
          </a:prstGeom>
          <a:noFill/>
          <a:ln w="34925" cap="flat" cmpd="sng">
            <a:solidFill>
              <a:srgbClr val="7F7F7F"/>
            </a:solidFill>
            <a:prstDash val="solid"/>
            <a:miter lim="800000"/>
            <a:headEnd type="none" w="sm" len="sm"/>
            <a:tailEnd type="triangle" w="med" len="med"/>
          </a:ln>
        </p:spPr>
      </p:cxnSp>
      <p:cxnSp>
        <p:nvCxnSpPr>
          <p:cNvPr id="1201" name="Google Shape;1201;p25"/>
          <p:cNvCxnSpPr>
            <a:stCxn id="1194" idx="1"/>
            <a:endCxn id="1186" idx="2"/>
          </p:cNvCxnSpPr>
          <p:nvPr/>
        </p:nvCxnSpPr>
        <p:spPr>
          <a:xfrm rot="-5400000">
            <a:off x="2219534" y="4700655"/>
            <a:ext cx="523800" cy="512400"/>
          </a:xfrm>
          <a:prstGeom prst="bentConnector3">
            <a:avLst>
              <a:gd name="adj1" fmla="val 50000"/>
            </a:avLst>
          </a:prstGeom>
          <a:noFill/>
          <a:ln w="12700" cap="flat" cmpd="sng">
            <a:solidFill>
              <a:schemeClr val="dk1"/>
            </a:solidFill>
            <a:prstDash val="solid"/>
            <a:miter lim="800000"/>
            <a:headEnd type="none" w="sm" len="sm"/>
            <a:tailEnd type="triangle" w="med" len="med"/>
          </a:ln>
        </p:spPr>
      </p:cxnSp>
      <p:cxnSp>
        <p:nvCxnSpPr>
          <p:cNvPr id="1202" name="Google Shape;1202;p25"/>
          <p:cNvCxnSpPr/>
          <p:nvPr/>
        </p:nvCxnSpPr>
        <p:spPr>
          <a:xfrm>
            <a:off x="4227132" y="4380228"/>
            <a:ext cx="1160186" cy="1"/>
          </a:xfrm>
          <a:prstGeom prst="straightConnector1">
            <a:avLst/>
          </a:prstGeom>
          <a:noFill/>
          <a:ln w="34925" cap="flat" cmpd="sng">
            <a:solidFill>
              <a:srgbClr val="7F7F7F"/>
            </a:solidFill>
            <a:prstDash val="solid"/>
            <a:miter lim="800000"/>
            <a:headEnd type="none" w="sm" len="sm"/>
            <a:tailEnd type="triangle" w="med" len="med"/>
          </a:ln>
        </p:spPr>
      </p:cxnSp>
      <p:cxnSp>
        <p:nvCxnSpPr>
          <p:cNvPr id="1203" name="Google Shape;1203;p25"/>
          <p:cNvCxnSpPr>
            <a:stCxn id="1187" idx="2"/>
            <a:endCxn id="1188" idx="0"/>
          </p:cNvCxnSpPr>
          <p:nvPr/>
        </p:nvCxnSpPr>
        <p:spPr>
          <a:xfrm flipH="1">
            <a:off x="6334587" y="4518728"/>
            <a:ext cx="7200" cy="530100"/>
          </a:xfrm>
          <a:prstGeom prst="straightConnector1">
            <a:avLst/>
          </a:prstGeom>
          <a:noFill/>
          <a:ln w="34925" cap="flat" cmpd="sng">
            <a:solidFill>
              <a:srgbClr val="7F7F7F"/>
            </a:solidFill>
            <a:prstDash val="solid"/>
            <a:miter lim="800000"/>
            <a:headEnd type="none" w="sm" len="sm"/>
            <a:tailEnd type="triangle" w="med" len="med"/>
          </a:ln>
        </p:spPr>
      </p:cxnSp>
      <p:cxnSp>
        <p:nvCxnSpPr>
          <p:cNvPr id="1204" name="Google Shape;1204;p25"/>
          <p:cNvCxnSpPr>
            <a:stCxn id="1188" idx="3"/>
            <a:endCxn id="1189" idx="1"/>
          </p:cNvCxnSpPr>
          <p:nvPr/>
        </p:nvCxnSpPr>
        <p:spPr>
          <a:xfrm>
            <a:off x="7669579" y="5187423"/>
            <a:ext cx="1181100" cy="11400"/>
          </a:xfrm>
          <a:prstGeom prst="straightConnector1">
            <a:avLst/>
          </a:prstGeom>
          <a:noFill/>
          <a:ln w="34925" cap="flat" cmpd="sng">
            <a:solidFill>
              <a:srgbClr val="7F7F7F"/>
            </a:solidFill>
            <a:prstDash val="solid"/>
            <a:miter lim="800000"/>
            <a:headEnd type="none" w="sm" len="sm"/>
            <a:tailEnd type="triangle" w="med" len="med"/>
          </a:ln>
        </p:spPr>
      </p:cxnSp>
      <p:cxnSp>
        <p:nvCxnSpPr>
          <p:cNvPr id="1205" name="Google Shape;1205;p25"/>
          <p:cNvCxnSpPr>
            <a:stCxn id="1188" idx="3"/>
            <a:endCxn id="1190" idx="1"/>
          </p:cNvCxnSpPr>
          <p:nvPr/>
        </p:nvCxnSpPr>
        <p:spPr>
          <a:xfrm>
            <a:off x="7669579" y="5187423"/>
            <a:ext cx="1181100" cy="672900"/>
          </a:xfrm>
          <a:prstGeom prst="bentConnector3">
            <a:avLst>
              <a:gd name="adj1" fmla="val 49997"/>
            </a:avLst>
          </a:prstGeom>
          <a:noFill/>
          <a:ln w="34925" cap="flat" cmpd="sng">
            <a:solidFill>
              <a:srgbClr val="7F7F7F"/>
            </a:solidFill>
            <a:prstDash val="solid"/>
            <a:miter lim="800000"/>
            <a:headEnd type="none" w="sm" len="sm"/>
            <a:tailEnd type="triangle" w="med" len="med"/>
          </a:ln>
        </p:spPr>
      </p:cxnSp>
      <p:cxnSp>
        <p:nvCxnSpPr>
          <p:cNvPr id="1206" name="Google Shape;1206;p25"/>
          <p:cNvCxnSpPr>
            <a:stCxn id="1187" idx="0"/>
            <a:endCxn id="1191" idx="1"/>
          </p:cNvCxnSpPr>
          <p:nvPr/>
        </p:nvCxnSpPr>
        <p:spPr>
          <a:xfrm rot="-5400000">
            <a:off x="5886987" y="3063629"/>
            <a:ext cx="1632900" cy="723300"/>
          </a:xfrm>
          <a:prstGeom prst="bentConnector2">
            <a:avLst/>
          </a:prstGeom>
          <a:noFill/>
          <a:ln w="31750" cap="flat" cmpd="sng">
            <a:solidFill>
              <a:schemeClr val="dk1"/>
            </a:solidFill>
            <a:prstDash val="dash"/>
            <a:miter lim="800000"/>
            <a:headEnd type="triangle" w="med" len="med"/>
            <a:tailEnd type="triangle" w="med" len="med"/>
          </a:ln>
        </p:spPr>
      </p:cxnSp>
      <p:sp>
        <p:nvSpPr>
          <p:cNvPr id="1207" name="Google Shape;1207;p25"/>
          <p:cNvSpPr/>
          <p:nvPr/>
        </p:nvSpPr>
        <p:spPr>
          <a:xfrm>
            <a:off x="9285376" y="2307706"/>
            <a:ext cx="1688559" cy="602026"/>
          </a:xfrm>
          <a:prstGeom prst="roundRect">
            <a:avLst>
              <a:gd name="adj" fmla="val 16667"/>
            </a:avLst>
          </a:prstGeom>
          <a:solidFill>
            <a:srgbClr val="8BD187"/>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1">
            <a:noAutofit/>
          </a:bodyPr>
          <a:lstStyle/>
          <a:p>
            <a:pPr marL="0" marR="0" lvl="0" indent="0" algn="l" rtl="0">
              <a:spcBef>
                <a:spcPts val="0"/>
              </a:spcBef>
              <a:spcAft>
                <a:spcPts val="0"/>
              </a:spcAft>
              <a:buNone/>
            </a:pPr>
            <a:r>
              <a:rPr lang="en-US" sz="1400" b="1">
                <a:solidFill>
                  <a:schemeClr val="lt1"/>
                </a:solidFill>
                <a:latin typeface="Arial Rounded"/>
                <a:ea typeface="Arial Rounded"/>
                <a:cs typeface="Arial Rounded"/>
                <a:sym typeface="Arial Rounded"/>
              </a:rPr>
              <a:t>dc_S</a:t>
            </a:r>
            <a:endParaRPr sz="1400" b="1">
              <a:solidFill>
                <a:schemeClr val="lt1"/>
              </a:solidFill>
              <a:latin typeface="Arial Rounded"/>
              <a:ea typeface="Arial Rounded"/>
              <a:cs typeface="Arial Rounded"/>
              <a:sym typeface="Arial Rounded"/>
            </a:endParaRPr>
          </a:p>
        </p:txBody>
      </p:sp>
      <p:cxnSp>
        <p:nvCxnSpPr>
          <p:cNvPr id="1208" name="Google Shape;1208;p25"/>
          <p:cNvCxnSpPr>
            <a:stCxn id="1189" idx="3"/>
            <a:endCxn id="1207" idx="3"/>
          </p:cNvCxnSpPr>
          <p:nvPr/>
        </p:nvCxnSpPr>
        <p:spPr>
          <a:xfrm rot="10800000">
            <a:off x="10973874" y="2608688"/>
            <a:ext cx="135900" cy="2590200"/>
          </a:xfrm>
          <a:prstGeom prst="bentConnector3">
            <a:avLst>
              <a:gd name="adj1" fmla="val -168211"/>
            </a:avLst>
          </a:prstGeom>
          <a:noFill/>
          <a:ln w="31750" cap="flat" cmpd="sng">
            <a:solidFill>
              <a:schemeClr val="dk1"/>
            </a:solidFill>
            <a:prstDash val="dash"/>
            <a:miter lim="800000"/>
            <a:headEnd type="none" w="sm" len="sm"/>
            <a:tailEnd type="triangle" w="med" len="med"/>
          </a:ln>
        </p:spPr>
      </p:cxnSp>
      <p:cxnSp>
        <p:nvCxnSpPr>
          <p:cNvPr id="1209" name="Google Shape;1209;p25"/>
          <p:cNvCxnSpPr>
            <a:stCxn id="1190" idx="3"/>
            <a:endCxn id="1207" idx="3"/>
          </p:cNvCxnSpPr>
          <p:nvPr/>
        </p:nvCxnSpPr>
        <p:spPr>
          <a:xfrm rot="10800000">
            <a:off x="10973873" y="2608688"/>
            <a:ext cx="135900" cy="3251700"/>
          </a:xfrm>
          <a:prstGeom prst="bentConnector3">
            <a:avLst>
              <a:gd name="adj1" fmla="val -168212"/>
            </a:avLst>
          </a:prstGeom>
          <a:noFill/>
          <a:ln w="31750" cap="flat" cmpd="sng">
            <a:solidFill>
              <a:schemeClr val="dk1"/>
            </a:solidFill>
            <a:prstDash val="dash"/>
            <a:miter lim="800000"/>
            <a:headEnd type="none" w="sm" len="sm"/>
            <a:tailEnd type="triangle" w="med" len="med"/>
          </a:ln>
        </p:spPr>
      </p:cxnSp>
      <p:sp>
        <p:nvSpPr>
          <p:cNvPr id="1210" name="Google Shape;1210;p25"/>
          <p:cNvSpPr/>
          <p:nvPr/>
        </p:nvSpPr>
        <p:spPr>
          <a:xfrm>
            <a:off x="10821103" y="4432109"/>
            <a:ext cx="914400" cy="284381"/>
          </a:xfrm>
          <a:prstGeom prst="snip2SameRect">
            <a:avLst>
              <a:gd name="adj1" fmla="val 16667"/>
              <a:gd name="adj2" fmla="val 0"/>
            </a:avLst>
          </a:prstGeom>
          <a:solidFill>
            <a:srgbClr val="FDE8CC"/>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dk1"/>
                </a:solidFill>
                <a:latin typeface="Arial"/>
                <a:ea typeface="Arial"/>
                <a:cs typeface="Arial"/>
                <a:sym typeface="Arial"/>
              </a:rPr>
              <a:t>Test_info</a:t>
            </a:r>
            <a:endParaRPr sz="1100" b="1">
              <a:solidFill>
                <a:schemeClr val="dk1"/>
              </a:solidFill>
              <a:latin typeface="Arial"/>
              <a:ea typeface="Arial"/>
              <a:cs typeface="Arial"/>
              <a:sym typeface="Arial"/>
            </a:endParaRPr>
          </a:p>
        </p:txBody>
      </p:sp>
      <p:sp>
        <p:nvSpPr>
          <p:cNvPr id="1211" name="Google Shape;1211;p25"/>
          <p:cNvSpPr/>
          <p:nvPr/>
        </p:nvSpPr>
        <p:spPr>
          <a:xfrm>
            <a:off x="11208730" y="5429721"/>
            <a:ext cx="914400" cy="284381"/>
          </a:xfrm>
          <a:prstGeom prst="snip2SameRect">
            <a:avLst>
              <a:gd name="adj1" fmla="val 16667"/>
              <a:gd name="adj2" fmla="val 0"/>
            </a:avLst>
          </a:prstGeom>
          <a:solidFill>
            <a:srgbClr val="FDE8CC"/>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dk1"/>
                </a:solidFill>
                <a:latin typeface="Arial"/>
                <a:ea typeface="Arial"/>
                <a:cs typeface="Arial"/>
                <a:sym typeface="Arial"/>
              </a:rPr>
              <a:t>Cov_info</a:t>
            </a:r>
            <a:endParaRPr sz="1100" b="1">
              <a:solidFill>
                <a:schemeClr val="dk1"/>
              </a:solidFill>
              <a:latin typeface="Arial"/>
              <a:ea typeface="Arial"/>
              <a:cs typeface="Arial"/>
              <a:sym typeface="Arial"/>
            </a:endParaRPr>
          </a:p>
        </p:txBody>
      </p:sp>
      <p:sp>
        <p:nvSpPr>
          <p:cNvPr id="1212" name="Google Shape;1212;p25"/>
          <p:cNvSpPr/>
          <p:nvPr/>
        </p:nvSpPr>
        <p:spPr>
          <a:xfrm>
            <a:off x="3535554" y="489715"/>
            <a:ext cx="423668" cy="277000"/>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1</a:t>
            </a:r>
            <a:endParaRPr/>
          </a:p>
        </p:txBody>
      </p:sp>
      <p:sp>
        <p:nvSpPr>
          <p:cNvPr id="1213" name="Google Shape;1213;p25"/>
          <p:cNvSpPr/>
          <p:nvPr/>
        </p:nvSpPr>
        <p:spPr>
          <a:xfrm>
            <a:off x="3535554" y="1110266"/>
            <a:ext cx="423668" cy="367036"/>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2</a:t>
            </a:r>
            <a:endParaRPr sz="1800">
              <a:solidFill>
                <a:schemeClr val="lt1"/>
              </a:solidFill>
              <a:latin typeface="Arial"/>
              <a:ea typeface="Arial"/>
              <a:cs typeface="Arial"/>
              <a:sym typeface="Arial"/>
            </a:endParaRPr>
          </a:p>
        </p:txBody>
      </p:sp>
      <p:sp>
        <p:nvSpPr>
          <p:cNvPr id="1214" name="Google Shape;1214;p25"/>
          <p:cNvSpPr/>
          <p:nvPr/>
        </p:nvSpPr>
        <p:spPr>
          <a:xfrm>
            <a:off x="3535554" y="1803462"/>
            <a:ext cx="423668" cy="351091"/>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3</a:t>
            </a:r>
            <a:endParaRPr/>
          </a:p>
        </p:txBody>
      </p:sp>
      <p:sp>
        <p:nvSpPr>
          <p:cNvPr id="1215" name="Google Shape;1215;p25"/>
          <p:cNvSpPr/>
          <p:nvPr/>
        </p:nvSpPr>
        <p:spPr>
          <a:xfrm>
            <a:off x="3535554" y="2490214"/>
            <a:ext cx="423668" cy="350251"/>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4</a:t>
            </a:r>
            <a:endParaRPr sz="1800">
              <a:solidFill>
                <a:schemeClr val="lt1"/>
              </a:solidFill>
              <a:latin typeface="Arial"/>
              <a:ea typeface="Arial"/>
              <a:cs typeface="Arial"/>
              <a:sym typeface="Arial"/>
            </a:endParaRPr>
          </a:p>
        </p:txBody>
      </p:sp>
      <p:sp>
        <p:nvSpPr>
          <p:cNvPr id="1216" name="Google Shape;1216;p25"/>
          <p:cNvSpPr/>
          <p:nvPr/>
        </p:nvSpPr>
        <p:spPr>
          <a:xfrm>
            <a:off x="3535554" y="3225558"/>
            <a:ext cx="423668" cy="320069"/>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5</a:t>
            </a:r>
            <a:endParaRPr sz="1800">
              <a:solidFill>
                <a:schemeClr val="lt1"/>
              </a:solidFill>
              <a:latin typeface="Arial"/>
              <a:ea typeface="Arial"/>
              <a:cs typeface="Arial"/>
              <a:sym typeface="Arial"/>
            </a:endParaRPr>
          </a:p>
        </p:txBody>
      </p:sp>
      <p:sp>
        <p:nvSpPr>
          <p:cNvPr id="1217" name="Google Shape;1217;p25"/>
          <p:cNvSpPr/>
          <p:nvPr/>
        </p:nvSpPr>
        <p:spPr>
          <a:xfrm>
            <a:off x="6487988" y="4563524"/>
            <a:ext cx="423668" cy="424065"/>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7</a:t>
            </a:r>
            <a:endParaRPr/>
          </a:p>
        </p:txBody>
      </p:sp>
      <p:sp>
        <p:nvSpPr>
          <p:cNvPr id="1218" name="Google Shape;1218;p25"/>
          <p:cNvSpPr/>
          <p:nvPr/>
        </p:nvSpPr>
        <p:spPr>
          <a:xfrm>
            <a:off x="7927105" y="4987589"/>
            <a:ext cx="423668" cy="424065"/>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8</a:t>
            </a:r>
            <a:endParaRPr/>
          </a:p>
        </p:txBody>
      </p:sp>
      <p:sp>
        <p:nvSpPr>
          <p:cNvPr id="1196" name="Google Shape;1196;p25"/>
          <p:cNvSpPr/>
          <p:nvPr/>
        </p:nvSpPr>
        <p:spPr>
          <a:xfrm>
            <a:off x="1227388" y="784150"/>
            <a:ext cx="3035770"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Search or Get Product Key (Optional) </a:t>
            </a:r>
            <a:endParaRPr/>
          </a:p>
        </p:txBody>
      </p:sp>
      <p:cxnSp>
        <p:nvCxnSpPr>
          <p:cNvPr id="1219" name="Google Shape;1219;p25"/>
          <p:cNvCxnSpPr>
            <a:stCxn id="1196" idx="2"/>
            <a:endCxn id="1184" idx="0"/>
          </p:cNvCxnSpPr>
          <p:nvPr/>
        </p:nvCxnSpPr>
        <p:spPr>
          <a:xfrm>
            <a:off x="2745273" y="1061149"/>
            <a:ext cx="0" cy="427800"/>
          </a:xfrm>
          <a:prstGeom prst="straightConnector1">
            <a:avLst/>
          </a:prstGeom>
          <a:noFill/>
          <a:ln w="34925" cap="flat" cmpd="sng">
            <a:solidFill>
              <a:srgbClr val="7F7F7F"/>
            </a:solidFill>
            <a:prstDash val="solid"/>
            <a:miter lim="800000"/>
            <a:headEnd type="none" w="sm" len="sm"/>
            <a:tailEnd type="triangle" w="med" len="med"/>
          </a:ln>
        </p:spPr>
      </p:cxnSp>
      <p:sp>
        <p:nvSpPr>
          <p:cNvPr id="1200" name="Google Shape;1200;p25"/>
          <p:cNvSpPr/>
          <p:nvPr/>
        </p:nvSpPr>
        <p:spPr>
          <a:xfrm>
            <a:off x="1410396" y="3569302"/>
            <a:ext cx="2669753"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Get/Save Dynamic Key</a:t>
            </a:r>
            <a:endParaRPr/>
          </a:p>
        </p:txBody>
      </p:sp>
      <p:cxnSp>
        <p:nvCxnSpPr>
          <p:cNvPr id="1220" name="Google Shape;1220;p25"/>
          <p:cNvCxnSpPr>
            <a:stCxn id="1185" idx="2"/>
            <a:endCxn id="1200" idx="0"/>
          </p:cNvCxnSpPr>
          <p:nvPr/>
        </p:nvCxnSpPr>
        <p:spPr>
          <a:xfrm>
            <a:off x="2745272" y="3150199"/>
            <a:ext cx="0" cy="419100"/>
          </a:xfrm>
          <a:prstGeom prst="straightConnector1">
            <a:avLst/>
          </a:prstGeom>
          <a:noFill/>
          <a:ln w="34925" cap="flat" cmpd="sng">
            <a:solidFill>
              <a:srgbClr val="7F7F7F"/>
            </a:solidFill>
            <a:prstDash val="solid"/>
            <a:miter lim="800000"/>
            <a:headEnd type="none" w="sm" len="sm"/>
            <a:tailEnd type="triangle" w="med" len="med"/>
          </a:ln>
        </p:spPr>
      </p:cxnSp>
      <p:sp>
        <p:nvSpPr>
          <p:cNvPr id="1221" name="Google Shape;1221;p25"/>
          <p:cNvSpPr/>
          <p:nvPr/>
        </p:nvSpPr>
        <p:spPr>
          <a:xfrm>
            <a:off x="3546520" y="3913344"/>
            <a:ext cx="423668" cy="320069"/>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6</a:t>
            </a:r>
            <a:endParaRPr sz="1800">
              <a:solidFill>
                <a:schemeClr val="lt1"/>
              </a:solidFill>
              <a:latin typeface="Arial"/>
              <a:ea typeface="Arial"/>
              <a:cs typeface="Arial"/>
              <a:sym typeface="Arial"/>
            </a:endParaRPr>
          </a:p>
        </p:txBody>
      </p:sp>
      <p:sp>
        <p:nvSpPr>
          <p:cNvPr id="1222" name="Google Shape;1222;p25"/>
          <p:cNvSpPr txBox="1"/>
          <p:nvPr/>
        </p:nvSpPr>
        <p:spPr>
          <a:xfrm>
            <a:off x="804277" y="5775438"/>
            <a:ext cx="41955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Arial"/>
                <a:ea typeface="Arial"/>
                <a:cs typeface="Arial"/>
                <a:sym typeface="Arial"/>
              </a:rPr>
              <a:t>SCM Services – Deep Dive on MCB</a:t>
            </a:r>
            <a:endParaRPr sz="1800" b="1">
              <a:solidFill>
                <a:schemeClr val="accent6"/>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26"/>
          <p:cNvSpPr/>
          <p:nvPr/>
        </p:nvSpPr>
        <p:spPr>
          <a:xfrm>
            <a:off x="1109124" y="3539254"/>
            <a:ext cx="3753112" cy="2211796"/>
          </a:xfrm>
          <a:prstGeom prst="rect">
            <a:avLst/>
          </a:prstGeom>
          <a:solidFill>
            <a:srgbClr val="BFBFBF">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28" name="Google Shape;1228;p26"/>
          <p:cNvSpPr txBox="1">
            <a:spLocks noGrp="1"/>
          </p:cNvSpPr>
          <p:nvPr>
            <p:ph type="title"/>
          </p:nvPr>
        </p:nvSpPr>
        <p:spPr>
          <a:xfrm>
            <a:off x="7866665" y="385853"/>
            <a:ext cx="4263156" cy="76697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1"/>
              </a:buClr>
              <a:buSzPct val="100000"/>
              <a:buFont typeface="Arial"/>
              <a:buNone/>
            </a:pPr>
            <a:r>
              <a:rPr lang="en-US" dirty="0"/>
              <a:t>Customer Check-in flow</a:t>
            </a:r>
            <a:endParaRPr dirty="0"/>
          </a:p>
        </p:txBody>
      </p:sp>
      <p:sp>
        <p:nvSpPr>
          <p:cNvPr id="1229" name="Google Shape;1229;p26"/>
          <p:cNvSpPr/>
          <p:nvPr/>
        </p:nvSpPr>
        <p:spPr>
          <a:xfrm>
            <a:off x="1558677" y="2910147"/>
            <a:ext cx="2669752"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Register RUN (MANDATORY)</a:t>
            </a:r>
            <a:endParaRPr/>
          </a:p>
        </p:txBody>
      </p:sp>
      <p:sp>
        <p:nvSpPr>
          <p:cNvPr id="1230" name="Google Shape;1230;p26"/>
          <p:cNvSpPr/>
          <p:nvPr/>
        </p:nvSpPr>
        <p:spPr>
          <a:xfrm>
            <a:off x="1464978" y="4270360"/>
            <a:ext cx="2841765" cy="461665"/>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Register MCB (scope) against dynamic key</a:t>
            </a:r>
            <a:endParaRPr/>
          </a:p>
        </p:txBody>
      </p:sp>
      <p:sp>
        <p:nvSpPr>
          <p:cNvPr id="1231" name="Google Shape;1231;p26"/>
          <p:cNvSpPr txBox="1"/>
          <p:nvPr/>
        </p:nvSpPr>
        <p:spPr>
          <a:xfrm>
            <a:off x="1558679" y="2181310"/>
            <a:ext cx="2669753"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Register Compile_info (Optional)</a:t>
            </a:r>
            <a:endParaRPr/>
          </a:p>
        </p:txBody>
      </p:sp>
      <p:sp>
        <p:nvSpPr>
          <p:cNvPr id="1232" name="Google Shape;1232;p26"/>
          <p:cNvSpPr/>
          <p:nvPr/>
        </p:nvSpPr>
        <p:spPr>
          <a:xfrm>
            <a:off x="2193757" y="786391"/>
            <a:ext cx="1399591" cy="389513"/>
          </a:xfrm>
          <a:prstGeom prst="ellipse">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    START</a:t>
            </a:r>
            <a:endParaRPr/>
          </a:p>
        </p:txBody>
      </p:sp>
      <p:sp>
        <p:nvSpPr>
          <p:cNvPr id="1233" name="Google Shape;1233;p26"/>
          <p:cNvSpPr/>
          <p:nvPr/>
        </p:nvSpPr>
        <p:spPr>
          <a:xfrm>
            <a:off x="1631847" y="5255702"/>
            <a:ext cx="1399591" cy="334982"/>
          </a:xfrm>
          <a:prstGeom prst="parallelogram">
            <a:avLst>
              <a:gd name="adj" fmla="val 25000"/>
            </a:avLst>
          </a:prstGeom>
          <a:solidFill>
            <a:srgbClr val="FDE8CC"/>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dk1"/>
                </a:solidFill>
                <a:latin typeface="Arial"/>
                <a:ea typeface="Arial"/>
                <a:cs typeface="Arial"/>
                <a:sym typeface="Arial"/>
              </a:rPr>
              <a:t>    Vdb List</a:t>
            </a:r>
            <a:endParaRPr/>
          </a:p>
        </p:txBody>
      </p:sp>
      <p:cxnSp>
        <p:nvCxnSpPr>
          <p:cNvPr id="1234" name="Google Shape;1234;p26"/>
          <p:cNvCxnSpPr>
            <a:stCxn id="1232" idx="4"/>
            <a:endCxn id="1235" idx="0"/>
          </p:cNvCxnSpPr>
          <p:nvPr/>
        </p:nvCxnSpPr>
        <p:spPr>
          <a:xfrm>
            <a:off x="2893553" y="1175904"/>
            <a:ext cx="0" cy="271500"/>
          </a:xfrm>
          <a:prstGeom prst="straightConnector1">
            <a:avLst/>
          </a:prstGeom>
          <a:noFill/>
          <a:ln w="34925" cap="flat" cmpd="sng">
            <a:solidFill>
              <a:srgbClr val="7F7F7F"/>
            </a:solidFill>
            <a:prstDash val="solid"/>
            <a:miter lim="800000"/>
            <a:headEnd type="none" w="sm" len="sm"/>
            <a:tailEnd type="triangle" w="med" len="med"/>
          </a:ln>
        </p:spPr>
      </p:cxnSp>
      <p:cxnSp>
        <p:nvCxnSpPr>
          <p:cNvPr id="1236" name="Google Shape;1236;p26"/>
          <p:cNvCxnSpPr>
            <a:stCxn id="1231" idx="2"/>
            <a:endCxn id="1229" idx="0"/>
          </p:cNvCxnSpPr>
          <p:nvPr/>
        </p:nvCxnSpPr>
        <p:spPr>
          <a:xfrm>
            <a:off x="2893556" y="2458309"/>
            <a:ext cx="0" cy="451800"/>
          </a:xfrm>
          <a:prstGeom prst="straightConnector1">
            <a:avLst/>
          </a:prstGeom>
          <a:noFill/>
          <a:ln w="34925" cap="flat" cmpd="sng">
            <a:solidFill>
              <a:srgbClr val="7F7F7F"/>
            </a:solidFill>
            <a:prstDash val="solid"/>
            <a:miter lim="800000"/>
            <a:headEnd type="none" w="sm" len="sm"/>
            <a:tailEnd type="triangle" w="med" len="med"/>
          </a:ln>
        </p:spPr>
      </p:cxnSp>
      <p:cxnSp>
        <p:nvCxnSpPr>
          <p:cNvPr id="1237" name="Google Shape;1237;p26"/>
          <p:cNvCxnSpPr>
            <a:stCxn id="1238" idx="2"/>
            <a:endCxn id="1230" idx="0"/>
          </p:cNvCxnSpPr>
          <p:nvPr/>
        </p:nvCxnSpPr>
        <p:spPr>
          <a:xfrm flipH="1">
            <a:off x="2885753" y="3883248"/>
            <a:ext cx="7800" cy="387000"/>
          </a:xfrm>
          <a:prstGeom prst="straightConnector1">
            <a:avLst/>
          </a:prstGeom>
          <a:noFill/>
          <a:ln w="34925" cap="flat" cmpd="sng">
            <a:solidFill>
              <a:srgbClr val="7F7F7F"/>
            </a:solidFill>
            <a:prstDash val="solid"/>
            <a:miter lim="800000"/>
            <a:headEnd type="none" w="sm" len="sm"/>
            <a:tailEnd type="triangle" w="med" len="med"/>
          </a:ln>
        </p:spPr>
      </p:cxnSp>
      <p:cxnSp>
        <p:nvCxnSpPr>
          <p:cNvPr id="1239" name="Google Shape;1239;p26"/>
          <p:cNvCxnSpPr>
            <a:stCxn id="1233" idx="1"/>
            <a:endCxn id="1230" idx="2"/>
          </p:cNvCxnSpPr>
          <p:nvPr/>
        </p:nvCxnSpPr>
        <p:spPr>
          <a:xfrm rot="-5400000">
            <a:off x="2367815" y="4737602"/>
            <a:ext cx="523800" cy="512400"/>
          </a:xfrm>
          <a:prstGeom prst="bentConnector3">
            <a:avLst>
              <a:gd name="adj1" fmla="val 50000"/>
            </a:avLst>
          </a:prstGeom>
          <a:noFill/>
          <a:ln w="12700" cap="flat" cmpd="sng">
            <a:solidFill>
              <a:schemeClr val="dk1"/>
            </a:solidFill>
            <a:prstDash val="solid"/>
            <a:miter lim="800000"/>
            <a:headEnd type="none" w="sm" len="sm"/>
            <a:tailEnd type="triangle" w="med" len="med"/>
          </a:ln>
        </p:spPr>
      </p:cxnSp>
      <p:sp>
        <p:nvSpPr>
          <p:cNvPr id="1240" name="Google Shape;1240;p26"/>
          <p:cNvSpPr/>
          <p:nvPr/>
        </p:nvSpPr>
        <p:spPr>
          <a:xfrm>
            <a:off x="3683834" y="1152824"/>
            <a:ext cx="423668" cy="277000"/>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1</a:t>
            </a:r>
            <a:endParaRPr/>
          </a:p>
        </p:txBody>
      </p:sp>
      <p:sp>
        <p:nvSpPr>
          <p:cNvPr id="1241" name="Google Shape;1241;p26"/>
          <p:cNvSpPr/>
          <p:nvPr/>
        </p:nvSpPr>
        <p:spPr>
          <a:xfrm>
            <a:off x="3683834" y="1773375"/>
            <a:ext cx="423668" cy="367036"/>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2</a:t>
            </a:r>
            <a:endParaRPr sz="1800">
              <a:solidFill>
                <a:schemeClr val="lt1"/>
              </a:solidFill>
              <a:latin typeface="Arial"/>
              <a:ea typeface="Arial"/>
              <a:cs typeface="Arial"/>
              <a:sym typeface="Arial"/>
            </a:endParaRPr>
          </a:p>
        </p:txBody>
      </p:sp>
      <p:sp>
        <p:nvSpPr>
          <p:cNvPr id="1242" name="Google Shape;1242;p26"/>
          <p:cNvSpPr/>
          <p:nvPr/>
        </p:nvSpPr>
        <p:spPr>
          <a:xfrm>
            <a:off x="3683835" y="2527161"/>
            <a:ext cx="423668" cy="350251"/>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4</a:t>
            </a:r>
            <a:endParaRPr sz="1800">
              <a:solidFill>
                <a:schemeClr val="lt1"/>
              </a:solidFill>
              <a:latin typeface="Arial"/>
              <a:ea typeface="Arial"/>
              <a:cs typeface="Arial"/>
              <a:sym typeface="Arial"/>
            </a:endParaRPr>
          </a:p>
        </p:txBody>
      </p:sp>
      <p:sp>
        <p:nvSpPr>
          <p:cNvPr id="1243" name="Google Shape;1243;p26"/>
          <p:cNvSpPr/>
          <p:nvPr/>
        </p:nvSpPr>
        <p:spPr>
          <a:xfrm>
            <a:off x="3683835" y="3262505"/>
            <a:ext cx="423668" cy="320069"/>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5</a:t>
            </a:r>
            <a:endParaRPr sz="1800">
              <a:solidFill>
                <a:schemeClr val="lt1"/>
              </a:solidFill>
              <a:latin typeface="Arial"/>
              <a:ea typeface="Arial"/>
              <a:cs typeface="Arial"/>
              <a:sym typeface="Arial"/>
            </a:endParaRPr>
          </a:p>
        </p:txBody>
      </p:sp>
      <p:sp>
        <p:nvSpPr>
          <p:cNvPr id="1235" name="Google Shape;1235;p26"/>
          <p:cNvSpPr/>
          <p:nvPr/>
        </p:nvSpPr>
        <p:spPr>
          <a:xfrm>
            <a:off x="1375668" y="1447259"/>
            <a:ext cx="3035770"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Search or Get Product Key (Optional) </a:t>
            </a:r>
            <a:endParaRPr/>
          </a:p>
        </p:txBody>
      </p:sp>
      <p:cxnSp>
        <p:nvCxnSpPr>
          <p:cNvPr id="1244" name="Google Shape;1244;p26"/>
          <p:cNvCxnSpPr>
            <a:stCxn id="1235" idx="2"/>
          </p:cNvCxnSpPr>
          <p:nvPr/>
        </p:nvCxnSpPr>
        <p:spPr>
          <a:xfrm>
            <a:off x="2893553" y="1724258"/>
            <a:ext cx="0" cy="427800"/>
          </a:xfrm>
          <a:prstGeom prst="straightConnector1">
            <a:avLst/>
          </a:prstGeom>
          <a:noFill/>
          <a:ln w="34925" cap="flat" cmpd="sng">
            <a:solidFill>
              <a:srgbClr val="7F7F7F"/>
            </a:solidFill>
            <a:prstDash val="solid"/>
            <a:miter lim="800000"/>
            <a:headEnd type="none" w="sm" len="sm"/>
            <a:tailEnd type="triangle" w="med" len="med"/>
          </a:ln>
        </p:spPr>
      </p:cxnSp>
      <p:sp>
        <p:nvSpPr>
          <p:cNvPr id="1238" name="Google Shape;1238;p26"/>
          <p:cNvSpPr/>
          <p:nvPr/>
        </p:nvSpPr>
        <p:spPr>
          <a:xfrm>
            <a:off x="1558677" y="3606249"/>
            <a:ext cx="2669753" cy="276999"/>
          </a:xfrm>
          <a:prstGeom prst="rect">
            <a:avLst/>
          </a:prstGeom>
          <a:solidFill>
            <a:srgbClr val="D9C8F0"/>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Get/Save Dynamic Key</a:t>
            </a:r>
            <a:endParaRPr/>
          </a:p>
        </p:txBody>
      </p:sp>
      <p:cxnSp>
        <p:nvCxnSpPr>
          <p:cNvPr id="1245" name="Google Shape;1245;p26"/>
          <p:cNvCxnSpPr>
            <a:stCxn id="1229" idx="2"/>
            <a:endCxn id="1238" idx="0"/>
          </p:cNvCxnSpPr>
          <p:nvPr/>
        </p:nvCxnSpPr>
        <p:spPr>
          <a:xfrm>
            <a:off x="2893553" y="3187146"/>
            <a:ext cx="0" cy="419100"/>
          </a:xfrm>
          <a:prstGeom prst="straightConnector1">
            <a:avLst/>
          </a:prstGeom>
          <a:noFill/>
          <a:ln w="34925" cap="flat" cmpd="sng">
            <a:solidFill>
              <a:srgbClr val="7F7F7F"/>
            </a:solidFill>
            <a:prstDash val="solid"/>
            <a:miter lim="800000"/>
            <a:headEnd type="none" w="sm" len="sm"/>
            <a:tailEnd type="triangle" w="med" len="med"/>
          </a:ln>
        </p:spPr>
      </p:cxnSp>
      <p:sp>
        <p:nvSpPr>
          <p:cNvPr id="1246" name="Google Shape;1246;p26"/>
          <p:cNvSpPr/>
          <p:nvPr/>
        </p:nvSpPr>
        <p:spPr>
          <a:xfrm>
            <a:off x="3694801" y="3950291"/>
            <a:ext cx="423668" cy="320069"/>
          </a:xfrm>
          <a:prstGeom prst="ellipse">
            <a:avLst/>
          </a:prstGeom>
          <a:solidFill>
            <a:srgbClr val="00AAB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6</a:t>
            </a:r>
            <a:endParaRPr sz="1800">
              <a:solidFill>
                <a:schemeClr val="lt1"/>
              </a:solidFill>
              <a:latin typeface="Arial"/>
              <a:ea typeface="Arial"/>
              <a:cs typeface="Arial"/>
              <a:sym typeface="Arial"/>
            </a:endParaRPr>
          </a:p>
        </p:txBody>
      </p:sp>
      <p:sp>
        <p:nvSpPr>
          <p:cNvPr id="1247" name="Google Shape;1247;p26"/>
          <p:cNvSpPr/>
          <p:nvPr/>
        </p:nvSpPr>
        <p:spPr>
          <a:xfrm>
            <a:off x="6283119" y="3950291"/>
            <a:ext cx="2335304" cy="903038"/>
          </a:xfrm>
          <a:prstGeom prst="roundRect">
            <a:avLst>
              <a:gd name="adj" fmla="val 16667"/>
            </a:avLst>
          </a:prstGeom>
          <a:solidFill>
            <a:srgbClr val="8BD187"/>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b="1">
                <a:solidFill>
                  <a:schemeClr val="lt1"/>
                </a:solidFill>
                <a:latin typeface="Arial Rounded"/>
                <a:ea typeface="Arial Rounded"/>
                <a:cs typeface="Arial Rounded"/>
                <a:sym typeface="Arial Rounded"/>
              </a:rPr>
              <a:t>SCM Service</a:t>
            </a:r>
            <a:endParaRPr/>
          </a:p>
        </p:txBody>
      </p:sp>
      <p:cxnSp>
        <p:nvCxnSpPr>
          <p:cNvPr id="1248" name="Google Shape;1248;p26"/>
          <p:cNvCxnSpPr/>
          <p:nvPr/>
        </p:nvCxnSpPr>
        <p:spPr>
          <a:xfrm>
            <a:off x="4375413" y="4417175"/>
            <a:ext cx="1868868" cy="0"/>
          </a:xfrm>
          <a:prstGeom prst="straightConnector1">
            <a:avLst/>
          </a:prstGeom>
          <a:noFill/>
          <a:ln w="34925" cap="flat" cmpd="sng">
            <a:solidFill>
              <a:srgbClr val="7F7F7F"/>
            </a:solidFill>
            <a:prstDash val="solid"/>
            <a:miter lim="800000"/>
            <a:headEnd type="none" w="sm" len="sm"/>
            <a:tailEnd type="triangle" w="med" len="med"/>
          </a:ln>
        </p:spPr>
      </p:cxnSp>
      <p:sp>
        <p:nvSpPr>
          <p:cNvPr id="1249" name="Google Shape;1249;p26"/>
          <p:cNvSpPr/>
          <p:nvPr/>
        </p:nvSpPr>
        <p:spPr>
          <a:xfrm>
            <a:off x="6283130" y="5590684"/>
            <a:ext cx="2335293" cy="903038"/>
          </a:xfrm>
          <a:prstGeom prst="roundRect">
            <a:avLst>
              <a:gd name="adj" fmla="val 16667"/>
            </a:avLst>
          </a:prstGeom>
          <a:solidFill>
            <a:srgbClr val="FC646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b="1">
                <a:solidFill>
                  <a:schemeClr val="lt1"/>
                </a:solidFill>
                <a:latin typeface="Arial Rounded"/>
                <a:ea typeface="Arial Rounded"/>
                <a:cs typeface="Arial Rounded"/>
                <a:sym typeface="Arial Rounded"/>
              </a:rPr>
              <a:t>MCB</a:t>
            </a:r>
            <a:endParaRPr/>
          </a:p>
        </p:txBody>
      </p:sp>
      <p:cxnSp>
        <p:nvCxnSpPr>
          <p:cNvPr id="1250" name="Google Shape;1250;p26"/>
          <p:cNvCxnSpPr>
            <a:stCxn id="1247" idx="2"/>
          </p:cNvCxnSpPr>
          <p:nvPr/>
        </p:nvCxnSpPr>
        <p:spPr>
          <a:xfrm>
            <a:off x="7450771" y="4853329"/>
            <a:ext cx="0" cy="737400"/>
          </a:xfrm>
          <a:prstGeom prst="straightConnector1">
            <a:avLst/>
          </a:prstGeom>
          <a:noFill/>
          <a:ln w="34925" cap="flat" cmpd="sng">
            <a:solidFill>
              <a:srgbClr val="7F7F7F"/>
            </a:solidFill>
            <a:prstDash val="solid"/>
            <a:miter lim="800000"/>
            <a:headEnd type="none" w="sm" len="sm"/>
            <a:tailEnd type="triangle" w="med" len="med"/>
          </a:ln>
        </p:spPr>
      </p:cxnSp>
      <p:sp>
        <p:nvSpPr>
          <p:cNvPr id="1251" name="Google Shape;1251;p26"/>
          <p:cNvSpPr/>
          <p:nvPr/>
        </p:nvSpPr>
        <p:spPr>
          <a:xfrm>
            <a:off x="5512317" y="2597212"/>
            <a:ext cx="1934253" cy="551736"/>
          </a:xfrm>
          <a:prstGeom prst="parallelogram">
            <a:avLst>
              <a:gd name="adj" fmla="val 25000"/>
            </a:avLst>
          </a:prstGeom>
          <a:solidFill>
            <a:srgbClr val="FDE8CC"/>
          </a:solidFill>
          <a:ln w="12700" cap="flat" cmpd="sng">
            <a:solidFill>
              <a:schemeClr val="accent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dk1"/>
                </a:solidFill>
                <a:latin typeface="Arial"/>
                <a:ea typeface="Arial"/>
                <a:cs typeface="Arial"/>
                <a:sym typeface="Arial"/>
              </a:rPr>
              <a:t>Reference VDB auto-determined</a:t>
            </a:r>
            <a:endParaRPr/>
          </a:p>
        </p:txBody>
      </p:sp>
      <p:cxnSp>
        <p:nvCxnSpPr>
          <p:cNvPr id="1252" name="Google Shape;1252;p26"/>
          <p:cNvCxnSpPr>
            <a:stCxn id="1251" idx="3"/>
            <a:endCxn id="1247" idx="0"/>
          </p:cNvCxnSpPr>
          <p:nvPr/>
        </p:nvCxnSpPr>
        <p:spPr>
          <a:xfrm rot="-5400000" flipH="1">
            <a:off x="6530027" y="3029398"/>
            <a:ext cx="801300" cy="1040400"/>
          </a:xfrm>
          <a:prstGeom prst="bentConnector3">
            <a:avLst>
              <a:gd name="adj1" fmla="val 50003"/>
            </a:avLst>
          </a:prstGeom>
          <a:noFill/>
          <a:ln w="12700" cap="flat" cmpd="sng">
            <a:solidFill>
              <a:schemeClr val="dk1"/>
            </a:solidFill>
            <a:prstDash val="solid"/>
            <a:miter lim="800000"/>
            <a:headEnd type="none" w="sm" len="sm"/>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27"/>
          <p:cNvSpPr txBox="1">
            <a:spLocks noGrp="1"/>
          </p:cNvSpPr>
          <p:nvPr>
            <p:ph type="title"/>
          </p:nvPr>
        </p:nvSpPr>
        <p:spPr>
          <a:xfrm>
            <a:off x="457039" y="98784"/>
            <a:ext cx="11277922" cy="914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a:t>Check-in Flow in CI System</a:t>
            </a:r>
            <a:endParaRPr/>
          </a:p>
        </p:txBody>
      </p:sp>
      <p:sp>
        <p:nvSpPr>
          <p:cNvPr id="1258" name="Google Shape;1258;p27"/>
          <p:cNvSpPr/>
          <p:nvPr/>
        </p:nvSpPr>
        <p:spPr>
          <a:xfrm>
            <a:off x="2326533" y="1160053"/>
            <a:ext cx="8003476" cy="438150"/>
          </a:xfrm>
          <a:prstGeom prst="snip2DiagRect">
            <a:avLst>
              <a:gd name="adj1" fmla="val 0"/>
              <a:gd name="adj2" fmla="val 16667"/>
            </a:avLst>
          </a:prstGeom>
          <a:solidFill>
            <a:srgbClr val="D9C8F0"/>
          </a:solidFill>
          <a:ln>
            <a:no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r>
              <a:rPr lang="en-US" sz="2000" b="0" i="0" u="none" strike="noStrike" cap="none">
                <a:solidFill>
                  <a:srgbClr val="3B1C62"/>
                </a:solidFill>
                <a:latin typeface="Calibri"/>
                <a:ea typeface="Calibri"/>
                <a:cs typeface="Calibri"/>
                <a:sym typeface="Calibri"/>
              </a:rPr>
              <a:t>Pre</a:t>
            </a:r>
            <a:r>
              <a:rPr lang="en-US" sz="2000">
                <a:solidFill>
                  <a:srgbClr val="3B1C62"/>
                </a:solidFill>
                <a:latin typeface="Calibri"/>
                <a:ea typeface="Calibri"/>
                <a:cs typeface="Calibri"/>
                <a:sym typeface="Calibri"/>
              </a:rPr>
              <a:t>diction (triggered by a checkin)</a:t>
            </a:r>
            <a:endParaRPr sz="1600" b="0" i="0" u="none" strike="noStrike" cap="none">
              <a:solidFill>
                <a:srgbClr val="3B1C62"/>
              </a:solidFill>
              <a:latin typeface="Calibri"/>
              <a:ea typeface="Calibri"/>
              <a:cs typeface="Calibri"/>
              <a:sym typeface="Calibri"/>
            </a:endParaRPr>
          </a:p>
        </p:txBody>
      </p:sp>
      <p:grpSp>
        <p:nvGrpSpPr>
          <p:cNvPr id="1259" name="Google Shape;1259;p27"/>
          <p:cNvGrpSpPr/>
          <p:nvPr/>
        </p:nvGrpSpPr>
        <p:grpSpPr>
          <a:xfrm>
            <a:off x="2269016" y="2011391"/>
            <a:ext cx="8917834" cy="1832038"/>
            <a:chOff x="2508727" y="2616163"/>
            <a:chExt cx="7393155" cy="1593137"/>
          </a:xfrm>
        </p:grpSpPr>
        <p:sp>
          <p:nvSpPr>
            <p:cNvPr id="1260" name="Google Shape;1260;p27"/>
            <p:cNvSpPr/>
            <p:nvPr/>
          </p:nvSpPr>
          <p:spPr>
            <a:xfrm>
              <a:off x="8947659" y="3620172"/>
              <a:ext cx="381689" cy="248927"/>
            </a:xfrm>
            <a:custGeom>
              <a:avLst/>
              <a:gdLst/>
              <a:ahLst/>
              <a:cxnLst/>
              <a:rect l="l" t="t" r="r" b="b"/>
              <a:pathLst>
                <a:path w="120000" h="120000" extrusionOk="0">
                  <a:moveTo>
                    <a:pt x="0" y="0"/>
                  </a:moveTo>
                  <a:lnTo>
                    <a:pt x="0" y="120000"/>
                  </a:lnTo>
                  <a:lnTo>
                    <a:pt x="120000" y="120000"/>
                  </a:lnTo>
                </a:path>
              </a:pathLst>
            </a:custGeom>
            <a:noFill/>
            <a:ln w="12700" cap="flat" cmpd="sng">
              <a:solidFill>
                <a:srgbClr val="87BF86"/>
              </a:solidFill>
              <a:prstDash val="solid"/>
              <a:miter lim="800000"/>
              <a:headEnd type="none" w="sm" len="sm"/>
              <a:tailEnd type="none" w="sm" len="sm"/>
            </a:ln>
          </p:spPr>
        </p:sp>
        <p:sp>
          <p:nvSpPr>
            <p:cNvPr id="1261" name="Google Shape;1261;p27"/>
            <p:cNvSpPr/>
            <p:nvPr/>
          </p:nvSpPr>
          <p:spPr>
            <a:xfrm>
              <a:off x="8445655" y="3031043"/>
              <a:ext cx="502004" cy="174249"/>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4BAB47"/>
              </a:solidFill>
              <a:prstDash val="solid"/>
              <a:miter lim="800000"/>
              <a:headEnd type="none" w="sm" len="sm"/>
              <a:tailEnd type="none" w="sm" len="sm"/>
            </a:ln>
          </p:spPr>
        </p:sp>
        <p:sp>
          <p:nvSpPr>
            <p:cNvPr id="1262" name="Google Shape;1262;p27"/>
            <p:cNvSpPr/>
            <p:nvPr/>
          </p:nvSpPr>
          <p:spPr>
            <a:xfrm>
              <a:off x="7943650" y="3620172"/>
              <a:ext cx="381689" cy="248927"/>
            </a:xfrm>
            <a:custGeom>
              <a:avLst/>
              <a:gdLst/>
              <a:ahLst/>
              <a:cxnLst/>
              <a:rect l="l" t="t" r="r" b="b"/>
              <a:pathLst>
                <a:path w="120000" h="120000" extrusionOk="0">
                  <a:moveTo>
                    <a:pt x="0" y="0"/>
                  </a:moveTo>
                  <a:lnTo>
                    <a:pt x="0" y="120000"/>
                  </a:lnTo>
                  <a:lnTo>
                    <a:pt x="120000" y="120000"/>
                  </a:lnTo>
                </a:path>
              </a:pathLst>
            </a:custGeom>
            <a:noFill/>
            <a:ln w="12700" cap="flat" cmpd="sng">
              <a:solidFill>
                <a:srgbClr val="87BF86"/>
              </a:solidFill>
              <a:prstDash val="solid"/>
              <a:miter lim="800000"/>
              <a:headEnd type="none" w="sm" len="sm"/>
              <a:tailEnd type="none" w="sm" len="sm"/>
            </a:ln>
          </p:spPr>
        </p:sp>
        <p:sp>
          <p:nvSpPr>
            <p:cNvPr id="1263" name="Google Shape;1263;p27"/>
            <p:cNvSpPr/>
            <p:nvPr/>
          </p:nvSpPr>
          <p:spPr>
            <a:xfrm>
              <a:off x="7943650" y="3031043"/>
              <a:ext cx="502004" cy="174249"/>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rgbClr val="4BAB47"/>
              </a:solidFill>
              <a:prstDash val="solid"/>
              <a:miter lim="800000"/>
              <a:headEnd type="none" w="sm" len="sm"/>
              <a:tailEnd type="none" w="sm" len="sm"/>
            </a:ln>
          </p:spPr>
        </p:sp>
        <p:sp>
          <p:nvSpPr>
            <p:cNvPr id="1264" name="Google Shape;1264;p27"/>
            <p:cNvSpPr/>
            <p:nvPr/>
          </p:nvSpPr>
          <p:spPr>
            <a:xfrm>
              <a:off x="6939642" y="3620172"/>
              <a:ext cx="381689" cy="248927"/>
            </a:xfrm>
            <a:custGeom>
              <a:avLst/>
              <a:gdLst/>
              <a:ahLst/>
              <a:cxnLst/>
              <a:rect l="l" t="t" r="r" b="b"/>
              <a:pathLst>
                <a:path w="120000" h="120000" extrusionOk="0">
                  <a:moveTo>
                    <a:pt x="0" y="0"/>
                  </a:moveTo>
                  <a:lnTo>
                    <a:pt x="0" y="120000"/>
                  </a:lnTo>
                  <a:lnTo>
                    <a:pt x="120000" y="120000"/>
                  </a:lnTo>
                </a:path>
              </a:pathLst>
            </a:custGeom>
            <a:noFill/>
            <a:ln w="12700" cap="flat" cmpd="sng">
              <a:solidFill>
                <a:srgbClr val="87BF86"/>
              </a:solidFill>
              <a:prstDash val="solid"/>
              <a:miter lim="800000"/>
              <a:headEnd type="none" w="sm" len="sm"/>
              <a:tailEnd type="none" w="sm" len="sm"/>
            </a:ln>
          </p:spPr>
        </p:sp>
        <p:sp>
          <p:nvSpPr>
            <p:cNvPr id="1265" name="Google Shape;1265;p27"/>
            <p:cNvSpPr/>
            <p:nvPr/>
          </p:nvSpPr>
          <p:spPr>
            <a:xfrm>
              <a:off x="6437637" y="3031043"/>
              <a:ext cx="502004" cy="174249"/>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4BAB47"/>
              </a:solidFill>
              <a:prstDash val="solid"/>
              <a:miter lim="800000"/>
              <a:headEnd type="none" w="sm" len="sm"/>
              <a:tailEnd type="none" w="sm" len="sm"/>
            </a:ln>
          </p:spPr>
        </p:sp>
        <p:sp>
          <p:nvSpPr>
            <p:cNvPr id="1266" name="Google Shape;1266;p27"/>
            <p:cNvSpPr/>
            <p:nvPr/>
          </p:nvSpPr>
          <p:spPr>
            <a:xfrm>
              <a:off x="5935633" y="3620172"/>
              <a:ext cx="381689" cy="248927"/>
            </a:xfrm>
            <a:custGeom>
              <a:avLst/>
              <a:gdLst/>
              <a:ahLst/>
              <a:cxnLst/>
              <a:rect l="l" t="t" r="r" b="b"/>
              <a:pathLst>
                <a:path w="120000" h="120000" extrusionOk="0">
                  <a:moveTo>
                    <a:pt x="0" y="0"/>
                  </a:moveTo>
                  <a:lnTo>
                    <a:pt x="0" y="120000"/>
                  </a:lnTo>
                  <a:lnTo>
                    <a:pt x="120000" y="120000"/>
                  </a:lnTo>
                </a:path>
              </a:pathLst>
            </a:custGeom>
            <a:noFill/>
            <a:ln w="12700" cap="flat" cmpd="sng">
              <a:solidFill>
                <a:srgbClr val="87BF86"/>
              </a:solidFill>
              <a:prstDash val="solid"/>
              <a:miter lim="800000"/>
              <a:headEnd type="none" w="sm" len="sm"/>
              <a:tailEnd type="none" w="sm" len="sm"/>
            </a:ln>
          </p:spPr>
        </p:sp>
        <p:sp>
          <p:nvSpPr>
            <p:cNvPr id="1267" name="Google Shape;1267;p27"/>
            <p:cNvSpPr/>
            <p:nvPr/>
          </p:nvSpPr>
          <p:spPr>
            <a:xfrm>
              <a:off x="5935633" y="3031043"/>
              <a:ext cx="502004" cy="174249"/>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rgbClr val="4BAB47"/>
              </a:solidFill>
              <a:prstDash val="solid"/>
              <a:miter lim="800000"/>
              <a:headEnd type="none" w="sm" len="sm"/>
              <a:tailEnd type="none" w="sm" len="sm"/>
            </a:ln>
          </p:spPr>
        </p:sp>
        <p:sp>
          <p:nvSpPr>
            <p:cNvPr id="1268" name="Google Shape;1268;p27"/>
            <p:cNvSpPr/>
            <p:nvPr/>
          </p:nvSpPr>
          <p:spPr>
            <a:xfrm>
              <a:off x="4587274" y="3620172"/>
              <a:ext cx="344350" cy="248927"/>
            </a:xfrm>
            <a:custGeom>
              <a:avLst/>
              <a:gdLst/>
              <a:ahLst/>
              <a:cxnLst/>
              <a:rect l="l" t="t" r="r" b="b"/>
              <a:pathLst>
                <a:path w="120000" h="120000" extrusionOk="0">
                  <a:moveTo>
                    <a:pt x="120000" y="0"/>
                  </a:moveTo>
                  <a:lnTo>
                    <a:pt x="120000" y="120000"/>
                  </a:lnTo>
                  <a:lnTo>
                    <a:pt x="0" y="120000"/>
                  </a:lnTo>
                </a:path>
              </a:pathLst>
            </a:custGeom>
            <a:noFill/>
            <a:ln w="12700" cap="flat" cmpd="sng">
              <a:solidFill>
                <a:srgbClr val="87BF86"/>
              </a:solidFill>
              <a:prstDash val="solid"/>
              <a:miter lim="800000"/>
              <a:headEnd type="none" w="sm" len="sm"/>
              <a:tailEnd type="none" w="sm" len="sm"/>
            </a:ln>
          </p:spPr>
        </p:sp>
        <p:sp>
          <p:nvSpPr>
            <p:cNvPr id="1269" name="Google Shape;1269;p27"/>
            <p:cNvSpPr/>
            <p:nvPr/>
          </p:nvSpPr>
          <p:spPr>
            <a:xfrm>
              <a:off x="3927615" y="3031043"/>
              <a:ext cx="846354" cy="248927"/>
            </a:xfrm>
            <a:custGeom>
              <a:avLst/>
              <a:gdLst/>
              <a:ahLst/>
              <a:cxnLst/>
              <a:rect l="l" t="t" r="r" b="b"/>
              <a:pathLst>
                <a:path w="120000" h="120000" extrusionOk="0">
                  <a:moveTo>
                    <a:pt x="0" y="0"/>
                  </a:moveTo>
                  <a:lnTo>
                    <a:pt x="0" y="120000"/>
                  </a:lnTo>
                  <a:lnTo>
                    <a:pt x="120000" y="120000"/>
                  </a:lnTo>
                </a:path>
              </a:pathLst>
            </a:custGeom>
            <a:noFill/>
            <a:ln w="12700" cap="flat" cmpd="sng">
              <a:solidFill>
                <a:srgbClr val="4BAB47"/>
              </a:solidFill>
              <a:prstDash val="solid"/>
              <a:miter lim="800000"/>
              <a:headEnd type="none" w="sm" len="sm"/>
              <a:tailEnd type="none" w="sm" len="sm"/>
            </a:ln>
          </p:spPr>
        </p:sp>
        <p:sp>
          <p:nvSpPr>
            <p:cNvPr id="1270" name="Google Shape;1270;p27"/>
            <p:cNvSpPr/>
            <p:nvPr/>
          </p:nvSpPr>
          <p:spPr>
            <a:xfrm>
              <a:off x="3081261" y="3620172"/>
              <a:ext cx="344350" cy="248927"/>
            </a:xfrm>
            <a:custGeom>
              <a:avLst/>
              <a:gdLst/>
              <a:ahLst/>
              <a:cxnLst/>
              <a:rect l="l" t="t" r="r" b="b"/>
              <a:pathLst>
                <a:path w="120000" h="120000" extrusionOk="0">
                  <a:moveTo>
                    <a:pt x="120000" y="0"/>
                  </a:moveTo>
                  <a:lnTo>
                    <a:pt x="120000" y="120000"/>
                  </a:lnTo>
                  <a:lnTo>
                    <a:pt x="0" y="120000"/>
                  </a:lnTo>
                </a:path>
              </a:pathLst>
            </a:custGeom>
            <a:noFill/>
            <a:ln w="12700" cap="flat" cmpd="sng">
              <a:solidFill>
                <a:srgbClr val="87BF86"/>
              </a:solidFill>
              <a:prstDash val="solid"/>
              <a:miter lim="800000"/>
              <a:headEnd type="none" w="sm" len="sm"/>
              <a:tailEnd type="none" w="sm" len="sm"/>
            </a:ln>
          </p:spPr>
        </p:sp>
        <p:sp>
          <p:nvSpPr>
            <p:cNvPr id="1271" name="Google Shape;1271;p27"/>
            <p:cNvSpPr/>
            <p:nvPr/>
          </p:nvSpPr>
          <p:spPr>
            <a:xfrm>
              <a:off x="3583265" y="3031043"/>
              <a:ext cx="344350" cy="248927"/>
            </a:xfrm>
            <a:custGeom>
              <a:avLst/>
              <a:gdLst/>
              <a:ahLst/>
              <a:cxnLst/>
              <a:rect l="l" t="t" r="r" b="b"/>
              <a:pathLst>
                <a:path w="120000" h="120000" extrusionOk="0">
                  <a:moveTo>
                    <a:pt x="120000" y="0"/>
                  </a:moveTo>
                  <a:lnTo>
                    <a:pt x="120000" y="120000"/>
                  </a:lnTo>
                  <a:lnTo>
                    <a:pt x="0" y="120000"/>
                  </a:lnTo>
                </a:path>
              </a:pathLst>
            </a:custGeom>
            <a:noFill/>
            <a:ln w="12700" cap="flat" cmpd="sng">
              <a:solidFill>
                <a:srgbClr val="4BAB47"/>
              </a:solidFill>
              <a:prstDash val="solid"/>
              <a:miter lim="800000"/>
              <a:headEnd type="none" w="sm" len="sm"/>
              <a:tailEnd type="none" w="sm" len="sm"/>
            </a:ln>
          </p:spPr>
        </p:sp>
        <p:sp>
          <p:nvSpPr>
            <p:cNvPr id="1272" name="Google Shape;1272;p27"/>
            <p:cNvSpPr/>
            <p:nvPr/>
          </p:nvSpPr>
          <p:spPr>
            <a:xfrm>
              <a:off x="3720175" y="2616163"/>
              <a:ext cx="414879" cy="414879"/>
            </a:xfrm>
            <a:prstGeom prst="arc">
              <a:avLst>
                <a:gd name="adj1" fmla="val 13200000"/>
                <a:gd name="adj2" fmla="val 192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3720175" y="2616163"/>
              <a:ext cx="414879" cy="414879"/>
            </a:xfrm>
            <a:prstGeom prst="arc">
              <a:avLst>
                <a:gd name="adj1" fmla="val 2400000"/>
                <a:gd name="adj2" fmla="val 84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3512735" y="2690841"/>
              <a:ext cx="829759" cy="265522"/>
            </a:xfrm>
            <a:custGeom>
              <a:avLst/>
              <a:gdLst/>
              <a:ahLst/>
              <a:cxnLst/>
              <a:rect l="l" t="t" r="r" b="b"/>
              <a:pathLst>
                <a:path w="829759" h="265522" extrusionOk="0">
                  <a:moveTo>
                    <a:pt x="0" y="0"/>
                  </a:moveTo>
                  <a:lnTo>
                    <a:pt x="829759" y="0"/>
                  </a:lnTo>
                  <a:lnTo>
                    <a:pt x="829759" y="265522"/>
                  </a:lnTo>
                  <a:lnTo>
                    <a:pt x="0" y="265522"/>
                  </a:lnTo>
                  <a:lnTo>
                    <a:pt x="0" y="0"/>
                  </a:lnTo>
                  <a:close/>
                </a:path>
              </a:pathLst>
            </a:custGeom>
            <a:noFill/>
            <a:ln>
              <a:noFill/>
            </a:ln>
          </p:spPr>
          <p:txBody>
            <a:bodyPr spcFirstLastPara="1" wrap="square" lIns="4425" tIns="4425" rIns="4425" bIns="4425" anchor="ctr" anchorCtr="0">
              <a:noAutofit/>
            </a:bodyPr>
            <a:lstStyle/>
            <a:p>
              <a:pPr marL="0" marR="0" lvl="0" indent="0" algn="ctr" rtl="0">
                <a:lnSpc>
                  <a:spcPct val="90000"/>
                </a:lnSpc>
                <a:spcBef>
                  <a:spcPts val="0"/>
                </a:spcBef>
                <a:spcAft>
                  <a:spcPts val="0"/>
                </a:spcAft>
                <a:buClr>
                  <a:schemeClr val="dk1"/>
                </a:buClr>
                <a:buSzPts val="700"/>
                <a:buFont typeface="Arial"/>
                <a:buNone/>
              </a:pPr>
              <a:r>
                <a:rPr lang="en-US" sz="700" b="1">
                  <a:solidFill>
                    <a:schemeClr val="dk1"/>
                  </a:solidFill>
                  <a:latin typeface="Arial"/>
                  <a:ea typeface="Arial"/>
                  <a:cs typeface="Arial"/>
                  <a:sym typeface="Arial"/>
                </a:rPr>
                <a:t>Checkin/Bundle_1</a:t>
              </a:r>
              <a:endParaRPr/>
            </a:p>
          </p:txBody>
        </p:sp>
        <p:sp>
          <p:nvSpPr>
            <p:cNvPr id="1275" name="Google Shape;1275;p27"/>
            <p:cNvSpPr/>
            <p:nvPr/>
          </p:nvSpPr>
          <p:spPr>
            <a:xfrm>
              <a:off x="3218171" y="3205292"/>
              <a:ext cx="414879" cy="414879"/>
            </a:xfrm>
            <a:prstGeom prst="arc">
              <a:avLst>
                <a:gd name="adj1" fmla="val 13200000"/>
                <a:gd name="adj2" fmla="val 192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3218171" y="3205292"/>
              <a:ext cx="414879" cy="414879"/>
            </a:xfrm>
            <a:prstGeom prst="arc">
              <a:avLst>
                <a:gd name="adj1" fmla="val 2400000"/>
                <a:gd name="adj2" fmla="val 84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3010731" y="3279971"/>
              <a:ext cx="829759" cy="265522"/>
            </a:xfrm>
            <a:custGeom>
              <a:avLst/>
              <a:gdLst/>
              <a:ahLst/>
              <a:cxnLst/>
              <a:rect l="l" t="t" r="r" b="b"/>
              <a:pathLst>
                <a:path w="829759" h="265522" extrusionOk="0">
                  <a:moveTo>
                    <a:pt x="0" y="0"/>
                  </a:moveTo>
                  <a:lnTo>
                    <a:pt x="829759" y="0"/>
                  </a:lnTo>
                  <a:lnTo>
                    <a:pt x="829759" y="265522"/>
                  </a:lnTo>
                  <a:lnTo>
                    <a:pt x="0" y="265522"/>
                  </a:lnTo>
                  <a:lnTo>
                    <a:pt x="0" y="0"/>
                  </a:lnTo>
                  <a:close/>
                </a:path>
              </a:pathLst>
            </a:custGeom>
            <a:noFill/>
            <a:ln>
              <a:noFill/>
            </a:ln>
          </p:spPr>
          <p:txBody>
            <a:bodyPr spcFirstLastPara="1" wrap="square" lIns="4425" tIns="4425" rIns="4425" bIns="4425" anchor="ctr" anchorCtr="0">
              <a:noAutofit/>
            </a:bodyPr>
            <a:lstStyle/>
            <a:p>
              <a:pPr marL="0" marR="0" lvl="0" indent="0" algn="ctr" rtl="0">
                <a:lnSpc>
                  <a:spcPct val="90000"/>
                </a:lnSpc>
                <a:spcBef>
                  <a:spcPts val="0"/>
                </a:spcBef>
                <a:spcAft>
                  <a:spcPts val="0"/>
                </a:spcAft>
                <a:buClr>
                  <a:schemeClr val="dk1"/>
                </a:buClr>
                <a:buSzPts val="700"/>
                <a:buFont typeface="Arial"/>
                <a:buNone/>
              </a:pPr>
              <a:r>
                <a:rPr lang="en-US" sz="700" b="1">
                  <a:solidFill>
                    <a:schemeClr val="dk1"/>
                  </a:solidFill>
                  <a:latin typeface="Arial"/>
                  <a:ea typeface="Arial"/>
                  <a:cs typeface="Arial"/>
                  <a:sym typeface="Arial"/>
                </a:rPr>
                <a:t>Config1 (compile_flow_1)</a:t>
              </a:r>
              <a:endParaRPr/>
            </a:p>
          </p:txBody>
        </p:sp>
        <p:sp>
          <p:nvSpPr>
            <p:cNvPr id="1278" name="Google Shape;1278;p27"/>
            <p:cNvSpPr/>
            <p:nvPr/>
          </p:nvSpPr>
          <p:spPr>
            <a:xfrm>
              <a:off x="2716167" y="3794421"/>
              <a:ext cx="414879" cy="414879"/>
            </a:xfrm>
            <a:prstGeom prst="arc">
              <a:avLst>
                <a:gd name="adj1" fmla="val 13200000"/>
                <a:gd name="adj2" fmla="val 192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2716167" y="3794421"/>
              <a:ext cx="414879" cy="414879"/>
            </a:xfrm>
            <a:prstGeom prst="arc">
              <a:avLst>
                <a:gd name="adj1" fmla="val 2400000"/>
                <a:gd name="adj2" fmla="val 84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2508727" y="3869100"/>
              <a:ext cx="829759" cy="265522"/>
            </a:xfrm>
            <a:custGeom>
              <a:avLst/>
              <a:gdLst/>
              <a:ahLst/>
              <a:cxnLst/>
              <a:rect l="l" t="t" r="r" b="b"/>
              <a:pathLst>
                <a:path w="829759" h="265522" extrusionOk="0">
                  <a:moveTo>
                    <a:pt x="0" y="0"/>
                  </a:moveTo>
                  <a:lnTo>
                    <a:pt x="829759" y="0"/>
                  </a:lnTo>
                  <a:lnTo>
                    <a:pt x="829759" y="265522"/>
                  </a:lnTo>
                  <a:lnTo>
                    <a:pt x="0" y="265522"/>
                  </a:lnTo>
                  <a:lnTo>
                    <a:pt x="0" y="0"/>
                  </a:lnTo>
                  <a:close/>
                </a:path>
              </a:pathLst>
            </a:custGeom>
            <a:noFill/>
            <a:ln>
              <a:noFill/>
            </a:ln>
          </p:spPr>
          <p:txBody>
            <a:bodyPr spcFirstLastPara="1" wrap="square" lIns="4425" tIns="4425" rIns="4425" bIns="4425" anchor="ctr" anchorCtr="0">
              <a:noAutofit/>
            </a:bodyPr>
            <a:lstStyle/>
            <a:p>
              <a:pPr marL="0" marR="0" lvl="0" indent="0" algn="ctr" rtl="0">
                <a:lnSpc>
                  <a:spcPct val="90000"/>
                </a:lnSpc>
                <a:spcBef>
                  <a:spcPts val="0"/>
                </a:spcBef>
                <a:spcAft>
                  <a:spcPts val="0"/>
                </a:spcAft>
                <a:buClr>
                  <a:schemeClr val="dk1"/>
                </a:buClr>
                <a:buSzPts val="700"/>
                <a:buFont typeface="Arial"/>
                <a:buNone/>
              </a:pPr>
              <a:r>
                <a:rPr lang="en-US" sz="700" b="1">
                  <a:solidFill>
                    <a:schemeClr val="dk1"/>
                  </a:solidFill>
                  <a:latin typeface="Arial"/>
                  <a:ea typeface="Arial"/>
                  <a:cs typeface="Arial"/>
                  <a:sym typeface="Arial"/>
                </a:rPr>
                <a:t>comp.vdb.json</a:t>
              </a:r>
              <a:endParaRPr/>
            </a:p>
          </p:txBody>
        </p:sp>
        <p:sp>
          <p:nvSpPr>
            <p:cNvPr id="1281" name="Google Shape;1281;p27"/>
            <p:cNvSpPr/>
            <p:nvPr/>
          </p:nvSpPr>
          <p:spPr>
            <a:xfrm>
              <a:off x="4724184" y="3205292"/>
              <a:ext cx="414879" cy="414879"/>
            </a:xfrm>
            <a:prstGeom prst="arc">
              <a:avLst>
                <a:gd name="adj1" fmla="val 13200000"/>
                <a:gd name="adj2" fmla="val 192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4724184" y="3205292"/>
              <a:ext cx="414879" cy="414879"/>
            </a:xfrm>
            <a:prstGeom prst="arc">
              <a:avLst>
                <a:gd name="adj1" fmla="val 2400000"/>
                <a:gd name="adj2" fmla="val 84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4516744" y="3279971"/>
              <a:ext cx="829759" cy="265522"/>
            </a:xfrm>
            <a:custGeom>
              <a:avLst/>
              <a:gdLst/>
              <a:ahLst/>
              <a:cxnLst/>
              <a:rect l="l" t="t" r="r" b="b"/>
              <a:pathLst>
                <a:path w="829759" h="265522" extrusionOk="0">
                  <a:moveTo>
                    <a:pt x="0" y="0"/>
                  </a:moveTo>
                  <a:lnTo>
                    <a:pt x="829759" y="0"/>
                  </a:lnTo>
                  <a:lnTo>
                    <a:pt x="829759" y="265522"/>
                  </a:lnTo>
                  <a:lnTo>
                    <a:pt x="0" y="265522"/>
                  </a:lnTo>
                  <a:lnTo>
                    <a:pt x="0" y="0"/>
                  </a:lnTo>
                  <a:close/>
                </a:path>
              </a:pathLst>
            </a:custGeom>
            <a:noFill/>
            <a:ln>
              <a:noFill/>
            </a:ln>
          </p:spPr>
          <p:txBody>
            <a:bodyPr spcFirstLastPara="1" wrap="square" lIns="4425" tIns="4425" rIns="4425" bIns="4425" anchor="ctr" anchorCtr="0">
              <a:noAutofit/>
            </a:bodyPr>
            <a:lstStyle/>
            <a:p>
              <a:pPr marL="0" marR="0" lvl="0" indent="0" algn="ctr" rtl="0">
                <a:lnSpc>
                  <a:spcPct val="90000"/>
                </a:lnSpc>
                <a:spcBef>
                  <a:spcPts val="0"/>
                </a:spcBef>
                <a:spcAft>
                  <a:spcPts val="0"/>
                </a:spcAft>
                <a:buClr>
                  <a:schemeClr val="dk1"/>
                </a:buClr>
                <a:buSzPts val="700"/>
                <a:buFont typeface="Arial"/>
                <a:buNone/>
              </a:pPr>
              <a:r>
                <a:rPr lang="en-US" sz="700" b="1">
                  <a:solidFill>
                    <a:schemeClr val="dk1"/>
                  </a:solidFill>
                  <a:latin typeface="Arial"/>
                  <a:ea typeface="Arial"/>
                  <a:cs typeface="Arial"/>
                  <a:sym typeface="Arial"/>
                </a:rPr>
                <a:t>Config2 (compile_flow_2)</a:t>
              </a:r>
              <a:endParaRPr/>
            </a:p>
          </p:txBody>
        </p:sp>
        <p:sp>
          <p:nvSpPr>
            <p:cNvPr id="1284" name="Google Shape;1284;p27"/>
            <p:cNvSpPr/>
            <p:nvPr/>
          </p:nvSpPr>
          <p:spPr>
            <a:xfrm>
              <a:off x="4222180" y="3794421"/>
              <a:ext cx="414879" cy="414879"/>
            </a:xfrm>
            <a:prstGeom prst="arc">
              <a:avLst>
                <a:gd name="adj1" fmla="val 13200000"/>
                <a:gd name="adj2" fmla="val 192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7"/>
            <p:cNvSpPr/>
            <p:nvPr/>
          </p:nvSpPr>
          <p:spPr>
            <a:xfrm>
              <a:off x="4222180" y="3794421"/>
              <a:ext cx="414879" cy="414879"/>
            </a:xfrm>
            <a:prstGeom prst="arc">
              <a:avLst>
                <a:gd name="adj1" fmla="val 2400000"/>
                <a:gd name="adj2" fmla="val 84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7"/>
            <p:cNvSpPr/>
            <p:nvPr/>
          </p:nvSpPr>
          <p:spPr>
            <a:xfrm>
              <a:off x="4014740" y="3869100"/>
              <a:ext cx="829759" cy="265522"/>
            </a:xfrm>
            <a:custGeom>
              <a:avLst/>
              <a:gdLst/>
              <a:ahLst/>
              <a:cxnLst/>
              <a:rect l="l" t="t" r="r" b="b"/>
              <a:pathLst>
                <a:path w="829759" h="265522" extrusionOk="0">
                  <a:moveTo>
                    <a:pt x="0" y="0"/>
                  </a:moveTo>
                  <a:lnTo>
                    <a:pt x="829759" y="0"/>
                  </a:lnTo>
                  <a:lnTo>
                    <a:pt x="829759" y="265522"/>
                  </a:lnTo>
                  <a:lnTo>
                    <a:pt x="0" y="265522"/>
                  </a:lnTo>
                  <a:lnTo>
                    <a:pt x="0" y="0"/>
                  </a:lnTo>
                  <a:close/>
                </a:path>
              </a:pathLst>
            </a:custGeom>
            <a:noFill/>
            <a:ln>
              <a:noFill/>
            </a:ln>
          </p:spPr>
          <p:txBody>
            <a:bodyPr spcFirstLastPara="1" wrap="square" lIns="4425" tIns="4425" rIns="4425" bIns="4425" anchor="ctr" anchorCtr="0">
              <a:noAutofit/>
            </a:bodyPr>
            <a:lstStyle/>
            <a:p>
              <a:pPr marL="0" marR="0" lvl="0" indent="0" algn="ctr" rtl="0">
                <a:lnSpc>
                  <a:spcPct val="90000"/>
                </a:lnSpc>
                <a:spcBef>
                  <a:spcPts val="0"/>
                </a:spcBef>
                <a:spcAft>
                  <a:spcPts val="0"/>
                </a:spcAft>
                <a:buClr>
                  <a:schemeClr val="dk1"/>
                </a:buClr>
                <a:buSzPts val="700"/>
                <a:buFont typeface="Arial"/>
                <a:buNone/>
              </a:pPr>
              <a:r>
                <a:rPr lang="en-US" sz="700" b="1">
                  <a:solidFill>
                    <a:schemeClr val="dk1"/>
                  </a:solidFill>
                  <a:latin typeface="Arial"/>
                  <a:ea typeface="Arial"/>
                  <a:cs typeface="Arial"/>
                  <a:sym typeface="Arial"/>
                </a:rPr>
                <a:t>comp.vdb.json</a:t>
              </a:r>
              <a:endParaRPr/>
            </a:p>
          </p:txBody>
        </p:sp>
        <p:sp>
          <p:nvSpPr>
            <p:cNvPr id="1287" name="Google Shape;1287;p27"/>
            <p:cNvSpPr/>
            <p:nvPr/>
          </p:nvSpPr>
          <p:spPr>
            <a:xfrm>
              <a:off x="6230197" y="2616163"/>
              <a:ext cx="414879" cy="414879"/>
            </a:xfrm>
            <a:prstGeom prst="arc">
              <a:avLst>
                <a:gd name="adj1" fmla="val 13200000"/>
                <a:gd name="adj2" fmla="val 192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7"/>
            <p:cNvSpPr/>
            <p:nvPr/>
          </p:nvSpPr>
          <p:spPr>
            <a:xfrm>
              <a:off x="6230197" y="2616163"/>
              <a:ext cx="414879" cy="414879"/>
            </a:xfrm>
            <a:prstGeom prst="arc">
              <a:avLst>
                <a:gd name="adj1" fmla="val 2400000"/>
                <a:gd name="adj2" fmla="val 84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7"/>
            <p:cNvSpPr/>
            <p:nvPr/>
          </p:nvSpPr>
          <p:spPr>
            <a:xfrm>
              <a:off x="6022757" y="2690841"/>
              <a:ext cx="829759" cy="265522"/>
            </a:xfrm>
            <a:custGeom>
              <a:avLst/>
              <a:gdLst/>
              <a:ahLst/>
              <a:cxnLst/>
              <a:rect l="l" t="t" r="r" b="b"/>
              <a:pathLst>
                <a:path w="829759" h="265522" extrusionOk="0">
                  <a:moveTo>
                    <a:pt x="0" y="0"/>
                  </a:moveTo>
                  <a:lnTo>
                    <a:pt x="829759" y="0"/>
                  </a:lnTo>
                  <a:lnTo>
                    <a:pt x="829759" y="265522"/>
                  </a:lnTo>
                  <a:lnTo>
                    <a:pt x="0" y="265522"/>
                  </a:lnTo>
                  <a:lnTo>
                    <a:pt x="0" y="0"/>
                  </a:lnTo>
                  <a:close/>
                </a:path>
              </a:pathLst>
            </a:custGeom>
            <a:noFill/>
            <a:ln>
              <a:noFill/>
            </a:ln>
          </p:spPr>
          <p:txBody>
            <a:bodyPr spcFirstLastPara="1" wrap="square" lIns="4425" tIns="4425" rIns="4425" bIns="4425" anchor="ctr" anchorCtr="0">
              <a:noAutofit/>
            </a:bodyPr>
            <a:lstStyle/>
            <a:p>
              <a:pPr marL="0" marR="0" lvl="0" indent="0" algn="ctr" rtl="0">
                <a:lnSpc>
                  <a:spcPct val="90000"/>
                </a:lnSpc>
                <a:spcBef>
                  <a:spcPts val="0"/>
                </a:spcBef>
                <a:spcAft>
                  <a:spcPts val="0"/>
                </a:spcAft>
                <a:buClr>
                  <a:schemeClr val="dk1"/>
                </a:buClr>
                <a:buSzPts val="700"/>
                <a:buFont typeface="Arial"/>
                <a:buNone/>
              </a:pPr>
              <a:r>
                <a:rPr lang="en-US" sz="700" b="1">
                  <a:solidFill>
                    <a:schemeClr val="dk1"/>
                  </a:solidFill>
                  <a:latin typeface="Arial"/>
                  <a:ea typeface="Arial"/>
                  <a:cs typeface="Arial"/>
                  <a:sym typeface="Arial"/>
                </a:rPr>
                <a:t>Checkin/Bundle_2</a:t>
              </a:r>
              <a:endParaRPr/>
            </a:p>
          </p:txBody>
        </p:sp>
        <p:sp>
          <p:nvSpPr>
            <p:cNvPr id="1290" name="Google Shape;1290;p27"/>
            <p:cNvSpPr/>
            <p:nvPr/>
          </p:nvSpPr>
          <p:spPr>
            <a:xfrm>
              <a:off x="5728193" y="3205292"/>
              <a:ext cx="414879" cy="414879"/>
            </a:xfrm>
            <a:prstGeom prst="arc">
              <a:avLst>
                <a:gd name="adj1" fmla="val 13200000"/>
                <a:gd name="adj2" fmla="val 192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7"/>
            <p:cNvSpPr/>
            <p:nvPr/>
          </p:nvSpPr>
          <p:spPr>
            <a:xfrm>
              <a:off x="5728193" y="3205292"/>
              <a:ext cx="414879" cy="414879"/>
            </a:xfrm>
            <a:prstGeom prst="arc">
              <a:avLst>
                <a:gd name="adj1" fmla="val 2400000"/>
                <a:gd name="adj2" fmla="val 84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7"/>
            <p:cNvSpPr/>
            <p:nvPr/>
          </p:nvSpPr>
          <p:spPr>
            <a:xfrm>
              <a:off x="5520753" y="3279971"/>
              <a:ext cx="829759" cy="265522"/>
            </a:xfrm>
            <a:custGeom>
              <a:avLst/>
              <a:gdLst/>
              <a:ahLst/>
              <a:cxnLst/>
              <a:rect l="l" t="t" r="r" b="b"/>
              <a:pathLst>
                <a:path w="829759" h="265522" extrusionOk="0">
                  <a:moveTo>
                    <a:pt x="0" y="0"/>
                  </a:moveTo>
                  <a:lnTo>
                    <a:pt x="829759" y="0"/>
                  </a:lnTo>
                  <a:lnTo>
                    <a:pt x="829759" y="265522"/>
                  </a:lnTo>
                  <a:lnTo>
                    <a:pt x="0" y="265522"/>
                  </a:lnTo>
                  <a:lnTo>
                    <a:pt x="0" y="0"/>
                  </a:lnTo>
                  <a:close/>
                </a:path>
              </a:pathLst>
            </a:custGeom>
            <a:noFill/>
            <a:ln>
              <a:noFill/>
            </a:ln>
          </p:spPr>
          <p:txBody>
            <a:bodyPr spcFirstLastPara="1" wrap="square" lIns="4425" tIns="4425" rIns="4425" bIns="4425" anchor="ctr" anchorCtr="0">
              <a:noAutofit/>
            </a:bodyPr>
            <a:lstStyle/>
            <a:p>
              <a:pPr marL="0" marR="0" lvl="0" indent="0" algn="ctr" rtl="0">
                <a:lnSpc>
                  <a:spcPct val="90000"/>
                </a:lnSpc>
                <a:spcBef>
                  <a:spcPts val="0"/>
                </a:spcBef>
                <a:spcAft>
                  <a:spcPts val="0"/>
                </a:spcAft>
                <a:buClr>
                  <a:schemeClr val="dk1"/>
                </a:buClr>
                <a:buSzPts val="700"/>
                <a:buFont typeface="Arial"/>
                <a:buNone/>
              </a:pPr>
              <a:r>
                <a:rPr lang="en-US" sz="700" b="1">
                  <a:solidFill>
                    <a:schemeClr val="dk1"/>
                  </a:solidFill>
                  <a:latin typeface="Arial"/>
                  <a:ea typeface="Arial"/>
                  <a:cs typeface="Arial"/>
                  <a:sym typeface="Arial"/>
                </a:rPr>
                <a:t>Config1</a:t>
              </a:r>
              <a:endParaRPr/>
            </a:p>
          </p:txBody>
        </p:sp>
        <p:sp>
          <p:nvSpPr>
            <p:cNvPr id="1293" name="Google Shape;1293;p27"/>
            <p:cNvSpPr/>
            <p:nvPr/>
          </p:nvSpPr>
          <p:spPr>
            <a:xfrm>
              <a:off x="6267536" y="3794421"/>
              <a:ext cx="414879" cy="414879"/>
            </a:xfrm>
            <a:prstGeom prst="arc">
              <a:avLst>
                <a:gd name="adj1" fmla="val 13200000"/>
                <a:gd name="adj2" fmla="val 192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7"/>
            <p:cNvSpPr/>
            <p:nvPr/>
          </p:nvSpPr>
          <p:spPr>
            <a:xfrm>
              <a:off x="6267536" y="3794421"/>
              <a:ext cx="414879" cy="414879"/>
            </a:xfrm>
            <a:prstGeom prst="arc">
              <a:avLst>
                <a:gd name="adj1" fmla="val 2400000"/>
                <a:gd name="adj2" fmla="val 84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7"/>
            <p:cNvSpPr/>
            <p:nvPr/>
          </p:nvSpPr>
          <p:spPr>
            <a:xfrm>
              <a:off x="6060097" y="3869100"/>
              <a:ext cx="829759" cy="265522"/>
            </a:xfrm>
            <a:custGeom>
              <a:avLst/>
              <a:gdLst/>
              <a:ahLst/>
              <a:cxnLst/>
              <a:rect l="l" t="t" r="r" b="b"/>
              <a:pathLst>
                <a:path w="829759" h="265522" extrusionOk="0">
                  <a:moveTo>
                    <a:pt x="0" y="0"/>
                  </a:moveTo>
                  <a:lnTo>
                    <a:pt x="829759" y="0"/>
                  </a:lnTo>
                  <a:lnTo>
                    <a:pt x="829759" y="265522"/>
                  </a:lnTo>
                  <a:lnTo>
                    <a:pt x="0" y="265522"/>
                  </a:lnTo>
                  <a:lnTo>
                    <a:pt x="0" y="0"/>
                  </a:lnTo>
                  <a:close/>
                </a:path>
              </a:pathLst>
            </a:custGeom>
            <a:noFill/>
            <a:ln>
              <a:noFill/>
            </a:ln>
          </p:spPr>
          <p:txBody>
            <a:bodyPr spcFirstLastPara="1" wrap="square" lIns="4425" tIns="4425" rIns="4425" bIns="4425" anchor="ctr" anchorCtr="0">
              <a:noAutofit/>
            </a:bodyPr>
            <a:lstStyle/>
            <a:p>
              <a:pPr marL="0" marR="0" lvl="0" indent="0" algn="ctr" rtl="0">
                <a:lnSpc>
                  <a:spcPct val="90000"/>
                </a:lnSpc>
                <a:spcBef>
                  <a:spcPts val="0"/>
                </a:spcBef>
                <a:spcAft>
                  <a:spcPts val="0"/>
                </a:spcAft>
                <a:buClr>
                  <a:schemeClr val="dk1"/>
                </a:buClr>
                <a:buSzPts val="700"/>
                <a:buFont typeface="Arial"/>
                <a:buNone/>
              </a:pPr>
              <a:r>
                <a:rPr lang="en-US" sz="700" b="1">
                  <a:solidFill>
                    <a:schemeClr val="dk1"/>
                  </a:solidFill>
                  <a:latin typeface="Arial"/>
                  <a:ea typeface="Arial"/>
                  <a:cs typeface="Arial"/>
                  <a:sym typeface="Arial"/>
                </a:rPr>
                <a:t>comp.vdb.json</a:t>
              </a:r>
              <a:endParaRPr/>
            </a:p>
          </p:txBody>
        </p:sp>
        <p:sp>
          <p:nvSpPr>
            <p:cNvPr id="1296" name="Google Shape;1296;p27"/>
            <p:cNvSpPr/>
            <p:nvPr/>
          </p:nvSpPr>
          <p:spPr>
            <a:xfrm>
              <a:off x="6732202" y="3205292"/>
              <a:ext cx="414879" cy="414879"/>
            </a:xfrm>
            <a:prstGeom prst="arc">
              <a:avLst>
                <a:gd name="adj1" fmla="val 13200000"/>
                <a:gd name="adj2" fmla="val 192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7"/>
            <p:cNvSpPr/>
            <p:nvPr/>
          </p:nvSpPr>
          <p:spPr>
            <a:xfrm>
              <a:off x="6732202" y="3205292"/>
              <a:ext cx="414879" cy="414879"/>
            </a:xfrm>
            <a:prstGeom prst="arc">
              <a:avLst>
                <a:gd name="adj1" fmla="val 2400000"/>
                <a:gd name="adj2" fmla="val 84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7"/>
            <p:cNvSpPr/>
            <p:nvPr/>
          </p:nvSpPr>
          <p:spPr>
            <a:xfrm>
              <a:off x="6524762" y="3279971"/>
              <a:ext cx="829759" cy="265522"/>
            </a:xfrm>
            <a:custGeom>
              <a:avLst/>
              <a:gdLst/>
              <a:ahLst/>
              <a:cxnLst/>
              <a:rect l="l" t="t" r="r" b="b"/>
              <a:pathLst>
                <a:path w="829759" h="265522" extrusionOk="0">
                  <a:moveTo>
                    <a:pt x="0" y="0"/>
                  </a:moveTo>
                  <a:lnTo>
                    <a:pt x="829759" y="0"/>
                  </a:lnTo>
                  <a:lnTo>
                    <a:pt x="829759" y="265522"/>
                  </a:lnTo>
                  <a:lnTo>
                    <a:pt x="0" y="265522"/>
                  </a:lnTo>
                  <a:lnTo>
                    <a:pt x="0" y="0"/>
                  </a:lnTo>
                  <a:close/>
                </a:path>
              </a:pathLst>
            </a:custGeom>
            <a:noFill/>
            <a:ln>
              <a:noFill/>
            </a:ln>
          </p:spPr>
          <p:txBody>
            <a:bodyPr spcFirstLastPara="1" wrap="square" lIns="4425" tIns="4425" rIns="4425" bIns="4425" anchor="ctr" anchorCtr="0">
              <a:noAutofit/>
            </a:bodyPr>
            <a:lstStyle/>
            <a:p>
              <a:pPr marL="0" marR="0" lvl="0" indent="0" algn="ctr" rtl="0">
                <a:lnSpc>
                  <a:spcPct val="90000"/>
                </a:lnSpc>
                <a:spcBef>
                  <a:spcPts val="0"/>
                </a:spcBef>
                <a:spcAft>
                  <a:spcPts val="0"/>
                </a:spcAft>
                <a:buClr>
                  <a:schemeClr val="dk1"/>
                </a:buClr>
                <a:buSzPts val="700"/>
                <a:buFont typeface="Arial"/>
                <a:buNone/>
              </a:pPr>
              <a:r>
                <a:rPr lang="en-US" sz="700" b="1">
                  <a:solidFill>
                    <a:schemeClr val="dk1"/>
                  </a:solidFill>
                  <a:latin typeface="Arial"/>
                  <a:ea typeface="Arial"/>
                  <a:cs typeface="Arial"/>
                  <a:sym typeface="Arial"/>
                </a:rPr>
                <a:t>Config2</a:t>
              </a:r>
              <a:endParaRPr/>
            </a:p>
          </p:txBody>
        </p:sp>
        <p:sp>
          <p:nvSpPr>
            <p:cNvPr id="1299" name="Google Shape;1299;p27"/>
            <p:cNvSpPr/>
            <p:nvPr/>
          </p:nvSpPr>
          <p:spPr>
            <a:xfrm>
              <a:off x="7271545" y="3794421"/>
              <a:ext cx="414879" cy="414879"/>
            </a:xfrm>
            <a:prstGeom prst="arc">
              <a:avLst>
                <a:gd name="adj1" fmla="val 13200000"/>
                <a:gd name="adj2" fmla="val 192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7"/>
            <p:cNvSpPr/>
            <p:nvPr/>
          </p:nvSpPr>
          <p:spPr>
            <a:xfrm>
              <a:off x="7271545" y="3794421"/>
              <a:ext cx="414879" cy="414879"/>
            </a:xfrm>
            <a:prstGeom prst="arc">
              <a:avLst>
                <a:gd name="adj1" fmla="val 2400000"/>
                <a:gd name="adj2" fmla="val 84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7"/>
            <p:cNvSpPr/>
            <p:nvPr/>
          </p:nvSpPr>
          <p:spPr>
            <a:xfrm>
              <a:off x="7064105" y="3869100"/>
              <a:ext cx="829759" cy="265522"/>
            </a:xfrm>
            <a:custGeom>
              <a:avLst/>
              <a:gdLst/>
              <a:ahLst/>
              <a:cxnLst/>
              <a:rect l="l" t="t" r="r" b="b"/>
              <a:pathLst>
                <a:path w="829759" h="265522" extrusionOk="0">
                  <a:moveTo>
                    <a:pt x="0" y="0"/>
                  </a:moveTo>
                  <a:lnTo>
                    <a:pt x="829759" y="0"/>
                  </a:lnTo>
                  <a:lnTo>
                    <a:pt x="829759" y="265522"/>
                  </a:lnTo>
                  <a:lnTo>
                    <a:pt x="0" y="265522"/>
                  </a:lnTo>
                  <a:lnTo>
                    <a:pt x="0" y="0"/>
                  </a:lnTo>
                  <a:close/>
                </a:path>
              </a:pathLst>
            </a:custGeom>
            <a:noFill/>
            <a:ln>
              <a:noFill/>
            </a:ln>
          </p:spPr>
          <p:txBody>
            <a:bodyPr spcFirstLastPara="1" wrap="square" lIns="4425" tIns="4425" rIns="4425" bIns="4425" anchor="ctr" anchorCtr="0">
              <a:noAutofit/>
            </a:bodyPr>
            <a:lstStyle/>
            <a:p>
              <a:pPr marL="0" marR="0" lvl="0" indent="0" algn="ctr" rtl="0">
                <a:lnSpc>
                  <a:spcPct val="90000"/>
                </a:lnSpc>
                <a:spcBef>
                  <a:spcPts val="0"/>
                </a:spcBef>
                <a:spcAft>
                  <a:spcPts val="0"/>
                </a:spcAft>
                <a:buClr>
                  <a:schemeClr val="dk1"/>
                </a:buClr>
                <a:buSzPts val="700"/>
                <a:buFont typeface="Arial"/>
                <a:buNone/>
              </a:pPr>
              <a:r>
                <a:rPr lang="en-US" sz="700" b="1">
                  <a:solidFill>
                    <a:schemeClr val="dk1"/>
                  </a:solidFill>
                  <a:latin typeface="Arial"/>
                  <a:ea typeface="Arial"/>
                  <a:cs typeface="Arial"/>
                  <a:sym typeface="Arial"/>
                </a:rPr>
                <a:t>comp.vdb.json</a:t>
              </a:r>
              <a:endParaRPr/>
            </a:p>
          </p:txBody>
        </p:sp>
        <p:sp>
          <p:nvSpPr>
            <p:cNvPr id="1302" name="Google Shape;1302;p27"/>
            <p:cNvSpPr/>
            <p:nvPr/>
          </p:nvSpPr>
          <p:spPr>
            <a:xfrm>
              <a:off x="8238215" y="2616163"/>
              <a:ext cx="414879" cy="414879"/>
            </a:xfrm>
            <a:prstGeom prst="arc">
              <a:avLst>
                <a:gd name="adj1" fmla="val 13200000"/>
                <a:gd name="adj2" fmla="val 192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7"/>
            <p:cNvSpPr/>
            <p:nvPr/>
          </p:nvSpPr>
          <p:spPr>
            <a:xfrm>
              <a:off x="8238215" y="2616163"/>
              <a:ext cx="414879" cy="414879"/>
            </a:xfrm>
            <a:prstGeom prst="arc">
              <a:avLst>
                <a:gd name="adj1" fmla="val 2400000"/>
                <a:gd name="adj2" fmla="val 84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7"/>
            <p:cNvSpPr/>
            <p:nvPr/>
          </p:nvSpPr>
          <p:spPr>
            <a:xfrm>
              <a:off x="8030775" y="2690841"/>
              <a:ext cx="829759" cy="265522"/>
            </a:xfrm>
            <a:custGeom>
              <a:avLst/>
              <a:gdLst/>
              <a:ahLst/>
              <a:cxnLst/>
              <a:rect l="l" t="t" r="r" b="b"/>
              <a:pathLst>
                <a:path w="829759" h="265522" extrusionOk="0">
                  <a:moveTo>
                    <a:pt x="0" y="0"/>
                  </a:moveTo>
                  <a:lnTo>
                    <a:pt x="829759" y="0"/>
                  </a:lnTo>
                  <a:lnTo>
                    <a:pt x="829759" y="265522"/>
                  </a:lnTo>
                  <a:lnTo>
                    <a:pt x="0" y="265522"/>
                  </a:lnTo>
                  <a:lnTo>
                    <a:pt x="0" y="0"/>
                  </a:lnTo>
                  <a:close/>
                </a:path>
              </a:pathLst>
            </a:custGeom>
            <a:noFill/>
            <a:ln>
              <a:noFill/>
            </a:ln>
          </p:spPr>
          <p:txBody>
            <a:bodyPr spcFirstLastPara="1" wrap="square" lIns="4425" tIns="4425" rIns="4425" bIns="4425" anchor="ctr" anchorCtr="0">
              <a:noAutofit/>
            </a:bodyPr>
            <a:lstStyle/>
            <a:p>
              <a:pPr marL="0" marR="0" lvl="0" indent="0" algn="ctr" rtl="0">
                <a:lnSpc>
                  <a:spcPct val="90000"/>
                </a:lnSpc>
                <a:spcBef>
                  <a:spcPts val="0"/>
                </a:spcBef>
                <a:spcAft>
                  <a:spcPts val="0"/>
                </a:spcAft>
                <a:buClr>
                  <a:schemeClr val="dk1"/>
                </a:buClr>
                <a:buSzPts val="700"/>
                <a:buFont typeface="Arial"/>
                <a:buNone/>
              </a:pPr>
              <a:r>
                <a:rPr lang="en-US" sz="700" b="1">
                  <a:solidFill>
                    <a:schemeClr val="dk1"/>
                  </a:solidFill>
                  <a:latin typeface="Arial"/>
                  <a:ea typeface="Arial"/>
                  <a:cs typeface="Arial"/>
                  <a:sym typeface="Arial"/>
                </a:rPr>
                <a:t>Checkin/Bundle_3</a:t>
              </a:r>
              <a:endParaRPr/>
            </a:p>
          </p:txBody>
        </p:sp>
        <p:sp>
          <p:nvSpPr>
            <p:cNvPr id="1305" name="Google Shape;1305;p27"/>
            <p:cNvSpPr/>
            <p:nvPr/>
          </p:nvSpPr>
          <p:spPr>
            <a:xfrm>
              <a:off x="7736210" y="3205292"/>
              <a:ext cx="414879" cy="414879"/>
            </a:xfrm>
            <a:prstGeom prst="arc">
              <a:avLst>
                <a:gd name="adj1" fmla="val 13200000"/>
                <a:gd name="adj2" fmla="val 192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7"/>
            <p:cNvSpPr/>
            <p:nvPr/>
          </p:nvSpPr>
          <p:spPr>
            <a:xfrm>
              <a:off x="7736210" y="3205292"/>
              <a:ext cx="414879" cy="414879"/>
            </a:xfrm>
            <a:prstGeom prst="arc">
              <a:avLst>
                <a:gd name="adj1" fmla="val 2400000"/>
                <a:gd name="adj2" fmla="val 84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7"/>
            <p:cNvSpPr/>
            <p:nvPr/>
          </p:nvSpPr>
          <p:spPr>
            <a:xfrm>
              <a:off x="7528771" y="3279971"/>
              <a:ext cx="829759" cy="265522"/>
            </a:xfrm>
            <a:custGeom>
              <a:avLst/>
              <a:gdLst/>
              <a:ahLst/>
              <a:cxnLst/>
              <a:rect l="l" t="t" r="r" b="b"/>
              <a:pathLst>
                <a:path w="829759" h="265522" extrusionOk="0">
                  <a:moveTo>
                    <a:pt x="0" y="0"/>
                  </a:moveTo>
                  <a:lnTo>
                    <a:pt x="829759" y="0"/>
                  </a:lnTo>
                  <a:lnTo>
                    <a:pt x="829759" y="265522"/>
                  </a:lnTo>
                  <a:lnTo>
                    <a:pt x="0" y="265522"/>
                  </a:lnTo>
                  <a:lnTo>
                    <a:pt x="0" y="0"/>
                  </a:lnTo>
                  <a:close/>
                </a:path>
              </a:pathLst>
            </a:custGeom>
            <a:noFill/>
            <a:ln>
              <a:noFill/>
            </a:ln>
          </p:spPr>
          <p:txBody>
            <a:bodyPr spcFirstLastPara="1" wrap="square" lIns="4425" tIns="4425" rIns="4425" bIns="4425" anchor="ctr" anchorCtr="0">
              <a:noAutofit/>
            </a:bodyPr>
            <a:lstStyle/>
            <a:p>
              <a:pPr marL="0" marR="0" lvl="0" indent="0" algn="ctr" rtl="0">
                <a:lnSpc>
                  <a:spcPct val="90000"/>
                </a:lnSpc>
                <a:spcBef>
                  <a:spcPts val="0"/>
                </a:spcBef>
                <a:spcAft>
                  <a:spcPts val="0"/>
                </a:spcAft>
                <a:buClr>
                  <a:schemeClr val="dk1"/>
                </a:buClr>
                <a:buSzPts val="700"/>
                <a:buFont typeface="Arial"/>
                <a:buNone/>
              </a:pPr>
              <a:r>
                <a:rPr lang="en-US" sz="700" b="1">
                  <a:solidFill>
                    <a:schemeClr val="dk1"/>
                  </a:solidFill>
                  <a:latin typeface="Arial"/>
                  <a:ea typeface="Arial"/>
                  <a:cs typeface="Arial"/>
                  <a:sym typeface="Arial"/>
                </a:rPr>
                <a:t>Config1</a:t>
              </a:r>
              <a:endParaRPr/>
            </a:p>
          </p:txBody>
        </p:sp>
        <p:sp>
          <p:nvSpPr>
            <p:cNvPr id="1308" name="Google Shape;1308;p27"/>
            <p:cNvSpPr/>
            <p:nvPr/>
          </p:nvSpPr>
          <p:spPr>
            <a:xfrm>
              <a:off x="8275554" y="3794421"/>
              <a:ext cx="414879" cy="414879"/>
            </a:xfrm>
            <a:prstGeom prst="arc">
              <a:avLst>
                <a:gd name="adj1" fmla="val 13200000"/>
                <a:gd name="adj2" fmla="val 192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7"/>
            <p:cNvSpPr/>
            <p:nvPr/>
          </p:nvSpPr>
          <p:spPr>
            <a:xfrm>
              <a:off x="8275554" y="3794421"/>
              <a:ext cx="414879" cy="414879"/>
            </a:xfrm>
            <a:prstGeom prst="arc">
              <a:avLst>
                <a:gd name="adj1" fmla="val 2400000"/>
                <a:gd name="adj2" fmla="val 84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7"/>
            <p:cNvSpPr/>
            <p:nvPr/>
          </p:nvSpPr>
          <p:spPr>
            <a:xfrm>
              <a:off x="8068114" y="3869100"/>
              <a:ext cx="829759" cy="265522"/>
            </a:xfrm>
            <a:custGeom>
              <a:avLst/>
              <a:gdLst/>
              <a:ahLst/>
              <a:cxnLst/>
              <a:rect l="l" t="t" r="r" b="b"/>
              <a:pathLst>
                <a:path w="829759" h="265522" extrusionOk="0">
                  <a:moveTo>
                    <a:pt x="0" y="0"/>
                  </a:moveTo>
                  <a:lnTo>
                    <a:pt x="829759" y="0"/>
                  </a:lnTo>
                  <a:lnTo>
                    <a:pt x="829759" y="265522"/>
                  </a:lnTo>
                  <a:lnTo>
                    <a:pt x="0" y="265522"/>
                  </a:lnTo>
                  <a:lnTo>
                    <a:pt x="0" y="0"/>
                  </a:lnTo>
                  <a:close/>
                </a:path>
              </a:pathLst>
            </a:custGeom>
            <a:noFill/>
            <a:ln>
              <a:noFill/>
            </a:ln>
          </p:spPr>
          <p:txBody>
            <a:bodyPr spcFirstLastPara="1" wrap="square" lIns="4425" tIns="4425" rIns="4425" bIns="4425" anchor="ctr" anchorCtr="0">
              <a:noAutofit/>
            </a:bodyPr>
            <a:lstStyle/>
            <a:p>
              <a:pPr marL="0" marR="0" lvl="0" indent="0" algn="ctr" rtl="0">
                <a:lnSpc>
                  <a:spcPct val="90000"/>
                </a:lnSpc>
                <a:spcBef>
                  <a:spcPts val="0"/>
                </a:spcBef>
                <a:spcAft>
                  <a:spcPts val="0"/>
                </a:spcAft>
                <a:buClr>
                  <a:schemeClr val="dk1"/>
                </a:buClr>
                <a:buSzPts val="700"/>
                <a:buFont typeface="Arial"/>
                <a:buNone/>
              </a:pPr>
              <a:r>
                <a:rPr lang="en-US" sz="700" b="1">
                  <a:solidFill>
                    <a:schemeClr val="dk1"/>
                  </a:solidFill>
                  <a:latin typeface="Arial"/>
                  <a:ea typeface="Arial"/>
                  <a:cs typeface="Arial"/>
                  <a:sym typeface="Arial"/>
                </a:rPr>
                <a:t>comp.vdb.json</a:t>
              </a:r>
              <a:endParaRPr/>
            </a:p>
          </p:txBody>
        </p:sp>
        <p:sp>
          <p:nvSpPr>
            <p:cNvPr id="1311" name="Google Shape;1311;p27"/>
            <p:cNvSpPr/>
            <p:nvPr/>
          </p:nvSpPr>
          <p:spPr>
            <a:xfrm>
              <a:off x="8740219" y="3205292"/>
              <a:ext cx="414879" cy="414879"/>
            </a:xfrm>
            <a:prstGeom prst="arc">
              <a:avLst>
                <a:gd name="adj1" fmla="val 13200000"/>
                <a:gd name="adj2" fmla="val 192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7"/>
            <p:cNvSpPr/>
            <p:nvPr/>
          </p:nvSpPr>
          <p:spPr>
            <a:xfrm>
              <a:off x="8740219" y="3205292"/>
              <a:ext cx="414879" cy="414879"/>
            </a:xfrm>
            <a:prstGeom prst="arc">
              <a:avLst>
                <a:gd name="adj1" fmla="val 2400000"/>
                <a:gd name="adj2" fmla="val 84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7"/>
            <p:cNvSpPr/>
            <p:nvPr/>
          </p:nvSpPr>
          <p:spPr>
            <a:xfrm>
              <a:off x="8532779" y="3279971"/>
              <a:ext cx="829759" cy="265522"/>
            </a:xfrm>
            <a:custGeom>
              <a:avLst/>
              <a:gdLst/>
              <a:ahLst/>
              <a:cxnLst/>
              <a:rect l="l" t="t" r="r" b="b"/>
              <a:pathLst>
                <a:path w="829759" h="265522" extrusionOk="0">
                  <a:moveTo>
                    <a:pt x="0" y="0"/>
                  </a:moveTo>
                  <a:lnTo>
                    <a:pt x="829759" y="0"/>
                  </a:lnTo>
                  <a:lnTo>
                    <a:pt x="829759" y="265522"/>
                  </a:lnTo>
                  <a:lnTo>
                    <a:pt x="0" y="265522"/>
                  </a:lnTo>
                  <a:lnTo>
                    <a:pt x="0" y="0"/>
                  </a:lnTo>
                  <a:close/>
                </a:path>
              </a:pathLst>
            </a:custGeom>
            <a:noFill/>
            <a:ln>
              <a:noFill/>
            </a:ln>
          </p:spPr>
          <p:txBody>
            <a:bodyPr spcFirstLastPara="1" wrap="square" lIns="4425" tIns="4425" rIns="4425" bIns="4425" anchor="ctr" anchorCtr="0">
              <a:noAutofit/>
            </a:bodyPr>
            <a:lstStyle/>
            <a:p>
              <a:pPr marL="0" marR="0" lvl="0" indent="0" algn="ctr" rtl="0">
                <a:lnSpc>
                  <a:spcPct val="90000"/>
                </a:lnSpc>
                <a:spcBef>
                  <a:spcPts val="0"/>
                </a:spcBef>
                <a:spcAft>
                  <a:spcPts val="0"/>
                </a:spcAft>
                <a:buClr>
                  <a:schemeClr val="dk1"/>
                </a:buClr>
                <a:buSzPts val="700"/>
                <a:buFont typeface="Arial"/>
                <a:buNone/>
              </a:pPr>
              <a:r>
                <a:rPr lang="en-US" sz="700" b="1">
                  <a:solidFill>
                    <a:schemeClr val="dk1"/>
                  </a:solidFill>
                  <a:latin typeface="Arial"/>
                  <a:ea typeface="Arial"/>
                  <a:cs typeface="Arial"/>
                  <a:sym typeface="Arial"/>
                </a:rPr>
                <a:t>Config2</a:t>
              </a:r>
              <a:endParaRPr/>
            </a:p>
          </p:txBody>
        </p:sp>
        <p:sp>
          <p:nvSpPr>
            <p:cNvPr id="1314" name="Google Shape;1314;p27"/>
            <p:cNvSpPr/>
            <p:nvPr/>
          </p:nvSpPr>
          <p:spPr>
            <a:xfrm>
              <a:off x="9279563" y="3794421"/>
              <a:ext cx="414879" cy="414879"/>
            </a:xfrm>
            <a:prstGeom prst="arc">
              <a:avLst>
                <a:gd name="adj1" fmla="val 13200000"/>
                <a:gd name="adj2" fmla="val 192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7"/>
            <p:cNvSpPr/>
            <p:nvPr/>
          </p:nvSpPr>
          <p:spPr>
            <a:xfrm>
              <a:off x="9279563" y="3794421"/>
              <a:ext cx="414879" cy="414879"/>
            </a:xfrm>
            <a:prstGeom prst="arc">
              <a:avLst>
                <a:gd name="adj1" fmla="val 2400000"/>
                <a:gd name="adj2" fmla="val 8400000"/>
              </a:avLst>
            </a:prstGeom>
            <a:noFill/>
            <a:ln w="12700" cap="flat" cmpd="sng">
              <a:solidFill>
                <a:srgbClr val="3E993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7"/>
            <p:cNvSpPr/>
            <p:nvPr/>
          </p:nvSpPr>
          <p:spPr>
            <a:xfrm>
              <a:off x="9072123" y="3869100"/>
              <a:ext cx="829759" cy="265522"/>
            </a:xfrm>
            <a:custGeom>
              <a:avLst/>
              <a:gdLst/>
              <a:ahLst/>
              <a:cxnLst/>
              <a:rect l="l" t="t" r="r" b="b"/>
              <a:pathLst>
                <a:path w="829759" h="265522" extrusionOk="0">
                  <a:moveTo>
                    <a:pt x="0" y="0"/>
                  </a:moveTo>
                  <a:lnTo>
                    <a:pt x="829759" y="0"/>
                  </a:lnTo>
                  <a:lnTo>
                    <a:pt x="829759" y="265522"/>
                  </a:lnTo>
                  <a:lnTo>
                    <a:pt x="0" y="265522"/>
                  </a:lnTo>
                  <a:lnTo>
                    <a:pt x="0" y="0"/>
                  </a:lnTo>
                  <a:close/>
                </a:path>
              </a:pathLst>
            </a:custGeom>
            <a:noFill/>
            <a:ln>
              <a:noFill/>
            </a:ln>
          </p:spPr>
          <p:txBody>
            <a:bodyPr spcFirstLastPara="1" wrap="square" lIns="4425" tIns="4425" rIns="4425" bIns="4425" anchor="ctr" anchorCtr="0">
              <a:noAutofit/>
            </a:bodyPr>
            <a:lstStyle/>
            <a:p>
              <a:pPr marL="0" marR="0" lvl="0" indent="0" algn="ctr" rtl="0">
                <a:lnSpc>
                  <a:spcPct val="90000"/>
                </a:lnSpc>
                <a:spcBef>
                  <a:spcPts val="0"/>
                </a:spcBef>
                <a:spcAft>
                  <a:spcPts val="0"/>
                </a:spcAft>
                <a:buClr>
                  <a:schemeClr val="dk1"/>
                </a:buClr>
                <a:buSzPts val="700"/>
                <a:buFont typeface="Arial"/>
                <a:buNone/>
              </a:pPr>
              <a:r>
                <a:rPr lang="en-US" sz="700" b="1">
                  <a:solidFill>
                    <a:schemeClr val="dk1"/>
                  </a:solidFill>
                  <a:latin typeface="Arial"/>
                  <a:ea typeface="Arial"/>
                  <a:cs typeface="Arial"/>
                  <a:sym typeface="Arial"/>
                </a:rPr>
                <a:t>comp.vdb.json</a:t>
              </a:r>
              <a:endParaRPr/>
            </a:p>
          </p:txBody>
        </p:sp>
      </p:grpSp>
      <p:grpSp>
        <p:nvGrpSpPr>
          <p:cNvPr id="1317" name="Google Shape;1317;p27"/>
          <p:cNvGrpSpPr/>
          <p:nvPr/>
        </p:nvGrpSpPr>
        <p:grpSpPr>
          <a:xfrm>
            <a:off x="6379104" y="4512609"/>
            <a:ext cx="2326875" cy="2005915"/>
            <a:chOff x="3023396" y="4488144"/>
            <a:chExt cx="3149600" cy="1421129"/>
          </a:xfrm>
        </p:grpSpPr>
        <p:sp>
          <p:nvSpPr>
            <p:cNvPr id="1318" name="Google Shape;1318;p27"/>
            <p:cNvSpPr/>
            <p:nvPr/>
          </p:nvSpPr>
          <p:spPr>
            <a:xfrm>
              <a:off x="3023396" y="4531324"/>
              <a:ext cx="3149600" cy="1377950"/>
            </a:xfrm>
            <a:prstGeom prst="rect">
              <a:avLst/>
            </a:prstGeom>
            <a:solidFill>
              <a:srgbClr val="E5DFE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FFFFFF"/>
                </a:solidFill>
                <a:latin typeface="Calibri"/>
                <a:ea typeface="Calibri"/>
                <a:cs typeface="Calibri"/>
                <a:sym typeface="Calibri"/>
              </a:endParaRPr>
            </a:p>
          </p:txBody>
        </p:sp>
        <p:grpSp>
          <p:nvGrpSpPr>
            <p:cNvPr id="1319" name="Google Shape;1319;p27"/>
            <p:cNvGrpSpPr/>
            <p:nvPr/>
          </p:nvGrpSpPr>
          <p:grpSpPr>
            <a:xfrm>
              <a:off x="3445682" y="4488144"/>
              <a:ext cx="2298700" cy="1323341"/>
              <a:chOff x="-7897" y="0"/>
              <a:chExt cx="2866667" cy="1323776"/>
            </a:xfrm>
          </p:grpSpPr>
          <p:grpSp>
            <p:nvGrpSpPr>
              <p:cNvPr id="1320" name="Google Shape;1320;p27"/>
              <p:cNvGrpSpPr/>
              <p:nvPr/>
            </p:nvGrpSpPr>
            <p:grpSpPr>
              <a:xfrm>
                <a:off x="0" y="0"/>
                <a:ext cx="2858770" cy="423081"/>
                <a:chOff x="0" y="-1"/>
                <a:chExt cx="1371600" cy="468726"/>
              </a:xfrm>
            </p:grpSpPr>
            <p:sp>
              <p:nvSpPr>
                <p:cNvPr id="1321" name="Google Shape;1321;p27"/>
                <p:cNvSpPr/>
                <p:nvPr/>
              </p:nvSpPr>
              <p:spPr>
                <a:xfrm>
                  <a:off x="0" y="148004"/>
                  <a:ext cx="1371600" cy="320722"/>
                </a:xfrm>
                <a:prstGeom prst="rect">
                  <a:avLst/>
                </a:prstGeom>
                <a:solidFill>
                  <a:srgbClr val="B594E0"/>
                </a:solidFill>
                <a:ln>
                  <a:no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r>
                    <a:rPr lang="en-US" sz="800" b="1">
                      <a:solidFill>
                        <a:schemeClr val="lt1"/>
                      </a:solidFill>
                      <a:latin typeface="Arial"/>
                      <a:ea typeface="Arial"/>
                      <a:cs typeface="Arial"/>
                      <a:sym typeface="Arial"/>
                    </a:rPr>
                    <a:t>Diff of jsons from Checkin/Bundle_1 &amp; 2</a:t>
                  </a:r>
                  <a:endParaRPr/>
                </a:p>
              </p:txBody>
            </p:sp>
            <p:sp>
              <p:nvSpPr>
                <p:cNvPr id="1322" name="Google Shape;1322;p27"/>
                <p:cNvSpPr/>
                <p:nvPr/>
              </p:nvSpPr>
              <p:spPr>
                <a:xfrm rot="-5400000">
                  <a:off x="638431" y="-503279"/>
                  <a:ext cx="152636" cy="1159193"/>
                </a:xfrm>
                <a:prstGeom prst="leftBrace">
                  <a:avLst>
                    <a:gd name="adj1" fmla="val 8333"/>
                    <a:gd name="adj2" fmla="val 50000"/>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1323" name="Google Shape;1323;p27"/>
              <p:cNvSpPr/>
              <p:nvPr/>
            </p:nvSpPr>
            <p:spPr>
              <a:xfrm>
                <a:off x="1412543" y="586854"/>
                <a:ext cx="1438910" cy="293427"/>
              </a:xfrm>
              <a:prstGeom prst="snip2DiagRect">
                <a:avLst>
                  <a:gd name="adj1" fmla="val 0"/>
                  <a:gd name="adj2" fmla="val 16667"/>
                </a:avLst>
              </a:prstGeom>
              <a:solidFill>
                <a:srgbClr val="915ED1"/>
              </a:solidFill>
              <a:ln>
                <a:no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r>
                  <a:rPr lang="en-US" sz="800" b="1">
                    <a:solidFill>
                      <a:schemeClr val="lt1"/>
                    </a:solidFill>
                    <a:latin typeface="Arial"/>
                    <a:ea typeface="Arial"/>
                    <a:cs typeface="Arial"/>
                    <a:sym typeface="Arial"/>
                  </a:rPr>
                  <a:t>ML Engine (prediction)</a:t>
                </a:r>
                <a:endParaRPr/>
              </a:p>
            </p:txBody>
          </p:sp>
          <p:sp>
            <p:nvSpPr>
              <p:cNvPr id="1324" name="Google Shape;1324;p27"/>
              <p:cNvSpPr/>
              <p:nvPr/>
            </p:nvSpPr>
            <p:spPr>
              <a:xfrm>
                <a:off x="-7897" y="1030406"/>
                <a:ext cx="2858760" cy="293370"/>
              </a:xfrm>
              <a:prstGeom prst="snip2DiagRect">
                <a:avLst>
                  <a:gd name="adj1" fmla="val 0"/>
                  <a:gd name="adj2" fmla="val 16667"/>
                </a:avLst>
              </a:prstGeom>
              <a:solidFill>
                <a:srgbClr val="3B1C62"/>
              </a:solidFill>
              <a:ln>
                <a:no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r>
                  <a:rPr lang="en-US" sz="800" b="1">
                    <a:solidFill>
                      <a:schemeClr val="lt1"/>
                    </a:solidFill>
                    <a:latin typeface="Arial"/>
                    <a:ea typeface="Arial"/>
                    <a:cs typeface="Arial"/>
                    <a:sym typeface="Arial"/>
                  </a:rPr>
                  <a:t>Probable failures for Changelist_2 cf1 (predicted)</a:t>
                </a:r>
                <a:endParaRPr/>
              </a:p>
            </p:txBody>
          </p:sp>
        </p:grpSp>
      </p:grpSp>
      <p:grpSp>
        <p:nvGrpSpPr>
          <p:cNvPr id="1325" name="Google Shape;1325;p27"/>
          <p:cNvGrpSpPr/>
          <p:nvPr/>
        </p:nvGrpSpPr>
        <p:grpSpPr>
          <a:xfrm>
            <a:off x="6802206" y="4082959"/>
            <a:ext cx="1644033" cy="415480"/>
            <a:chOff x="-79217" y="-14583"/>
            <a:chExt cx="1041527" cy="483309"/>
          </a:xfrm>
        </p:grpSpPr>
        <p:sp>
          <p:nvSpPr>
            <p:cNvPr id="1326" name="Google Shape;1326;p27"/>
            <p:cNvSpPr/>
            <p:nvPr/>
          </p:nvSpPr>
          <p:spPr>
            <a:xfrm>
              <a:off x="-79217" y="148004"/>
              <a:ext cx="1041527" cy="320722"/>
            </a:xfrm>
            <a:prstGeom prst="rect">
              <a:avLst/>
            </a:prstGeom>
            <a:solidFill>
              <a:srgbClr val="B594E0"/>
            </a:solidFill>
            <a:ln>
              <a:no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r>
                <a:rPr lang="en-US" sz="900" b="1">
                  <a:solidFill>
                    <a:schemeClr val="lt1"/>
                  </a:solidFill>
                  <a:latin typeface="Arial"/>
                  <a:ea typeface="Arial"/>
                  <a:cs typeface="Arial"/>
                  <a:sym typeface="Arial"/>
                </a:rPr>
                <a:t>merged.comp.vdb.json</a:t>
              </a:r>
              <a:endParaRPr sz="1400" b="1">
                <a:solidFill>
                  <a:schemeClr val="lt1"/>
                </a:solidFill>
                <a:latin typeface="Arial"/>
                <a:ea typeface="Arial"/>
                <a:cs typeface="Arial"/>
                <a:sym typeface="Arial"/>
              </a:endParaRPr>
            </a:p>
          </p:txBody>
        </p:sp>
        <p:sp>
          <p:nvSpPr>
            <p:cNvPr id="1327" name="Google Shape;1327;p27"/>
            <p:cNvSpPr/>
            <p:nvPr/>
          </p:nvSpPr>
          <p:spPr>
            <a:xfrm rot="-5400000">
              <a:off x="369174" y="-445133"/>
              <a:ext cx="162587" cy="1023686"/>
            </a:xfrm>
            <a:prstGeom prst="leftBrace">
              <a:avLst>
                <a:gd name="adj1" fmla="val 8333"/>
                <a:gd name="adj2" fmla="val 50000"/>
              </a:avLst>
            </a:prstGeom>
            <a:solidFill>
              <a:srgbClr val="B594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Arial"/>
                <a:ea typeface="Arial"/>
                <a:cs typeface="Arial"/>
                <a:sym typeface="Arial"/>
              </a:endParaRPr>
            </a:p>
          </p:txBody>
        </p:sp>
      </p:grpSp>
      <p:grpSp>
        <p:nvGrpSpPr>
          <p:cNvPr id="1328" name="Google Shape;1328;p27"/>
          <p:cNvGrpSpPr/>
          <p:nvPr/>
        </p:nvGrpSpPr>
        <p:grpSpPr>
          <a:xfrm>
            <a:off x="9344590" y="4133968"/>
            <a:ext cx="1493776" cy="351773"/>
            <a:chOff x="0" y="20318"/>
            <a:chExt cx="1739900" cy="448408"/>
          </a:xfrm>
        </p:grpSpPr>
        <p:sp>
          <p:nvSpPr>
            <p:cNvPr id="1329" name="Google Shape;1329;p27"/>
            <p:cNvSpPr/>
            <p:nvPr/>
          </p:nvSpPr>
          <p:spPr>
            <a:xfrm>
              <a:off x="0" y="148004"/>
              <a:ext cx="1739900" cy="320722"/>
            </a:xfrm>
            <a:prstGeom prst="rect">
              <a:avLst/>
            </a:prstGeom>
            <a:solidFill>
              <a:srgbClr val="B594E0"/>
            </a:solidFill>
            <a:ln>
              <a:no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r>
                <a:rPr lang="en-US" sz="900" b="1">
                  <a:solidFill>
                    <a:schemeClr val="lt1"/>
                  </a:solidFill>
                  <a:latin typeface="Arial"/>
                  <a:ea typeface="Arial"/>
                  <a:cs typeface="Arial"/>
                  <a:sym typeface="Arial"/>
                </a:rPr>
                <a:t>merged.comp.vdb.json</a:t>
              </a:r>
              <a:endParaRPr sz="1400" b="1">
                <a:solidFill>
                  <a:schemeClr val="lt1"/>
                </a:solidFill>
                <a:latin typeface="Arial"/>
                <a:ea typeface="Arial"/>
                <a:cs typeface="Arial"/>
                <a:sym typeface="Arial"/>
              </a:endParaRPr>
            </a:p>
          </p:txBody>
        </p:sp>
        <p:sp>
          <p:nvSpPr>
            <p:cNvPr id="1330" name="Google Shape;1330;p27"/>
            <p:cNvSpPr/>
            <p:nvPr/>
          </p:nvSpPr>
          <p:spPr>
            <a:xfrm rot="-5400000">
              <a:off x="783622" y="-733006"/>
              <a:ext cx="125439" cy="1632088"/>
            </a:xfrm>
            <a:prstGeom prst="leftBrace">
              <a:avLst>
                <a:gd name="adj1" fmla="val 8333"/>
                <a:gd name="adj2" fmla="val 50000"/>
              </a:avLst>
            </a:prstGeom>
            <a:solidFill>
              <a:srgbClr val="B594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Arial"/>
                <a:ea typeface="Arial"/>
                <a:cs typeface="Arial"/>
                <a:sym typeface="Arial"/>
              </a:endParaRPr>
            </a:p>
          </p:txBody>
        </p:sp>
      </p:grpSp>
      <p:grpSp>
        <p:nvGrpSpPr>
          <p:cNvPr id="1331" name="Google Shape;1331;p27"/>
          <p:cNvGrpSpPr/>
          <p:nvPr/>
        </p:nvGrpSpPr>
        <p:grpSpPr>
          <a:xfrm>
            <a:off x="1558808" y="1630461"/>
            <a:ext cx="8759428" cy="4408733"/>
            <a:chOff x="1558808" y="2220667"/>
            <a:chExt cx="8759428" cy="4408733"/>
          </a:xfrm>
        </p:grpSpPr>
        <p:cxnSp>
          <p:nvCxnSpPr>
            <p:cNvPr id="1332" name="Google Shape;1332;p27"/>
            <p:cNvCxnSpPr/>
            <p:nvPr/>
          </p:nvCxnSpPr>
          <p:spPr>
            <a:xfrm>
              <a:off x="2073746" y="2364144"/>
              <a:ext cx="3426258" cy="0"/>
            </a:xfrm>
            <a:prstGeom prst="straightConnector1">
              <a:avLst/>
            </a:prstGeom>
            <a:noFill/>
            <a:ln w="57150" cap="flat" cmpd="sng">
              <a:solidFill>
                <a:srgbClr val="3B1C62"/>
              </a:solidFill>
              <a:prstDash val="solid"/>
              <a:miter lim="800000"/>
              <a:headEnd type="none" w="sm" len="sm"/>
              <a:tailEnd type="triangle" w="med" len="med"/>
            </a:ln>
          </p:spPr>
        </p:cxnSp>
        <p:cxnSp>
          <p:nvCxnSpPr>
            <p:cNvPr id="1333" name="Google Shape;1333;p27"/>
            <p:cNvCxnSpPr/>
            <p:nvPr/>
          </p:nvCxnSpPr>
          <p:spPr>
            <a:xfrm>
              <a:off x="7669383" y="2364144"/>
              <a:ext cx="2648853" cy="1"/>
            </a:xfrm>
            <a:prstGeom prst="straightConnector1">
              <a:avLst/>
            </a:prstGeom>
            <a:noFill/>
            <a:ln w="57150" cap="flat" cmpd="sng">
              <a:solidFill>
                <a:srgbClr val="3B1C62"/>
              </a:solidFill>
              <a:prstDash val="solid"/>
              <a:miter lim="800000"/>
              <a:headEnd type="none" w="sm" len="sm"/>
              <a:tailEnd type="triangle" w="med" len="med"/>
            </a:ln>
          </p:spPr>
        </p:cxnSp>
        <p:cxnSp>
          <p:nvCxnSpPr>
            <p:cNvPr id="1334" name="Google Shape;1334;p27"/>
            <p:cNvCxnSpPr/>
            <p:nvPr/>
          </p:nvCxnSpPr>
          <p:spPr>
            <a:xfrm flipH="1">
              <a:off x="1687794" y="2682638"/>
              <a:ext cx="17652" cy="3946762"/>
            </a:xfrm>
            <a:prstGeom prst="straightConnector1">
              <a:avLst/>
            </a:prstGeom>
            <a:noFill/>
            <a:ln w="57150" cap="flat" cmpd="sng">
              <a:solidFill>
                <a:srgbClr val="3B1C62"/>
              </a:solidFill>
              <a:prstDash val="solid"/>
              <a:miter lim="800000"/>
              <a:headEnd type="none" w="sm" len="sm"/>
              <a:tailEnd type="triangle" w="med" len="med"/>
            </a:ln>
          </p:spPr>
        </p:cxnSp>
        <p:sp>
          <p:nvSpPr>
            <p:cNvPr id="1335" name="Google Shape;1335;p27"/>
            <p:cNvSpPr/>
            <p:nvPr/>
          </p:nvSpPr>
          <p:spPr>
            <a:xfrm>
              <a:off x="1558808" y="2327038"/>
              <a:ext cx="775668" cy="2921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r>
                <a:rPr lang="en-US" sz="1600" b="1">
                  <a:solidFill>
                    <a:srgbClr val="7F7F7F"/>
                  </a:solidFill>
                  <a:latin typeface="Arial"/>
                  <a:ea typeface="Arial"/>
                  <a:cs typeface="Arial"/>
                  <a:sym typeface="Arial"/>
                </a:rPr>
                <a:t>Flow</a:t>
              </a:r>
              <a:endParaRPr sz="1600">
                <a:solidFill>
                  <a:srgbClr val="7F7F7F"/>
                </a:solidFill>
                <a:latin typeface="Arial"/>
                <a:ea typeface="Arial"/>
                <a:cs typeface="Arial"/>
                <a:sym typeface="Arial"/>
              </a:endParaRPr>
            </a:p>
          </p:txBody>
        </p:sp>
        <p:sp>
          <p:nvSpPr>
            <p:cNvPr id="1336" name="Google Shape;1336;p27"/>
            <p:cNvSpPr/>
            <p:nvPr/>
          </p:nvSpPr>
          <p:spPr>
            <a:xfrm>
              <a:off x="5857383" y="2220667"/>
              <a:ext cx="1289848" cy="2921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r>
                <a:rPr lang="en-US" sz="1600" b="1">
                  <a:solidFill>
                    <a:srgbClr val="7F7F7F"/>
                  </a:solidFill>
                  <a:latin typeface="Arial"/>
                  <a:ea typeface="Arial"/>
                  <a:cs typeface="Arial"/>
                  <a:sym typeface="Arial"/>
                </a:rPr>
                <a:t>Checkins</a:t>
              </a:r>
              <a:endParaRPr sz="1600">
                <a:solidFill>
                  <a:srgbClr val="7F7F7F"/>
                </a:solidFill>
                <a:latin typeface="Arial"/>
                <a:ea typeface="Arial"/>
                <a:cs typeface="Arial"/>
                <a:sym typeface="Arial"/>
              </a:endParaRPr>
            </a:p>
          </p:txBody>
        </p:sp>
      </p:grpSp>
      <p:grpSp>
        <p:nvGrpSpPr>
          <p:cNvPr id="1337" name="Google Shape;1337;p27"/>
          <p:cNvGrpSpPr/>
          <p:nvPr/>
        </p:nvGrpSpPr>
        <p:grpSpPr>
          <a:xfrm>
            <a:off x="8933585" y="4573557"/>
            <a:ext cx="2648853" cy="1944967"/>
            <a:chOff x="2978150" y="4483549"/>
            <a:chExt cx="3149600" cy="1377950"/>
          </a:xfrm>
        </p:grpSpPr>
        <p:sp>
          <p:nvSpPr>
            <p:cNvPr id="1338" name="Google Shape;1338;p27"/>
            <p:cNvSpPr/>
            <p:nvPr/>
          </p:nvSpPr>
          <p:spPr>
            <a:xfrm>
              <a:off x="2978150" y="4483549"/>
              <a:ext cx="3149600" cy="1377950"/>
            </a:xfrm>
            <a:prstGeom prst="rect">
              <a:avLst/>
            </a:prstGeom>
            <a:solidFill>
              <a:srgbClr val="E5DFE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FFFFFF"/>
                </a:solidFill>
                <a:latin typeface="Calibri"/>
                <a:ea typeface="Calibri"/>
                <a:cs typeface="Calibri"/>
                <a:sym typeface="Calibri"/>
              </a:endParaRPr>
            </a:p>
          </p:txBody>
        </p:sp>
        <p:grpSp>
          <p:nvGrpSpPr>
            <p:cNvPr id="1339" name="Google Shape;1339;p27"/>
            <p:cNvGrpSpPr/>
            <p:nvPr/>
          </p:nvGrpSpPr>
          <p:grpSpPr>
            <a:xfrm>
              <a:off x="3445682" y="4488144"/>
              <a:ext cx="2298700" cy="1323341"/>
              <a:chOff x="-7897" y="0"/>
              <a:chExt cx="2866667" cy="1323776"/>
            </a:xfrm>
          </p:grpSpPr>
          <p:grpSp>
            <p:nvGrpSpPr>
              <p:cNvPr id="1340" name="Google Shape;1340;p27"/>
              <p:cNvGrpSpPr/>
              <p:nvPr/>
            </p:nvGrpSpPr>
            <p:grpSpPr>
              <a:xfrm>
                <a:off x="0" y="0"/>
                <a:ext cx="2858770" cy="423081"/>
                <a:chOff x="0" y="-1"/>
                <a:chExt cx="1371600" cy="468726"/>
              </a:xfrm>
            </p:grpSpPr>
            <p:sp>
              <p:nvSpPr>
                <p:cNvPr id="1341" name="Google Shape;1341;p27"/>
                <p:cNvSpPr/>
                <p:nvPr/>
              </p:nvSpPr>
              <p:spPr>
                <a:xfrm>
                  <a:off x="0" y="148004"/>
                  <a:ext cx="1371600" cy="320722"/>
                </a:xfrm>
                <a:prstGeom prst="rect">
                  <a:avLst/>
                </a:prstGeom>
                <a:solidFill>
                  <a:srgbClr val="B594E0"/>
                </a:solidFill>
                <a:ln>
                  <a:no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r>
                    <a:rPr lang="en-US" sz="800" b="1">
                      <a:solidFill>
                        <a:schemeClr val="lt1"/>
                      </a:solidFill>
                      <a:latin typeface="Arial"/>
                      <a:ea typeface="Arial"/>
                      <a:cs typeface="Arial"/>
                      <a:sym typeface="Arial"/>
                    </a:rPr>
                    <a:t>Diff of jsons from Checkin/Bundle_2 &amp; 3</a:t>
                  </a:r>
                  <a:endParaRPr/>
                </a:p>
              </p:txBody>
            </p:sp>
            <p:sp>
              <p:nvSpPr>
                <p:cNvPr id="1342" name="Google Shape;1342;p27"/>
                <p:cNvSpPr/>
                <p:nvPr/>
              </p:nvSpPr>
              <p:spPr>
                <a:xfrm rot="-5400000">
                  <a:off x="638431" y="-503279"/>
                  <a:ext cx="152636" cy="1159193"/>
                </a:xfrm>
                <a:prstGeom prst="leftBrace">
                  <a:avLst>
                    <a:gd name="adj1" fmla="val 8333"/>
                    <a:gd name="adj2" fmla="val 50000"/>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1343" name="Google Shape;1343;p27"/>
              <p:cNvSpPr/>
              <p:nvPr/>
            </p:nvSpPr>
            <p:spPr>
              <a:xfrm>
                <a:off x="1412543" y="586854"/>
                <a:ext cx="1438910" cy="293427"/>
              </a:xfrm>
              <a:prstGeom prst="snip2DiagRect">
                <a:avLst>
                  <a:gd name="adj1" fmla="val 0"/>
                  <a:gd name="adj2" fmla="val 16667"/>
                </a:avLst>
              </a:prstGeom>
              <a:solidFill>
                <a:srgbClr val="915ED1"/>
              </a:solidFill>
              <a:ln>
                <a:no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r>
                  <a:rPr lang="en-US" sz="800" b="1">
                    <a:solidFill>
                      <a:schemeClr val="lt1"/>
                    </a:solidFill>
                    <a:latin typeface="Arial"/>
                    <a:ea typeface="Arial"/>
                    <a:cs typeface="Arial"/>
                    <a:sym typeface="Arial"/>
                  </a:rPr>
                  <a:t>ML Engine (prediction)</a:t>
                </a:r>
                <a:endParaRPr/>
              </a:p>
            </p:txBody>
          </p:sp>
          <p:sp>
            <p:nvSpPr>
              <p:cNvPr id="1344" name="Google Shape;1344;p27"/>
              <p:cNvSpPr/>
              <p:nvPr/>
            </p:nvSpPr>
            <p:spPr>
              <a:xfrm>
                <a:off x="-7897" y="1030406"/>
                <a:ext cx="2858760" cy="293370"/>
              </a:xfrm>
              <a:prstGeom prst="snip2DiagRect">
                <a:avLst>
                  <a:gd name="adj1" fmla="val 0"/>
                  <a:gd name="adj2" fmla="val 16667"/>
                </a:avLst>
              </a:prstGeom>
              <a:solidFill>
                <a:srgbClr val="3B1C62"/>
              </a:solidFill>
              <a:ln>
                <a:noFill/>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r>
                  <a:rPr lang="en-US" sz="800" b="1">
                    <a:solidFill>
                      <a:schemeClr val="lt1"/>
                    </a:solidFill>
                    <a:latin typeface="Arial"/>
                    <a:ea typeface="Arial"/>
                    <a:cs typeface="Arial"/>
                    <a:sym typeface="Arial"/>
                  </a:rPr>
                  <a:t>Probable failures for Changelist_3 (predicted)</a:t>
                </a:r>
                <a:endParaRPr/>
              </a:p>
            </p:txBody>
          </p:sp>
        </p:grpSp>
      </p:grpSp>
      <p:sp>
        <p:nvSpPr>
          <p:cNvPr id="1345" name="Google Shape;1345;p27"/>
          <p:cNvSpPr/>
          <p:nvPr/>
        </p:nvSpPr>
        <p:spPr>
          <a:xfrm>
            <a:off x="7806623" y="5110935"/>
            <a:ext cx="207440" cy="220272"/>
          </a:xfrm>
          <a:prstGeom prst="downArrow">
            <a:avLst>
              <a:gd name="adj1" fmla="val 50000"/>
              <a:gd name="adj2"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6" name="Google Shape;1346;p27"/>
          <p:cNvSpPr/>
          <p:nvPr/>
        </p:nvSpPr>
        <p:spPr>
          <a:xfrm>
            <a:off x="7843914" y="5734877"/>
            <a:ext cx="207440" cy="220272"/>
          </a:xfrm>
          <a:prstGeom prst="downArrow">
            <a:avLst>
              <a:gd name="adj1" fmla="val 50000"/>
              <a:gd name="adj2"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7" name="Google Shape;1347;p27"/>
          <p:cNvSpPr/>
          <p:nvPr/>
        </p:nvSpPr>
        <p:spPr>
          <a:xfrm>
            <a:off x="10598338" y="5814556"/>
            <a:ext cx="207440" cy="220272"/>
          </a:xfrm>
          <a:prstGeom prst="downArrow">
            <a:avLst>
              <a:gd name="adj1" fmla="val 50000"/>
              <a:gd name="adj2"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8" name="Google Shape;1348;p27"/>
          <p:cNvSpPr/>
          <p:nvPr/>
        </p:nvSpPr>
        <p:spPr>
          <a:xfrm>
            <a:off x="10598338" y="5199005"/>
            <a:ext cx="207440" cy="220272"/>
          </a:xfrm>
          <a:prstGeom prst="downArrow">
            <a:avLst>
              <a:gd name="adj1" fmla="val 50000"/>
              <a:gd name="adj2"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9" name="Google Shape;1349;p27"/>
          <p:cNvSpPr/>
          <p:nvPr/>
        </p:nvSpPr>
        <p:spPr>
          <a:xfrm>
            <a:off x="7541033" y="3857277"/>
            <a:ext cx="207440" cy="220272"/>
          </a:xfrm>
          <a:prstGeom prst="downArrow">
            <a:avLst>
              <a:gd name="adj1" fmla="val 50000"/>
              <a:gd name="adj2"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0" name="Google Shape;1350;p27"/>
          <p:cNvSpPr/>
          <p:nvPr/>
        </p:nvSpPr>
        <p:spPr>
          <a:xfrm>
            <a:off x="10036715" y="3900046"/>
            <a:ext cx="207440" cy="220272"/>
          </a:xfrm>
          <a:prstGeom prst="downArrow">
            <a:avLst>
              <a:gd name="adj1" fmla="val 50000"/>
              <a:gd name="adj2"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6" name="Google Shape;1356;p2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73736" lvl="0" indent="-46736" algn="l" rtl="0">
              <a:lnSpc>
                <a:spcPct val="100000"/>
              </a:lnSpc>
              <a:spcBef>
                <a:spcPts val="0"/>
              </a:spcBef>
              <a:spcAft>
                <a:spcPts val="0"/>
              </a:spcAft>
              <a:buSzPts val="2000"/>
              <a:buNone/>
            </a:pPr>
            <a:endParaRPr/>
          </a:p>
        </p:txBody>
      </p:sp>
      <p:sp>
        <p:nvSpPr>
          <p:cNvPr id="1357" name="Google Shape;1357;p28"/>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200"/>
              <a:buFont typeface="Arial"/>
              <a:buNone/>
            </a:pPr>
            <a:endParaRPr/>
          </a:p>
        </p:txBody>
      </p:sp>
      <p:sp>
        <p:nvSpPr>
          <p:cNvPr id="1355" name="Google Shape;1355;p2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endParaRPr/>
          </a:p>
        </p:txBody>
      </p:sp>
      <p:pic>
        <p:nvPicPr>
          <p:cNvPr id="1358" name="Google Shape;1358;p28"/>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1362"/>
        <p:cNvGrpSpPr/>
        <p:nvPr/>
      </p:nvGrpSpPr>
      <p:grpSpPr>
        <a:xfrm>
          <a:off x="0" y="0"/>
          <a:ext cx="0" cy="0"/>
          <a:chOff x="0" y="0"/>
          <a:chExt cx="0" cy="0"/>
        </a:xfrm>
      </p:grpSpPr>
      <p:sp>
        <p:nvSpPr>
          <p:cNvPr id="1363" name="Google Shape;1363;p29"/>
          <p:cNvSpPr txBox="1">
            <a:spLocks noGrp="1"/>
          </p:cNvSpPr>
          <p:nvPr>
            <p:ph type="title"/>
          </p:nvPr>
        </p:nvSpPr>
        <p:spPr>
          <a:xfrm>
            <a:off x="457200" y="228600"/>
            <a:ext cx="11277922" cy="914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a:t>Modified code block (Scope) </a:t>
            </a:r>
            <a:endParaRPr/>
          </a:p>
        </p:txBody>
      </p:sp>
      <p:grpSp>
        <p:nvGrpSpPr>
          <p:cNvPr id="1364" name="Google Shape;1364;p29"/>
          <p:cNvGrpSpPr/>
          <p:nvPr/>
        </p:nvGrpSpPr>
        <p:grpSpPr>
          <a:xfrm>
            <a:off x="456878" y="1960244"/>
            <a:ext cx="11278243" cy="3394710"/>
            <a:chOff x="0" y="817244"/>
            <a:chExt cx="11278243" cy="3394710"/>
          </a:xfrm>
        </p:grpSpPr>
        <p:sp>
          <p:nvSpPr>
            <p:cNvPr id="1365" name="Google Shape;1365;p29"/>
            <p:cNvSpPr/>
            <p:nvPr/>
          </p:nvSpPr>
          <p:spPr>
            <a:xfrm>
              <a:off x="0" y="817244"/>
              <a:ext cx="11278243" cy="1508760"/>
            </a:xfrm>
            <a:prstGeom prst="roundRect">
              <a:avLst>
                <a:gd name="adj" fmla="val 10000"/>
              </a:avLst>
            </a:prstGeom>
            <a:solidFill>
              <a:srgbClr val="CEC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9"/>
            <p:cNvSpPr/>
            <p:nvPr/>
          </p:nvSpPr>
          <p:spPr>
            <a:xfrm>
              <a:off x="456399" y="1156715"/>
              <a:ext cx="829818" cy="829818"/>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9"/>
            <p:cNvSpPr/>
            <p:nvPr/>
          </p:nvSpPr>
          <p:spPr>
            <a:xfrm>
              <a:off x="1742617" y="817244"/>
              <a:ext cx="9535626" cy="150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9"/>
            <p:cNvSpPr txBox="1"/>
            <p:nvPr/>
          </p:nvSpPr>
          <p:spPr>
            <a:xfrm>
              <a:off x="1742617" y="817244"/>
              <a:ext cx="9535626" cy="1508760"/>
            </a:xfrm>
            <a:prstGeom prst="rect">
              <a:avLst/>
            </a:prstGeom>
            <a:noFill/>
            <a:ln>
              <a:noFill/>
            </a:ln>
          </p:spPr>
          <p:txBody>
            <a:bodyPr spcFirstLastPara="1" wrap="square" lIns="159675" tIns="159675" rIns="159675" bIns="159675" anchor="ctr" anchorCtr="0">
              <a:noAutofit/>
            </a:bodyPr>
            <a:lstStyle/>
            <a:p>
              <a:pPr marL="0" marR="0" lvl="0" indent="0" algn="l" rtl="0">
                <a:lnSpc>
                  <a:spcPct val="90000"/>
                </a:lnSpc>
                <a:spcBef>
                  <a:spcPts val="0"/>
                </a:spcBef>
                <a:spcAft>
                  <a:spcPts val="0"/>
                </a:spcAft>
                <a:buClr>
                  <a:schemeClr val="dk1"/>
                </a:buClr>
                <a:buSzPts val="2500"/>
                <a:buFont typeface="Arial"/>
                <a:buNone/>
              </a:pPr>
              <a:r>
                <a:rPr lang="en-US" sz="2500">
                  <a:solidFill>
                    <a:schemeClr val="dk1"/>
                  </a:solidFill>
                  <a:latin typeface="Arial"/>
                  <a:ea typeface="Arial"/>
                  <a:cs typeface="Arial"/>
                  <a:sym typeface="Arial"/>
                </a:rPr>
                <a:t>Modified code blocks are a set of changes that is made over a period of time to the source code.</a:t>
              </a:r>
              <a:endParaRPr/>
            </a:p>
          </p:txBody>
        </p:sp>
        <p:sp>
          <p:nvSpPr>
            <p:cNvPr id="1369" name="Google Shape;1369;p29"/>
            <p:cNvSpPr/>
            <p:nvPr/>
          </p:nvSpPr>
          <p:spPr>
            <a:xfrm>
              <a:off x="0" y="2703194"/>
              <a:ext cx="11278243" cy="1508760"/>
            </a:xfrm>
            <a:prstGeom prst="roundRect">
              <a:avLst>
                <a:gd name="adj" fmla="val 10000"/>
              </a:avLst>
            </a:prstGeom>
            <a:solidFill>
              <a:srgbClr val="CEC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9"/>
            <p:cNvSpPr/>
            <p:nvPr/>
          </p:nvSpPr>
          <p:spPr>
            <a:xfrm>
              <a:off x="456399" y="3042665"/>
              <a:ext cx="829818" cy="829818"/>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9"/>
            <p:cNvSpPr/>
            <p:nvPr/>
          </p:nvSpPr>
          <p:spPr>
            <a:xfrm>
              <a:off x="1742617" y="2703194"/>
              <a:ext cx="5075209" cy="150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9"/>
            <p:cNvSpPr txBox="1"/>
            <p:nvPr/>
          </p:nvSpPr>
          <p:spPr>
            <a:xfrm>
              <a:off x="1742617" y="2703194"/>
              <a:ext cx="5075209" cy="1508760"/>
            </a:xfrm>
            <a:prstGeom prst="rect">
              <a:avLst/>
            </a:prstGeom>
            <a:noFill/>
            <a:ln>
              <a:noFill/>
            </a:ln>
          </p:spPr>
          <p:txBody>
            <a:bodyPr spcFirstLastPara="1" wrap="square" lIns="159675" tIns="159675" rIns="159675" bIns="159675" anchor="ctr" anchorCtr="0">
              <a:noAutofit/>
            </a:bodyPr>
            <a:lstStyle/>
            <a:p>
              <a:pPr marL="0" marR="0" lvl="0" indent="0" algn="l" rtl="0">
                <a:lnSpc>
                  <a:spcPct val="90000"/>
                </a:lnSpc>
                <a:spcBef>
                  <a:spcPts val="0"/>
                </a:spcBef>
                <a:spcAft>
                  <a:spcPts val="0"/>
                </a:spcAft>
                <a:buClr>
                  <a:schemeClr val="dk1"/>
                </a:buClr>
                <a:buSzPts val="2500"/>
                <a:buFont typeface="Arial"/>
                <a:buNone/>
              </a:pPr>
              <a:r>
                <a:rPr lang="en-US" sz="2500">
                  <a:solidFill>
                    <a:schemeClr val="dk1"/>
                  </a:solidFill>
                  <a:latin typeface="Arial"/>
                  <a:ea typeface="Arial"/>
                  <a:cs typeface="Arial"/>
                  <a:sym typeface="Arial"/>
                </a:rPr>
                <a:t>MCB:</a:t>
              </a:r>
              <a:endParaRPr/>
            </a:p>
          </p:txBody>
        </p:sp>
        <p:sp>
          <p:nvSpPr>
            <p:cNvPr id="1373" name="Google Shape;1373;p29"/>
            <p:cNvSpPr/>
            <p:nvPr/>
          </p:nvSpPr>
          <p:spPr>
            <a:xfrm>
              <a:off x="6817827" y="2703194"/>
              <a:ext cx="4460416" cy="15087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9"/>
            <p:cNvSpPr txBox="1"/>
            <p:nvPr/>
          </p:nvSpPr>
          <p:spPr>
            <a:xfrm>
              <a:off x="6817827" y="2703194"/>
              <a:ext cx="4460416" cy="1508760"/>
            </a:xfrm>
            <a:prstGeom prst="rect">
              <a:avLst/>
            </a:prstGeom>
            <a:noFill/>
            <a:ln>
              <a:noFill/>
            </a:ln>
          </p:spPr>
          <p:txBody>
            <a:bodyPr spcFirstLastPara="1" wrap="square" lIns="159675" tIns="159675" rIns="159675" bIns="159675"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Changed files </a:t>
              </a:r>
              <a:endParaRPr/>
            </a:p>
            <a:p>
              <a:pPr marL="0" marR="0" lvl="0" indent="0" algn="l" rtl="0">
                <a:lnSpc>
                  <a:spcPct val="90000"/>
                </a:lnSpc>
                <a:spcBef>
                  <a:spcPts val="630"/>
                </a:spcBef>
                <a:spcAft>
                  <a:spcPts val="0"/>
                </a:spcAft>
                <a:buClr>
                  <a:schemeClr val="dk1"/>
                </a:buClr>
                <a:buSzPts val="1800"/>
                <a:buFont typeface="Arial"/>
                <a:buNone/>
              </a:pPr>
              <a:r>
                <a:rPr lang="en-US" sz="1800">
                  <a:solidFill>
                    <a:schemeClr val="dk1"/>
                  </a:solidFill>
                  <a:latin typeface="Arial"/>
                  <a:ea typeface="Arial"/>
                  <a:cs typeface="Arial"/>
                  <a:sym typeface="Arial"/>
                </a:rPr>
                <a:t>Changed modules(functions)</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1378"/>
        <p:cNvGrpSpPr/>
        <p:nvPr/>
      </p:nvGrpSpPr>
      <p:grpSpPr>
        <a:xfrm>
          <a:off x="0" y="0"/>
          <a:ext cx="0" cy="0"/>
          <a:chOff x="0" y="0"/>
          <a:chExt cx="0" cy="0"/>
        </a:xfrm>
      </p:grpSpPr>
      <p:sp>
        <p:nvSpPr>
          <p:cNvPr id="1379" name="Google Shape;1379;p30"/>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a:t>Step-by-Step Process</a:t>
            </a:r>
            <a:endParaRPr/>
          </a:p>
        </p:txBody>
      </p:sp>
      <p:grpSp>
        <p:nvGrpSpPr>
          <p:cNvPr id="1380" name="Google Shape;1380;p30"/>
          <p:cNvGrpSpPr/>
          <p:nvPr/>
        </p:nvGrpSpPr>
        <p:grpSpPr>
          <a:xfrm>
            <a:off x="1377542" y="1338268"/>
            <a:ext cx="8742642" cy="5278882"/>
            <a:chOff x="0" y="6070"/>
            <a:chExt cx="8742642" cy="5278882"/>
          </a:xfrm>
        </p:grpSpPr>
        <p:sp>
          <p:nvSpPr>
            <p:cNvPr id="1381" name="Google Shape;1381;p30"/>
            <p:cNvSpPr/>
            <p:nvPr/>
          </p:nvSpPr>
          <p:spPr>
            <a:xfrm>
              <a:off x="0" y="4111868"/>
              <a:ext cx="8742642" cy="1173084"/>
            </a:xfrm>
            <a:prstGeom prst="roundRect">
              <a:avLst>
                <a:gd name="adj" fmla="val 10000"/>
              </a:avLst>
            </a:prstGeom>
            <a:solidFill>
              <a:srgbClr val="CEC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0"/>
            <p:cNvSpPr txBox="1"/>
            <p:nvPr/>
          </p:nvSpPr>
          <p:spPr>
            <a:xfrm>
              <a:off x="0" y="4111868"/>
              <a:ext cx="2622792" cy="1173084"/>
            </a:xfrm>
            <a:prstGeom prst="rect">
              <a:avLst/>
            </a:prstGeom>
            <a:noFill/>
            <a:ln>
              <a:noFill/>
            </a:ln>
          </p:spPr>
          <p:txBody>
            <a:bodyPr spcFirstLastPara="1" wrap="square" lIns="71100" tIns="71100" rIns="71100" bIns="71100" anchor="ctr" anchorCtr="0">
              <a:noAutofit/>
            </a:bodyPr>
            <a:lstStyle/>
            <a:p>
              <a:pPr marL="0" marR="0" lvl="0" indent="0" algn="l" rtl="0">
                <a:lnSpc>
                  <a:spcPct val="90000"/>
                </a:lnSpc>
                <a:spcBef>
                  <a:spcPts val="0"/>
                </a:spcBef>
                <a:spcAft>
                  <a:spcPts val="0"/>
                </a:spcAft>
                <a:buClr>
                  <a:schemeClr val="dk1"/>
                </a:buClr>
                <a:buSzPts val="1000"/>
                <a:buFont typeface="Arial"/>
                <a:buNone/>
              </a:pPr>
              <a:r>
                <a:rPr lang="en-US" sz="1000" b="1">
                  <a:solidFill>
                    <a:schemeClr val="dk1"/>
                  </a:solidFill>
                  <a:latin typeface="Arial"/>
                  <a:ea typeface="Arial"/>
                  <a:cs typeface="Arial"/>
                  <a:sym typeface="Arial"/>
                </a:rPr>
                <a:t>MCB [Modified Code Block]</a:t>
              </a:r>
              <a:endParaRPr/>
            </a:p>
            <a:p>
              <a:pPr marL="0" marR="0" lvl="0" indent="0" algn="l" rtl="0">
                <a:lnSpc>
                  <a:spcPct val="90000"/>
                </a:lnSpc>
                <a:spcBef>
                  <a:spcPts val="350"/>
                </a:spcBef>
                <a:spcAft>
                  <a:spcPts val="0"/>
                </a:spcAft>
                <a:buClr>
                  <a:schemeClr val="dk1"/>
                </a:buClr>
                <a:buSzPts val="1000"/>
                <a:buFont typeface="Arial"/>
                <a:buNone/>
              </a:pPr>
              <a:r>
                <a:rPr lang="en-US" sz="1000">
                  <a:solidFill>
                    <a:schemeClr val="dk1"/>
                  </a:solidFill>
                  <a:latin typeface="Arial"/>
                  <a:ea typeface="Arial"/>
                  <a:cs typeface="Arial"/>
                  <a:sym typeface="Arial"/>
                </a:rPr>
                <a:t>Compile vdbs are merged (CURR)</a:t>
              </a:r>
              <a:endParaRPr/>
            </a:p>
            <a:p>
              <a:pPr marL="0" marR="0" lvl="0" indent="0" algn="l" rtl="0">
                <a:lnSpc>
                  <a:spcPct val="90000"/>
                </a:lnSpc>
                <a:spcBef>
                  <a:spcPts val="350"/>
                </a:spcBef>
                <a:spcAft>
                  <a:spcPts val="0"/>
                </a:spcAft>
                <a:buClr>
                  <a:schemeClr val="dk1"/>
                </a:buClr>
                <a:buSzPts val="1000"/>
                <a:buFont typeface="Arial"/>
                <a:buNone/>
              </a:pPr>
              <a:r>
                <a:rPr lang="en-US" sz="1000">
                  <a:solidFill>
                    <a:schemeClr val="dk1"/>
                  </a:solidFill>
                  <a:latin typeface="Arial"/>
                  <a:ea typeface="Arial"/>
                  <a:cs typeface="Arial"/>
                  <a:sym typeface="Arial"/>
                </a:rPr>
                <a:t>CURR is compared with REF (merged from previous run is default)</a:t>
              </a:r>
              <a:endParaRPr/>
            </a:p>
            <a:p>
              <a:pPr marL="0" marR="0" lvl="0" indent="0" algn="l" rtl="0">
                <a:lnSpc>
                  <a:spcPct val="90000"/>
                </a:lnSpc>
                <a:spcBef>
                  <a:spcPts val="350"/>
                </a:spcBef>
                <a:spcAft>
                  <a:spcPts val="0"/>
                </a:spcAft>
                <a:buClr>
                  <a:schemeClr val="dk1"/>
                </a:buClr>
                <a:buSzPts val="1000"/>
                <a:buFont typeface="Arial"/>
                <a:buNone/>
              </a:pPr>
              <a:r>
                <a:rPr lang="en-US" sz="1000">
                  <a:solidFill>
                    <a:schemeClr val="dk1"/>
                  </a:solidFill>
                  <a:latin typeface="Arial"/>
                  <a:ea typeface="Arial"/>
                  <a:cs typeface="Arial"/>
                  <a:sym typeface="Arial"/>
                </a:rPr>
                <a:t>DIFF is fed to </a:t>
              </a:r>
              <a:r>
                <a:rPr lang="en-US" sz="1000" b="1">
                  <a:solidFill>
                    <a:schemeClr val="dk1"/>
                  </a:solidFill>
                  <a:latin typeface="Arial"/>
                  <a:ea typeface="Arial"/>
                  <a:cs typeface="Arial"/>
                  <a:sym typeface="Arial"/>
                </a:rPr>
                <a:t>Predict</a:t>
              </a:r>
              <a:r>
                <a:rPr lang="en-US" sz="1000">
                  <a:solidFill>
                    <a:schemeClr val="dk1"/>
                  </a:solidFill>
                  <a:latin typeface="Arial"/>
                  <a:ea typeface="Arial"/>
                  <a:cs typeface="Arial"/>
                  <a:sym typeface="Arial"/>
                </a:rPr>
                <a:t> service</a:t>
              </a:r>
              <a:endParaRPr/>
            </a:p>
            <a:p>
              <a:pPr marL="0" marR="0" lvl="0" indent="0" algn="l" rtl="0">
                <a:lnSpc>
                  <a:spcPct val="90000"/>
                </a:lnSpc>
                <a:spcBef>
                  <a:spcPts val="350"/>
                </a:spcBef>
                <a:spcAft>
                  <a:spcPts val="0"/>
                </a:spcAft>
                <a:buClr>
                  <a:schemeClr val="dk1"/>
                </a:buClr>
                <a:buSzPts val="1000"/>
                <a:buFont typeface="Arial"/>
                <a:buNone/>
              </a:pPr>
              <a:endParaRPr sz="1000">
                <a:solidFill>
                  <a:schemeClr val="dk1"/>
                </a:solidFill>
                <a:latin typeface="Arial"/>
                <a:ea typeface="Arial"/>
                <a:cs typeface="Arial"/>
                <a:sym typeface="Arial"/>
              </a:endParaRPr>
            </a:p>
          </p:txBody>
        </p:sp>
        <p:sp>
          <p:nvSpPr>
            <p:cNvPr id="1383" name="Google Shape;1383;p30"/>
            <p:cNvSpPr/>
            <p:nvPr/>
          </p:nvSpPr>
          <p:spPr>
            <a:xfrm>
              <a:off x="0" y="2743269"/>
              <a:ext cx="8742642" cy="1173084"/>
            </a:xfrm>
            <a:prstGeom prst="roundRect">
              <a:avLst>
                <a:gd name="adj" fmla="val 10000"/>
              </a:avLst>
            </a:prstGeom>
            <a:solidFill>
              <a:srgbClr val="CEC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0"/>
            <p:cNvSpPr txBox="1"/>
            <p:nvPr/>
          </p:nvSpPr>
          <p:spPr>
            <a:xfrm>
              <a:off x="0" y="2743269"/>
              <a:ext cx="2622792" cy="1173084"/>
            </a:xfrm>
            <a:prstGeom prst="rect">
              <a:avLst/>
            </a:prstGeom>
            <a:noFill/>
            <a:ln>
              <a:noFill/>
            </a:ln>
          </p:spPr>
          <p:txBody>
            <a:bodyPr spcFirstLastPara="1" wrap="square" lIns="71100" tIns="71100" rIns="71100" bIns="71100" anchor="ctr" anchorCtr="0">
              <a:noAutofit/>
            </a:bodyPr>
            <a:lstStyle/>
            <a:p>
              <a:pPr marL="0" marR="0" lvl="0" indent="0" algn="l" rtl="0">
                <a:lnSpc>
                  <a:spcPct val="90000"/>
                </a:lnSpc>
                <a:spcBef>
                  <a:spcPts val="0"/>
                </a:spcBef>
                <a:spcAft>
                  <a:spcPts val="0"/>
                </a:spcAft>
                <a:buClr>
                  <a:schemeClr val="dk1"/>
                </a:buClr>
                <a:buSzPts val="1000"/>
                <a:buFont typeface="Arial"/>
                <a:buNone/>
              </a:pPr>
              <a:r>
                <a:rPr lang="en-US" sz="1000" b="1">
                  <a:solidFill>
                    <a:schemeClr val="dk1"/>
                  </a:solidFill>
                  <a:latin typeface="Arial"/>
                  <a:ea typeface="Arial"/>
                  <a:cs typeface="Arial"/>
                  <a:sym typeface="Arial"/>
                </a:rPr>
                <a:t>Enable</a:t>
              </a:r>
              <a:r>
                <a:rPr lang="en-US" sz="1000">
                  <a:solidFill>
                    <a:schemeClr val="dk1"/>
                  </a:solidFill>
                  <a:latin typeface="Arial"/>
                  <a:ea typeface="Arial"/>
                  <a:cs typeface="Arial"/>
                  <a:sym typeface="Arial"/>
                </a:rPr>
                <a:t> Customer Checkin system to generate compile vdbs</a:t>
              </a:r>
              <a:endParaRPr sz="1000">
                <a:solidFill>
                  <a:schemeClr val="dk1"/>
                </a:solidFill>
                <a:latin typeface="Arial"/>
                <a:ea typeface="Arial"/>
                <a:cs typeface="Arial"/>
                <a:sym typeface="Arial"/>
              </a:endParaRPr>
            </a:p>
          </p:txBody>
        </p:sp>
        <p:sp>
          <p:nvSpPr>
            <p:cNvPr id="1385" name="Google Shape;1385;p30"/>
            <p:cNvSpPr/>
            <p:nvPr/>
          </p:nvSpPr>
          <p:spPr>
            <a:xfrm>
              <a:off x="0" y="1374669"/>
              <a:ext cx="8742642" cy="1173084"/>
            </a:xfrm>
            <a:prstGeom prst="roundRect">
              <a:avLst>
                <a:gd name="adj" fmla="val 10000"/>
              </a:avLst>
            </a:prstGeom>
            <a:solidFill>
              <a:srgbClr val="CEC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0"/>
            <p:cNvSpPr txBox="1"/>
            <p:nvPr/>
          </p:nvSpPr>
          <p:spPr>
            <a:xfrm>
              <a:off x="0" y="1374669"/>
              <a:ext cx="2622792" cy="1173084"/>
            </a:xfrm>
            <a:prstGeom prst="rect">
              <a:avLst/>
            </a:prstGeom>
            <a:noFill/>
            <a:ln>
              <a:noFill/>
            </a:ln>
          </p:spPr>
          <p:txBody>
            <a:bodyPr spcFirstLastPara="1" wrap="square" lIns="71100" tIns="71100" rIns="71100" bIns="71100" anchor="ctr" anchorCtr="0">
              <a:noAutofit/>
            </a:bodyPr>
            <a:lstStyle/>
            <a:p>
              <a:pPr marL="0" marR="0" lvl="0" indent="0" algn="l" rtl="0">
                <a:lnSpc>
                  <a:spcPct val="90000"/>
                </a:lnSpc>
                <a:spcBef>
                  <a:spcPts val="0"/>
                </a:spcBef>
                <a:spcAft>
                  <a:spcPts val="0"/>
                </a:spcAft>
                <a:buClr>
                  <a:schemeClr val="dk1"/>
                </a:buClr>
                <a:buSzPts val="1000"/>
                <a:buFont typeface="Arial"/>
                <a:buNone/>
              </a:pPr>
              <a:r>
                <a:rPr lang="en-US" sz="1000" b="1">
                  <a:solidFill>
                    <a:schemeClr val="dk1"/>
                  </a:solidFill>
                  <a:latin typeface="Arial"/>
                  <a:ea typeface="Arial"/>
                  <a:cs typeface="Arial"/>
                  <a:sym typeface="Arial"/>
                </a:rPr>
                <a:t>Registration</a:t>
              </a:r>
              <a:r>
                <a:rPr lang="en-US" sz="1000">
                  <a:solidFill>
                    <a:schemeClr val="dk1"/>
                  </a:solidFill>
                  <a:latin typeface="Arial"/>
                  <a:ea typeface="Arial"/>
                  <a:cs typeface="Arial"/>
                  <a:sym typeface="Arial"/>
                </a:rPr>
                <a:t> - Each Compile Flow should be </a:t>
              </a:r>
              <a:r>
                <a:rPr lang="en-US" sz="1000" b="0">
                  <a:solidFill>
                    <a:schemeClr val="dk1"/>
                  </a:solidFill>
                  <a:latin typeface="Arial"/>
                  <a:ea typeface="Arial"/>
                  <a:cs typeface="Arial"/>
                  <a:sym typeface="Arial"/>
                </a:rPr>
                <a:t>registered</a:t>
              </a:r>
              <a:r>
                <a:rPr lang="en-US" sz="1000">
                  <a:solidFill>
                    <a:schemeClr val="dk1"/>
                  </a:solidFill>
                  <a:latin typeface="Arial"/>
                  <a:ea typeface="Arial"/>
                  <a:cs typeface="Arial"/>
                  <a:sym typeface="Arial"/>
                </a:rPr>
                <a:t> separately</a:t>
              </a:r>
              <a:endParaRPr/>
            </a:p>
          </p:txBody>
        </p:sp>
        <p:sp>
          <p:nvSpPr>
            <p:cNvPr id="1387" name="Google Shape;1387;p30"/>
            <p:cNvSpPr/>
            <p:nvPr/>
          </p:nvSpPr>
          <p:spPr>
            <a:xfrm>
              <a:off x="0" y="6070"/>
              <a:ext cx="8742642" cy="1173084"/>
            </a:xfrm>
            <a:prstGeom prst="roundRect">
              <a:avLst>
                <a:gd name="adj" fmla="val 10000"/>
              </a:avLst>
            </a:prstGeom>
            <a:solidFill>
              <a:srgbClr val="CEC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0"/>
            <p:cNvSpPr txBox="1"/>
            <p:nvPr/>
          </p:nvSpPr>
          <p:spPr>
            <a:xfrm>
              <a:off x="0" y="6070"/>
              <a:ext cx="2622792" cy="1173084"/>
            </a:xfrm>
            <a:prstGeom prst="rect">
              <a:avLst/>
            </a:prstGeom>
            <a:noFill/>
            <a:ln>
              <a:noFill/>
            </a:ln>
          </p:spPr>
          <p:txBody>
            <a:bodyPr spcFirstLastPara="1" wrap="square" lIns="71100" tIns="71100" rIns="71100" bIns="71100" anchor="ctr" anchorCtr="0">
              <a:noAutofit/>
            </a:bodyPr>
            <a:lstStyle/>
            <a:p>
              <a:pPr marL="0" marR="0" lvl="0" indent="0" algn="l" rtl="0">
                <a:lnSpc>
                  <a:spcPct val="90000"/>
                </a:lnSpc>
                <a:spcBef>
                  <a:spcPts val="0"/>
                </a:spcBef>
                <a:spcAft>
                  <a:spcPts val="0"/>
                </a:spcAft>
                <a:buClr>
                  <a:schemeClr val="dk1"/>
                </a:buClr>
                <a:buSzPts val="1000"/>
                <a:buFont typeface="Arial"/>
                <a:buNone/>
              </a:pPr>
              <a:r>
                <a:rPr lang="en-US" sz="1000" b="1">
                  <a:solidFill>
                    <a:schemeClr val="dk1"/>
                  </a:solidFill>
                  <a:latin typeface="Arial"/>
                  <a:ea typeface="Arial"/>
                  <a:cs typeface="Arial"/>
                  <a:sym typeface="Arial"/>
                </a:rPr>
                <a:t>Onboarding</a:t>
              </a:r>
              <a:r>
                <a:rPr lang="en-US" sz="1000">
                  <a:solidFill>
                    <a:schemeClr val="dk1"/>
                  </a:solidFill>
                  <a:latin typeface="Arial"/>
                  <a:ea typeface="Arial"/>
                  <a:cs typeface="Arial"/>
                  <a:sym typeface="Arial"/>
                </a:rPr>
                <a:t> - Identify all the compile flows for a given regression run</a:t>
              </a:r>
              <a:endParaRPr/>
            </a:p>
          </p:txBody>
        </p:sp>
        <p:sp>
          <p:nvSpPr>
            <p:cNvPr id="1389" name="Google Shape;1389;p30"/>
            <p:cNvSpPr/>
            <p:nvPr/>
          </p:nvSpPr>
          <p:spPr>
            <a:xfrm>
              <a:off x="5456478" y="103827"/>
              <a:ext cx="1466356" cy="977570"/>
            </a:xfrm>
            <a:prstGeom prst="roundRect">
              <a:avLst>
                <a:gd name="adj" fmla="val 10000"/>
              </a:avLst>
            </a:prstGeom>
            <a:gradFill>
              <a:gsLst>
                <a:gs pos="0">
                  <a:srgbClr val="634C91">
                    <a:alpha val="80000"/>
                  </a:srgbClr>
                </a:gs>
                <a:gs pos="50000">
                  <a:srgbClr val="4A1D87">
                    <a:alpha val="80000"/>
                  </a:srgbClr>
                </a:gs>
                <a:gs pos="100000">
                  <a:srgbClr val="41157B">
                    <a:alpha val="80000"/>
                  </a:srgbClr>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0"/>
            <p:cNvSpPr txBox="1"/>
            <p:nvPr/>
          </p:nvSpPr>
          <p:spPr>
            <a:xfrm>
              <a:off x="5485110" y="132459"/>
              <a:ext cx="1409092" cy="920306"/>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b="1">
                  <a:solidFill>
                    <a:schemeClr val="lt1"/>
                  </a:solidFill>
                  <a:latin typeface="Arial"/>
                  <a:ea typeface="Arial"/>
                  <a:cs typeface="Arial"/>
                  <a:sym typeface="Arial"/>
                </a:rPr>
                <a:t>How many compile flows do we have in a given run?</a:t>
              </a:r>
              <a:endParaRPr/>
            </a:p>
          </p:txBody>
        </p:sp>
        <p:sp>
          <p:nvSpPr>
            <p:cNvPr id="1391" name="Google Shape;1391;p30"/>
            <p:cNvSpPr/>
            <p:nvPr/>
          </p:nvSpPr>
          <p:spPr>
            <a:xfrm>
              <a:off x="5120481" y="1081398"/>
              <a:ext cx="1069175" cy="391028"/>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rgbClr val="715F95"/>
              </a:solidFill>
              <a:prstDash val="solid"/>
              <a:miter lim="800000"/>
              <a:headEnd type="none" w="sm" len="sm"/>
              <a:tailEnd type="none" w="sm" len="sm"/>
            </a:ln>
          </p:spPr>
        </p:sp>
        <p:sp>
          <p:nvSpPr>
            <p:cNvPr id="1392" name="Google Shape;1392;p30"/>
            <p:cNvSpPr/>
            <p:nvPr/>
          </p:nvSpPr>
          <p:spPr>
            <a:xfrm>
              <a:off x="4387302" y="1472427"/>
              <a:ext cx="1466356" cy="977570"/>
            </a:xfrm>
            <a:prstGeom prst="roundRect">
              <a:avLst>
                <a:gd name="adj" fmla="val 10000"/>
              </a:avLst>
            </a:prstGeom>
            <a:gradFill>
              <a:gsLst>
                <a:gs pos="0">
                  <a:srgbClr val="634C91">
                    <a:alpha val="69803"/>
                  </a:srgbClr>
                </a:gs>
                <a:gs pos="50000">
                  <a:srgbClr val="4A1D87">
                    <a:alpha val="69803"/>
                  </a:srgbClr>
                </a:gs>
                <a:gs pos="100000">
                  <a:srgbClr val="41157B">
                    <a:alpha val="69803"/>
                  </a:srgbClr>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0"/>
            <p:cNvSpPr txBox="1"/>
            <p:nvPr/>
          </p:nvSpPr>
          <p:spPr>
            <a:xfrm>
              <a:off x="4415934" y="1501059"/>
              <a:ext cx="1409092" cy="920306"/>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b="1">
                  <a:solidFill>
                    <a:schemeClr val="lt1"/>
                  </a:solidFill>
                  <a:latin typeface="Arial"/>
                  <a:ea typeface="Arial"/>
                  <a:cs typeface="Arial"/>
                  <a:sym typeface="Arial"/>
                </a:rPr>
                <a:t>Register Compile Flow1</a:t>
              </a:r>
              <a:endParaRPr/>
            </a:p>
          </p:txBody>
        </p:sp>
        <p:sp>
          <p:nvSpPr>
            <p:cNvPr id="1394" name="Google Shape;1394;p30"/>
            <p:cNvSpPr/>
            <p:nvPr/>
          </p:nvSpPr>
          <p:spPr>
            <a:xfrm>
              <a:off x="5074761" y="2449997"/>
              <a:ext cx="91440" cy="391028"/>
            </a:xfrm>
            <a:custGeom>
              <a:avLst/>
              <a:gdLst/>
              <a:ahLst/>
              <a:cxnLst/>
              <a:rect l="l" t="t" r="r" b="b"/>
              <a:pathLst>
                <a:path w="120000" h="120000" extrusionOk="0">
                  <a:moveTo>
                    <a:pt x="60000" y="0"/>
                  </a:moveTo>
                  <a:lnTo>
                    <a:pt x="60000" y="120000"/>
                  </a:lnTo>
                </a:path>
              </a:pathLst>
            </a:custGeom>
            <a:noFill/>
            <a:ln w="12700" cap="flat" cmpd="sng">
              <a:solidFill>
                <a:srgbClr val="9F96B3"/>
              </a:solidFill>
              <a:prstDash val="solid"/>
              <a:miter lim="800000"/>
              <a:headEnd type="none" w="sm" len="sm"/>
              <a:tailEnd type="none" w="sm" len="sm"/>
            </a:ln>
          </p:spPr>
        </p:sp>
        <p:sp>
          <p:nvSpPr>
            <p:cNvPr id="1395" name="Google Shape;1395;p30"/>
            <p:cNvSpPr/>
            <p:nvPr/>
          </p:nvSpPr>
          <p:spPr>
            <a:xfrm>
              <a:off x="4267743" y="2841026"/>
              <a:ext cx="1705474" cy="977570"/>
            </a:xfrm>
            <a:prstGeom prst="roundRect">
              <a:avLst>
                <a:gd name="adj" fmla="val 10000"/>
              </a:avLst>
            </a:prstGeom>
            <a:gradFill>
              <a:gsLst>
                <a:gs pos="0">
                  <a:srgbClr val="634C91">
                    <a:alpha val="49803"/>
                  </a:srgbClr>
                </a:gs>
                <a:gs pos="50000">
                  <a:srgbClr val="4A1D87">
                    <a:alpha val="49803"/>
                  </a:srgbClr>
                </a:gs>
                <a:gs pos="100000">
                  <a:srgbClr val="41157B">
                    <a:alpha val="49803"/>
                  </a:srgbClr>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0"/>
            <p:cNvSpPr txBox="1"/>
            <p:nvPr/>
          </p:nvSpPr>
          <p:spPr>
            <a:xfrm>
              <a:off x="4296375" y="2869658"/>
              <a:ext cx="1648210" cy="920306"/>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b="1">
                  <a:solidFill>
                    <a:schemeClr val="lt1"/>
                  </a:solidFill>
                  <a:latin typeface="Arial"/>
                  <a:ea typeface="Arial"/>
                  <a:cs typeface="Arial"/>
                  <a:sym typeface="Arial"/>
                </a:rPr>
                <a:t>Compile –parse_only and cm options (VCS switches)</a:t>
              </a:r>
              <a:endParaRPr/>
            </a:p>
          </p:txBody>
        </p:sp>
        <p:sp>
          <p:nvSpPr>
            <p:cNvPr id="1397" name="Google Shape;1397;p30"/>
            <p:cNvSpPr/>
            <p:nvPr/>
          </p:nvSpPr>
          <p:spPr>
            <a:xfrm>
              <a:off x="5120481" y="3818596"/>
              <a:ext cx="1074193" cy="335238"/>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C0BBCD"/>
              </a:solidFill>
              <a:prstDash val="solid"/>
              <a:miter lim="800000"/>
              <a:headEnd type="none" w="sm" len="sm"/>
              <a:tailEnd type="none" w="sm" len="sm"/>
            </a:ln>
          </p:spPr>
        </p:sp>
        <p:sp>
          <p:nvSpPr>
            <p:cNvPr id="1398" name="Google Shape;1398;p30"/>
            <p:cNvSpPr/>
            <p:nvPr/>
          </p:nvSpPr>
          <p:spPr>
            <a:xfrm>
              <a:off x="4160237" y="4153835"/>
              <a:ext cx="4068874" cy="977570"/>
            </a:xfrm>
            <a:prstGeom prst="roundRect">
              <a:avLst>
                <a:gd name="adj" fmla="val 10000"/>
              </a:avLst>
            </a:prstGeom>
            <a:gradFill>
              <a:gsLst>
                <a:gs pos="0">
                  <a:srgbClr val="634C91">
                    <a:alpha val="29803"/>
                  </a:srgbClr>
                </a:gs>
                <a:gs pos="50000">
                  <a:srgbClr val="4A1D87">
                    <a:alpha val="29803"/>
                  </a:srgbClr>
                </a:gs>
                <a:gs pos="100000">
                  <a:srgbClr val="41157B">
                    <a:alpha val="29803"/>
                  </a:srgbClr>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0"/>
            <p:cNvSpPr txBox="1"/>
            <p:nvPr/>
          </p:nvSpPr>
          <p:spPr>
            <a:xfrm>
              <a:off x="4188869" y="4182467"/>
              <a:ext cx="4011610" cy="920306"/>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chemeClr val="lt1"/>
                </a:buClr>
                <a:buSzPts val="1100"/>
                <a:buFont typeface="Arial"/>
                <a:buNone/>
              </a:pPr>
              <a:r>
                <a:rPr lang="en-US" sz="1100" b="1" u="none">
                  <a:solidFill>
                    <a:schemeClr val="lt1"/>
                  </a:solidFill>
                  <a:latin typeface="Arial"/>
                  <a:ea typeface="Arial"/>
                  <a:cs typeface="Arial"/>
                  <a:sym typeface="Arial"/>
                </a:rPr>
                <a:t>Reference list of VDBs 🡪 cl1.merged_comp.json</a:t>
              </a:r>
              <a:endParaRPr sz="1100" b="1" u="none">
                <a:solidFill>
                  <a:schemeClr val="lt1"/>
                </a:solidFill>
                <a:latin typeface="Arial"/>
                <a:ea typeface="Arial"/>
                <a:cs typeface="Arial"/>
                <a:sym typeface="Arial"/>
              </a:endParaRPr>
            </a:p>
            <a:p>
              <a:pPr marL="0" marR="0" lvl="0" indent="0" algn="l" rtl="0">
                <a:lnSpc>
                  <a:spcPct val="90000"/>
                </a:lnSpc>
                <a:spcBef>
                  <a:spcPts val="385"/>
                </a:spcBef>
                <a:spcAft>
                  <a:spcPts val="0"/>
                </a:spcAft>
                <a:buClr>
                  <a:schemeClr val="lt1"/>
                </a:buClr>
                <a:buSzPts val="1100"/>
                <a:buFont typeface="Arial"/>
                <a:buNone/>
              </a:pPr>
              <a:r>
                <a:rPr lang="en-US" sz="1100" b="1" u="none">
                  <a:solidFill>
                    <a:schemeClr val="lt1"/>
                  </a:solidFill>
                  <a:latin typeface="Arial"/>
                  <a:ea typeface="Arial"/>
                  <a:cs typeface="Arial"/>
                  <a:sym typeface="Arial"/>
                </a:rPr>
                <a:t>Current list of VDBs 🡪 cl5.merged_comp.json</a:t>
              </a:r>
              <a:endParaRPr/>
            </a:p>
            <a:p>
              <a:pPr marL="0" marR="0" lvl="0" indent="0" algn="l" rtl="0">
                <a:lnSpc>
                  <a:spcPct val="90000"/>
                </a:lnSpc>
                <a:spcBef>
                  <a:spcPts val="385"/>
                </a:spcBef>
                <a:spcAft>
                  <a:spcPts val="0"/>
                </a:spcAft>
                <a:buClr>
                  <a:schemeClr val="lt1"/>
                </a:buClr>
                <a:buSzPts val="1100"/>
                <a:buFont typeface="Arial"/>
                <a:buNone/>
              </a:pPr>
              <a:r>
                <a:rPr lang="en-US" sz="1100" b="1" u="none">
                  <a:solidFill>
                    <a:schemeClr val="lt1"/>
                  </a:solidFill>
                  <a:latin typeface="Arial"/>
                  <a:ea typeface="Arial"/>
                  <a:cs typeface="Arial"/>
                  <a:sym typeface="Arial"/>
                </a:rPr>
                <a:t>MCB 🡪 diff.json (SCM backend)</a:t>
              </a:r>
              <a:endParaRPr sz="1100" b="1" u="none">
                <a:solidFill>
                  <a:schemeClr val="lt1"/>
                </a:solidFill>
                <a:latin typeface="Arial"/>
                <a:ea typeface="Arial"/>
                <a:cs typeface="Arial"/>
                <a:sym typeface="Arial"/>
              </a:endParaRPr>
            </a:p>
          </p:txBody>
        </p:sp>
        <p:sp>
          <p:nvSpPr>
            <p:cNvPr id="1400" name="Google Shape;1400;p30"/>
            <p:cNvSpPr/>
            <p:nvPr/>
          </p:nvSpPr>
          <p:spPr>
            <a:xfrm>
              <a:off x="6189656" y="1081398"/>
              <a:ext cx="1069175" cy="391028"/>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715F95"/>
              </a:solidFill>
              <a:prstDash val="solid"/>
              <a:miter lim="800000"/>
              <a:headEnd type="none" w="sm" len="sm"/>
              <a:tailEnd type="none" w="sm" len="sm"/>
            </a:ln>
          </p:spPr>
        </p:sp>
        <p:sp>
          <p:nvSpPr>
            <p:cNvPr id="1401" name="Google Shape;1401;p30"/>
            <p:cNvSpPr/>
            <p:nvPr/>
          </p:nvSpPr>
          <p:spPr>
            <a:xfrm>
              <a:off x="6525653" y="1472427"/>
              <a:ext cx="1466356" cy="977570"/>
            </a:xfrm>
            <a:prstGeom prst="roundRect">
              <a:avLst>
                <a:gd name="adj" fmla="val 10000"/>
              </a:avLst>
            </a:prstGeom>
            <a:gradFill>
              <a:gsLst>
                <a:gs pos="0">
                  <a:srgbClr val="634C91">
                    <a:alpha val="69803"/>
                  </a:srgbClr>
                </a:gs>
                <a:gs pos="50000">
                  <a:srgbClr val="4A1D87">
                    <a:alpha val="69803"/>
                  </a:srgbClr>
                </a:gs>
                <a:gs pos="100000">
                  <a:srgbClr val="41157B">
                    <a:alpha val="69803"/>
                  </a:srgbClr>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0"/>
            <p:cNvSpPr txBox="1"/>
            <p:nvPr/>
          </p:nvSpPr>
          <p:spPr>
            <a:xfrm>
              <a:off x="6554285" y="1501059"/>
              <a:ext cx="1409092" cy="920306"/>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b="1">
                  <a:solidFill>
                    <a:schemeClr val="lt1"/>
                  </a:solidFill>
                  <a:latin typeface="Arial"/>
                  <a:ea typeface="Arial"/>
                  <a:cs typeface="Arial"/>
                  <a:sym typeface="Arial"/>
                </a:rPr>
                <a:t>Register Compile Flow2</a:t>
              </a:r>
              <a:endParaRPr/>
            </a:p>
          </p:txBody>
        </p:sp>
        <p:sp>
          <p:nvSpPr>
            <p:cNvPr id="1403" name="Google Shape;1403;p30"/>
            <p:cNvSpPr/>
            <p:nvPr/>
          </p:nvSpPr>
          <p:spPr>
            <a:xfrm>
              <a:off x="7213111" y="2449997"/>
              <a:ext cx="91440" cy="391028"/>
            </a:xfrm>
            <a:custGeom>
              <a:avLst/>
              <a:gdLst/>
              <a:ahLst/>
              <a:cxnLst/>
              <a:rect l="l" t="t" r="r" b="b"/>
              <a:pathLst>
                <a:path w="120000" h="120000" extrusionOk="0">
                  <a:moveTo>
                    <a:pt x="60000" y="0"/>
                  </a:moveTo>
                  <a:lnTo>
                    <a:pt x="60000" y="120000"/>
                  </a:lnTo>
                </a:path>
              </a:pathLst>
            </a:custGeom>
            <a:noFill/>
            <a:ln w="12700" cap="flat" cmpd="sng">
              <a:solidFill>
                <a:srgbClr val="9F96B3"/>
              </a:solidFill>
              <a:prstDash val="solid"/>
              <a:miter lim="800000"/>
              <a:headEnd type="none" w="sm" len="sm"/>
              <a:tailEnd type="none" w="sm" len="sm"/>
            </a:ln>
          </p:spPr>
        </p:sp>
        <p:sp>
          <p:nvSpPr>
            <p:cNvPr id="1404" name="Google Shape;1404;p30"/>
            <p:cNvSpPr/>
            <p:nvPr/>
          </p:nvSpPr>
          <p:spPr>
            <a:xfrm>
              <a:off x="6413125" y="2841026"/>
              <a:ext cx="1691412" cy="977570"/>
            </a:xfrm>
            <a:prstGeom prst="roundRect">
              <a:avLst>
                <a:gd name="adj" fmla="val 10000"/>
              </a:avLst>
            </a:prstGeom>
            <a:gradFill>
              <a:gsLst>
                <a:gs pos="0">
                  <a:srgbClr val="634C91">
                    <a:alpha val="49803"/>
                  </a:srgbClr>
                </a:gs>
                <a:gs pos="50000">
                  <a:srgbClr val="4A1D87">
                    <a:alpha val="49803"/>
                  </a:srgbClr>
                </a:gs>
                <a:gs pos="100000">
                  <a:srgbClr val="41157B">
                    <a:alpha val="49803"/>
                  </a:srgbClr>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0"/>
            <p:cNvSpPr txBox="1"/>
            <p:nvPr/>
          </p:nvSpPr>
          <p:spPr>
            <a:xfrm>
              <a:off x="6441757" y="2869658"/>
              <a:ext cx="1634148" cy="920306"/>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b="1">
                  <a:solidFill>
                    <a:schemeClr val="lt1"/>
                  </a:solidFill>
                  <a:latin typeface="Arial"/>
                  <a:ea typeface="Arial"/>
                  <a:cs typeface="Arial"/>
                  <a:sym typeface="Arial"/>
                </a:rPr>
                <a:t>Compile –parse_only and CM options (VCS switches)</a:t>
              </a:r>
              <a:endParaRPr/>
            </a:p>
          </p:txBody>
        </p:sp>
      </p:grpSp>
      <p:pic>
        <p:nvPicPr>
          <p:cNvPr id="1406" name="Google Shape;1406;p30"/>
          <p:cNvPicPr preferRelativeResize="0"/>
          <p:nvPr/>
        </p:nvPicPr>
        <p:blipFill rotWithShape="1">
          <a:blip r:embed="rId3">
            <a:alphaModFix/>
          </a:blip>
          <a:srcRect/>
          <a:stretch/>
        </p:blipFill>
        <p:spPr>
          <a:xfrm>
            <a:off x="4469094" y="4316031"/>
            <a:ext cx="636816" cy="636816"/>
          </a:xfrm>
          <a:prstGeom prst="rect">
            <a:avLst/>
          </a:prstGeom>
          <a:noFill/>
          <a:ln>
            <a:noFill/>
          </a:ln>
        </p:spPr>
      </p:pic>
      <p:pic>
        <p:nvPicPr>
          <p:cNvPr id="1407" name="Google Shape;1407;p30" descr="5 Paragraph Essay Checklist - Freeology"/>
          <p:cNvPicPr preferRelativeResize="0"/>
          <p:nvPr/>
        </p:nvPicPr>
        <p:blipFill rotWithShape="1">
          <a:blip r:embed="rId4">
            <a:alphaModFix/>
          </a:blip>
          <a:srcRect/>
          <a:stretch/>
        </p:blipFill>
        <p:spPr>
          <a:xfrm>
            <a:off x="4466811" y="1514469"/>
            <a:ext cx="639099" cy="786583"/>
          </a:xfrm>
          <a:prstGeom prst="rect">
            <a:avLst/>
          </a:prstGeom>
          <a:noFill/>
          <a:ln>
            <a:noFill/>
          </a:ln>
        </p:spPr>
      </p:pic>
      <p:pic>
        <p:nvPicPr>
          <p:cNvPr id="1408" name="Google Shape;1408;p30" descr="Please RSVP Now for MERL Tech 2016 and Submit Your Session Ideas - ICTworks"/>
          <p:cNvPicPr preferRelativeResize="0"/>
          <p:nvPr/>
        </p:nvPicPr>
        <p:blipFill rotWithShape="1">
          <a:blip r:embed="rId5">
            <a:alphaModFix/>
          </a:blip>
          <a:srcRect/>
          <a:stretch/>
        </p:blipFill>
        <p:spPr>
          <a:xfrm>
            <a:off x="4273972" y="2996634"/>
            <a:ext cx="886798" cy="806179"/>
          </a:xfrm>
          <a:prstGeom prst="rect">
            <a:avLst/>
          </a:prstGeom>
          <a:noFill/>
          <a:ln>
            <a:noFill/>
          </a:ln>
        </p:spPr>
      </p:pic>
      <p:pic>
        <p:nvPicPr>
          <p:cNvPr id="1409" name="Google Shape;1409;p30" descr="Files PNG Transparent Images | PNG All"/>
          <p:cNvPicPr preferRelativeResize="0"/>
          <p:nvPr/>
        </p:nvPicPr>
        <p:blipFill rotWithShape="1">
          <a:blip r:embed="rId6">
            <a:alphaModFix/>
          </a:blip>
          <a:srcRect/>
          <a:stretch/>
        </p:blipFill>
        <p:spPr>
          <a:xfrm>
            <a:off x="4199093" y="5557428"/>
            <a:ext cx="961559" cy="96155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1413"/>
        <p:cNvGrpSpPr/>
        <p:nvPr/>
      </p:nvGrpSpPr>
      <p:grpSpPr>
        <a:xfrm>
          <a:off x="0" y="0"/>
          <a:ext cx="0" cy="0"/>
          <a:chOff x="0" y="0"/>
          <a:chExt cx="0" cy="0"/>
        </a:xfrm>
      </p:grpSpPr>
      <p:sp>
        <p:nvSpPr>
          <p:cNvPr id="1414" name="Google Shape;1414;p31"/>
          <p:cNvSpPr txBox="1">
            <a:spLocks noGrp="1"/>
          </p:cNvSpPr>
          <p:nvPr>
            <p:ph type="title"/>
          </p:nvPr>
        </p:nvSpPr>
        <p:spPr>
          <a:xfrm>
            <a:off x="457039" y="238540"/>
            <a:ext cx="11277922" cy="914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a:t>FLOW to Determine MCB (scopes) to Design</a:t>
            </a:r>
            <a:endParaRPr/>
          </a:p>
        </p:txBody>
      </p:sp>
      <p:grpSp>
        <p:nvGrpSpPr>
          <p:cNvPr id="1415" name="Google Shape;1415;p31"/>
          <p:cNvGrpSpPr/>
          <p:nvPr/>
        </p:nvGrpSpPr>
        <p:grpSpPr>
          <a:xfrm>
            <a:off x="456555" y="1371600"/>
            <a:ext cx="11278243" cy="5148469"/>
            <a:chOff x="0" y="0"/>
            <a:chExt cx="11278243" cy="5148469"/>
          </a:xfrm>
        </p:grpSpPr>
        <p:sp>
          <p:nvSpPr>
            <p:cNvPr id="1416" name="Google Shape;1416;p31"/>
            <p:cNvSpPr/>
            <p:nvPr/>
          </p:nvSpPr>
          <p:spPr>
            <a:xfrm>
              <a:off x="0" y="0"/>
              <a:ext cx="8684247" cy="926724"/>
            </a:xfrm>
            <a:prstGeom prst="roundRect">
              <a:avLst>
                <a:gd name="adj" fmla="val 10000"/>
              </a:avLst>
            </a:prstGeom>
            <a:gradFill>
              <a:gsLst>
                <a:gs pos="0">
                  <a:srgbClr val="A59CBE">
                    <a:alpha val="89803"/>
                  </a:srgbClr>
                </a:gs>
                <a:gs pos="50000">
                  <a:srgbClr val="998FB3">
                    <a:alpha val="89803"/>
                  </a:srgbClr>
                </a:gs>
                <a:gs pos="100000">
                  <a:srgbClr val="887AAA">
                    <a:alpha val="89803"/>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txBox="1"/>
            <p:nvPr/>
          </p:nvSpPr>
          <p:spPr>
            <a:xfrm>
              <a:off x="27143" y="27143"/>
              <a:ext cx="7575812" cy="872438"/>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a:solidFill>
                    <a:schemeClr val="dk1"/>
                  </a:solidFill>
                  <a:latin typeface="Arial"/>
                  <a:ea typeface="Arial"/>
                  <a:cs typeface="Arial"/>
                  <a:sym typeface="Arial"/>
                </a:rPr>
                <a:t>At the time of onboarding we identify all the COMPILE flows.</a:t>
              </a:r>
              <a:endParaRPr/>
            </a:p>
            <a:p>
              <a:pPr marL="171450" marR="0" lvl="1" indent="-171450" algn="l" rtl="0">
                <a:lnSpc>
                  <a:spcPct val="90000"/>
                </a:lnSpc>
                <a:spcBef>
                  <a:spcPts val="56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This is done pre-registration </a:t>
              </a:r>
              <a:endParaRPr/>
            </a:p>
          </p:txBody>
        </p:sp>
        <p:sp>
          <p:nvSpPr>
            <p:cNvPr id="1418" name="Google Shape;1418;p31"/>
            <p:cNvSpPr/>
            <p:nvPr/>
          </p:nvSpPr>
          <p:spPr>
            <a:xfrm>
              <a:off x="648499" y="1055436"/>
              <a:ext cx="8684247" cy="926724"/>
            </a:xfrm>
            <a:prstGeom prst="roundRect">
              <a:avLst>
                <a:gd name="adj" fmla="val 10000"/>
              </a:avLst>
            </a:prstGeom>
            <a:gradFill>
              <a:gsLst>
                <a:gs pos="0">
                  <a:srgbClr val="A59CBE">
                    <a:alpha val="80000"/>
                  </a:srgbClr>
                </a:gs>
                <a:gs pos="50000">
                  <a:srgbClr val="998FB3">
                    <a:alpha val="80000"/>
                  </a:srgbClr>
                </a:gs>
                <a:gs pos="100000">
                  <a:srgbClr val="887AAA">
                    <a:alpha val="8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txBox="1"/>
            <p:nvPr/>
          </p:nvSpPr>
          <p:spPr>
            <a:xfrm>
              <a:off x="675642" y="1082579"/>
              <a:ext cx="7379091" cy="872438"/>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a:solidFill>
                    <a:schemeClr val="dk1"/>
                  </a:solidFill>
                  <a:latin typeface="Arial"/>
                  <a:ea typeface="Arial"/>
                  <a:cs typeface="Arial"/>
                  <a:sym typeface="Arial"/>
                </a:rPr>
                <a:t>Register the compile flows</a:t>
              </a:r>
              <a:endParaRPr/>
            </a:p>
          </p:txBody>
        </p:sp>
        <p:sp>
          <p:nvSpPr>
            <p:cNvPr id="1420" name="Google Shape;1420;p31"/>
            <p:cNvSpPr/>
            <p:nvPr/>
          </p:nvSpPr>
          <p:spPr>
            <a:xfrm>
              <a:off x="1296998" y="2110872"/>
              <a:ext cx="8684247" cy="926724"/>
            </a:xfrm>
            <a:prstGeom prst="roundRect">
              <a:avLst>
                <a:gd name="adj" fmla="val 10000"/>
              </a:avLst>
            </a:prstGeom>
            <a:gradFill>
              <a:gsLst>
                <a:gs pos="0">
                  <a:srgbClr val="A59CBE">
                    <a:alpha val="69803"/>
                  </a:srgbClr>
                </a:gs>
                <a:gs pos="50000">
                  <a:srgbClr val="998FB3">
                    <a:alpha val="69803"/>
                  </a:srgbClr>
                </a:gs>
                <a:gs pos="100000">
                  <a:srgbClr val="887AAA">
                    <a:alpha val="69803"/>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txBox="1"/>
            <p:nvPr/>
          </p:nvSpPr>
          <p:spPr>
            <a:xfrm>
              <a:off x="1324141" y="2138015"/>
              <a:ext cx="7379091" cy="872438"/>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a:solidFill>
                    <a:schemeClr val="dk1"/>
                  </a:solidFill>
                  <a:latin typeface="Arial"/>
                  <a:ea typeface="Arial"/>
                  <a:cs typeface="Arial"/>
                  <a:sym typeface="Arial"/>
                </a:rPr>
                <a:t>Enable Customers Checkin flow to be able to generate vdb files for each compile flow</a:t>
              </a:r>
              <a:endParaRPr/>
            </a:p>
          </p:txBody>
        </p:sp>
        <p:sp>
          <p:nvSpPr>
            <p:cNvPr id="1422" name="Google Shape;1422;p31"/>
            <p:cNvSpPr/>
            <p:nvPr/>
          </p:nvSpPr>
          <p:spPr>
            <a:xfrm>
              <a:off x="1945497" y="3166309"/>
              <a:ext cx="8684247" cy="926724"/>
            </a:xfrm>
            <a:prstGeom prst="roundRect">
              <a:avLst>
                <a:gd name="adj" fmla="val 10000"/>
              </a:avLst>
            </a:prstGeom>
            <a:gradFill>
              <a:gsLst>
                <a:gs pos="0">
                  <a:srgbClr val="A59CBE">
                    <a:alpha val="60000"/>
                  </a:srgbClr>
                </a:gs>
                <a:gs pos="50000">
                  <a:srgbClr val="998FB3">
                    <a:alpha val="60000"/>
                  </a:srgbClr>
                </a:gs>
                <a:gs pos="100000">
                  <a:srgbClr val="887AAA">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txBox="1"/>
            <p:nvPr/>
          </p:nvSpPr>
          <p:spPr>
            <a:xfrm>
              <a:off x="1972640" y="3193452"/>
              <a:ext cx="7379091" cy="872438"/>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a:solidFill>
                    <a:schemeClr val="dk1"/>
                  </a:solidFill>
                  <a:latin typeface="Arial"/>
                  <a:ea typeface="Arial"/>
                  <a:cs typeface="Arial"/>
                  <a:sym typeface="Arial"/>
                </a:rPr>
                <a:t>This is supplied to the its utility as LIST of vdb file paths for each compile flow.</a:t>
              </a:r>
              <a:endParaRPr/>
            </a:p>
          </p:txBody>
        </p:sp>
        <p:sp>
          <p:nvSpPr>
            <p:cNvPr id="1424" name="Google Shape;1424;p31"/>
            <p:cNvSpPr/>
            <p:nvPr/>
          </p:nvSpPr>
          <p:spPr>
            <a:xfrm>
              <a:off x="2593996" y="4221745"/>
              <a:ext cx="8684247" cy="926724"/>
            </a:xfrm>
            <a:prstGeom prst="roundRect">
              <a:avLst>
                <a:gd name="adj" fmla="val 10000"/>
              </a:avLst>
            </a:prstGeom>
            <a:gradFill>
              <a:gsLst>
                <a:gs pos="0">
                  <a:srgbClr val="A59CBE">
                    <a:alpha val="49803"/>
                  </a:srgbClr>
                </a:gs>
                <a:gs pos="50000">
                  <a:srgbClr val="998FB3">
                    <a:alpha val="49803"/>
                  </a:srgbClr>
                </a:gs>
                <a:gs pos="100000">
                  <a:srgbClr val="887AAA">
                    <a:alpha val="49803"/>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txBox="1"/>
            <p:nvPr/>
          </p:nvSpPr>
          <p:spPr>
            <a:xfrm>
              <a:off x="2621139" y="4248888"/>
              <a:ext cx="7379091" cy="872438"/>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a:solidFill>
                    <a:schemeClr val="dk1"/>
                  </a:solidFill>
                  <a:latin typeface="Arial"/>
                  <a:ea typeface="Arial"/>
                  <a:cs typeface="Arial"/>
                  <a:sym typeface="Arial"/>
                </a:rPr>
                <a:t>The file paths are compared with a REFERENCE LIST</a:t>
              </a:r>
              <a:endParaRPr/>
            </a:p>
            <a:p>
              <a:pPr marL="114300" marR="0" lvl="1" indent="-114300" algn="l" rtl="0">
                <a:lnSpc>
                  <a:spcPct val="90000"/>
                </a:lnSpc>
                <a:spcBef>
                  <a:spcPts val="560"/>
                </a:spcBef>
                <a:spcAft>
                  <a:spcPts val="0"/>
                </a:spcAft>
                <a:buClr>
                  <a:schemeClr val="dk1"/>
                </a:buClr>
                <a:buSzPts val="1200"/>
                <a:buFont typeface="Noto Sans Symbols"/>
                <a:buChar char="▪"/>
              </a:pPr>
              <a:r>
                <a:rPr lang="en-US" sz="1200" b="0" i="0" u="none" strike="noStrike" cap="none">
                  <a:solidFill>
                    <a:schemeClr val="dk1"/>
                  </a:solidFill>
                  <a:latin typeface="Arial"/>
                  <a:ea typeface="Arial"/>
                  <a:cs typeface="Arial"/>
                  <a:sym typeface="Arial"/>
                </a:rPr>
                <a:t>REFERENCE LIST is the PREVIOUS REGRESSION RUN by DEFAULT that is configured into scm service at the time of deployment.</a:t>
              </a:r>
              <a:endParaRPr/>
            </a:p>
            <a:p>
              <a:pPr marL="114300" marR="0" lvl="1" indent="-114300" algn="l" rtl="0">
                <a:lnSpc>
                  <a:spcPct val="90000"/>
                </a:lnSpc>
                <a:spcBef>
                  <a:spcPts val="180"/>
                </a:spcBef>
                <a:spcAft>
                  <a:spcPts val="0"/>
                </a:spcAft>
                <a:buClr>
                  <a:schemeClr val="dk1"/>
                </a:buClr>
                <a:buSzPts val="1200"/>
                <a:buFont typeface="Noto Sans Symbols"/>
                <a:buChar char="▪"/>
              </a:pPr>
              <a:r>
                <a:rPr lang="en-US" sz="1200" b="0" i="0" u="none" strike="noStrike" cap="none">
                  <a:solidFill>
                    <a:schemeClr val="dk1"/>
                  </a:solidFill>
                  <a:latin typeface="Arial"/>
                  <a:ea typeface="Arial"/>
                  <a:cs typeface="Arial"/>
                  <a:sym typeface="Arial"/>
                </a:rPr>
                <a:t>However REFERENCE LIST can be overridden using command line utility at the time of regression.</a:t>
              </a:r>
              <a:endParaRPr/>
            </a:p>
          </p:txBody>
        </p:sp>
        <p:sp>
          <p:nvSpPr>
            <p:cNvPr id="1426" name="Google Shape;1426;p31"/>
            <p:cNvSpPr/>
            <p:nvPr/>
          </p:nvSpPr>
          <p:spPr>
            <a:xfrm>
              <a:off x="8081876" y="677023"/>
              <a:ext cx="602370" cy="602370"/>
            </a:xfrm>
            <a:prstGeom prst="downArrow">
              <a:avLst>
                <a:gd name="adj1" fmla="val 55000"/>
                <a:gd name="adj2" fmla="val 45000"/>
              </a:avLst>
            </a:prstGeom>
            <a:solidFill>
              <a:srgbClr val="CECAD8">
                <a:alpha val="89803"/>
              </a:srgbClr>
            </a:solidFill>
            <a:ln w="9525" cap="flat" cmpd="sng">
              <a:solidFill>
                <a:srgbClr val="CECAD8">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txBox="1"/>
            <p:nvPr/>
          </p:nvSpPr>
          <p:spPr>
            <a:xfrm>
              <a:off x="8217409" y="677023"/>
              <a:ext cx="331304" cy="453283"/>
            </a:xfrm>
            <a:prstGeom prst="rect">
              <a:avLst/>
            </a:prstGeom>
            <a:noFill/>
            <a:ln>
              <a:noFill/>
            </a:ln>
          </p:spPr>
          <p:txBody>
            <a:bodyPr spcFirstLastPara="1" wrap="square" lIns="20300" tIns="20300" rIns="20300" bIns="20300" anchor="ctr" anchorCtr="0">
              <a:noAutofit/>
            </a:bodyPr>
            <a:lstStyle/>
            <a:p>
              <a:pPr marL="0" marR="0" lvl="0" indent="0" algn="ctr" rtl="0">
                <a:lnSpc>
                  <a:spcPct val="90000"/>
                </a:lnSpc>
                <a:spcBef>
                  <a:spcPts val="0"/>
                </a:spcBef>
                <a:spcAft>
                  <a:spcPts val="0"/>
                </a:spcAft>
                <a:buClr>
                  <a:schemeClr val="dk1"/>
                </a:buClr>
                <a:buSzPts val="1600"/>
                <a:buFont typeface="Arial"/>
                <a:buNone/>
              </a:pPr>
              <a:endParaRPr sz="1600" b="0">
                <a:solidFill>
                  <a:schemeClr val="dk1"/>
                </a:solidFill>
                <a:latin typeface="Arial"/>
                <a:ea typeface="Arial"/>
                <a:cs typeface="Arial"/>
                <a:sym typeface="Arial"/>
              </a:endParaRPr>
            </a:p>
          </p:txBody>
        </p:sp>
        <p:sp>
          <p:nvSpPr>
            <p:cNvPr id="1428" name="Google Shape;1428;p31"/>
            <p:cNvSpPr/>
            <p:nvPr/>
          </p:nvSpPr>
          <p:spPr>
            <a:xfrm>
              <a:off x="8730375" y="1732460"/>
              <a:ext cx="602370" cy="602370"/>
            </a:xfrm>
            <a:prstGeom prst="downArrow">
              <a:avLst>
                <a:gd name="adj1" fmla="val 55000"/>
                <a:gd name="adj2" fmla="val 45000"/>
              </a:avLst>
            </a:prstGeom>
            <a:solidFill>
              <a:srgbClr val="CECAD8">
                <a:alpha val="76862"/>
              </a:srgbClr>
            </a:solidFill>
            <a:ln w="9525" cap="flat" cmpd="sng">
              <a:solidFill>
                <a:srgbClr val="CECAD8">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txBox="1"/>
            <p:nvPr/>
          </p:nvSpPr>
          <p:spPr>
            <a:xfrm>
              <a:off x="8865908" y="1732460"/>
              <a:ext cx="331304" cy="453283"/>
            </a:xfrm>
            <a:prstGeom prst="rect">
              <a:avLst/>
            </a:prstGeom>
            <a:noFill/>
            <a:ln>
              <a:noFill/>
            </a:ln>
          </p:spPr>
          <p:txBody>
            <a:bodyPr spcFirstLastPara="1" wrap="square" lIns="20300" tIns="20300" rIns="20300" bIns="20300" anchor="ctr" anchorCtr="0">
              <a:noAutofit/>
            </a:bodyPr>
            <a:lstStyle/>
            <a:p>
              <a:pPr marL="0" marR="0" lvl="0" indent="0" algn="ctr" rtl="0">
                <a:lnSpc>
                  <a:spcPct val="90000"/>
                </a:lnSpc>
                <a:spcBef>
                  <a:spcPts val="0"/>
                </a:spcBef>
                <a:spcAft>
                  <a:spcPts val="0"/>
                </a:spcAft>
                <a:buClr>
                  <a:schemeClr val="dk1"/>
                </a:buClr>
                <a:buSzPts val="1600"/>
                <a:buFont typeface="Arial"/>
                <a:buNone/>
              </a:pPr>
              <a:endParaRPr sz="1600" b="0">
                <a:solidFill>
                  <a:schemeClr val="dk1"/>
                </a:solidFill>
                <a:latin typeface="Arial"/>
                <a:ea typeface="Arial"/>
                <a:cs typeface="Arial"/>
                <a:sym typeface="Arial"/>
              </a:endParaRPr>
            </a:p>
          </p:txBody>
        </p:sp>
        <p:sp>
          <p:nvSpPr>
            <p:cNvPr id="1430" name="Google Shape;1430;p31"/>
            <p:cNvSpPr/>
            <p:nvPr/>
          </p:nvSpPr>
          <p:spPr>
            <a:xfrm>
              <a:off x="9378874" y="2772451"/>
              <a:ext cx="602370" cy="602370"/>
            </a:xfrm>
            <a:prstGeom prst="downArrow">
              <a:avLst>
                <a:gd name="adj1" fmla="val 55000"/>
                <a:gd name="adj2" fmla="val 45000"/>
              </a:avLst>
            </a:prstGeom>
            <a:solidFill>
              <a:srgbClr val="CECAD8">
                <a:alpha val="63137"/>
              </a:srgbClr>
            </a:solidFill>
            <a:ln w="9525" cap="flat" cmpd="sng">
              <a:solidFill>
                <a:srgbClr val="CECAD8">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txBox="1"/>
            <p:nvPr/>
          </p:nvSpPr>
          <p:spPr>
            <a:xfrm>
              <a:off x="9514407" y="2772451"/>
              <a:ext cx="331304" cy="453283"/>
            </a:xfrm>
            <a:prstGeom prst="rect">
              <a:avLst/>
            </a:prstGeom>
            <a:noFill/>
            <a:ln>
              <a:noFill/>
            </a:ln>
          </p:spPr>
          <p:txBody>
            <a:bodyPr spcFirstLastPara="1" wrap="square" lIns="20300" tIns="20300" rIns="20300" bIns="20300" anchor="ctr" anchorCtr="0">
              <a:noAutofit/>
            </a:bodyPr>
            <a:lstStyle/>
            <a:p>
              <a:pPr marL="0" marR="0" lvl="0" indent="0" algn="ctr" rtl="0">
                <a:lnSpc>
                  <a:spcPct val="90000"/>
                </a:lnSpc>
                <a:spcBef>
                  <a:spcPts val="0"/>
                </a:spcBef>
                <a:spcAft>
                  <a:spcPts val="0"/>
                </a:spcAft>
                <a:buClr>
                  <a:schemeClr val="dk1"/>
                </a:buClr>
                <a:buSzPts val="1600"/>
                <a:buFont typeface="Arial"/>
                <a:buNone/>
              </a:pPr>
              <a:endParaRPr sz="1600" b="0">
                <a:solidFill>
                  <a:schemeClr val="dk1"/>
                </a:solidFill>
                <a:latin typeface="Arial"/>
                <a:ea typeface="Arial"/>
                <a:cs typeface="Arial"/>
                <a:sym typeface="Arial"/>
              </a:endParaRPr>
            </a:p>
          </p:txBody>
        </p:sp>
        <p:sp>
          <p:nvSpPr>
            <p:cNvPr id="1432" name="Google Shape;1432;p31"/>
            <p:cNvSpPr/>
            <p:nvPr/>
          </p:nvSpPr>
          <p:spPr>
            <a:xfrm>
              <a:off x="9868348" y="3788488"/>
              <a:ext cx="602370" cy="602370"/>
            </a:xfrm>
            <a:prstGeom prst="downArrow">
              <a:avLst>
                <a:gd name="adj1" fmla="val 55000"/>
                <a:gd name="adj2" fmla="val 45000"/>
              </a:avLst>
            </a:prstGeom>
            <a:solidFill>
              <a:srgbClr val="CECAD8">
                <a:alpha val="49803"/>
              </a:srgbClr>
            </a:solidFill>
            <a:ln w="9525" cap="flat" cmpd="sng">
              <a:solidFill>
                <a:srgbClr val="CECAD8">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txBox="1"/>
            <p:nvPr/>
          </p:nvSpPr>
          <p:spPr>
            <a:xfrm>
              <a:off x="10003881" y="3788488"/>
              <a:ext cx="331304" cy="453283"/>
            </a:xfrm>
            <a:prstGeom prst="rect">
              <a:avLst/>
            </a:prstGeom>
            <a:noFill/>
            <a:ln>
              <a:noFill/>
            </a:ln>
          </p:spPr>
          <p:txBody>
            <a:bodyPr spcFirstLastPara="1" wrap="square" lIns="20300" tIns="20300" rIns="20300" bIns="20300" anchor="ctr" anchorCtr="0">
              <a:noAutofit/>
            </a:bodyPr>
            <a:lstStyle/>
            <a:p>
              <a:pPr marL="0" marR="0" lvl="0" indent="0" algn="ctr" rtl="0">
                <a:lnSpc>
                  <a:spcPct val="90000"/>
                </a:lnSpc>
                <a:spcBef>
                  <a:spcPts val="0"/>
                </a:spcBef>
                <a:spcAft>
                  <a:spcPts val="0"/>
                </a:spcAft>
                <a:buClr>
                  <a:schemeClr val="dk1"/>
                </a:buClr>
                <a:buSzPts val="1600"/>
                <a:buFont typeface="Arial"/>
                <a:buNone/>
              </a:pPr>
              <a:endParaRPr sz="1600" b="0">
                <a:solidFill>
                  <a:schemeClr val="dk1"/>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1437"/>
        <p:cNvGrpSpPr/>
        <p:nvPr/>
      </p:nvGrpSpPr>
      <p:grpSpPr>
        <a:xfrm>
          <a:off x="0" y="0"/>
          <a:ext cx="0" cy="0"/>
          <a:chOff x="0" y="0"/>
          <a:chExt cx="0" cy="0"/>
        </a:xfrm>
      </p:grpSpPr>
      <p:sp>
        <p:nvSpPr>
          <p:cNvPr id="1438" name="Google Shape;1438;p32"/>
          <p:cNvSpPr txBox="1">
            <a:spLocks noGrp="1"/>
          </p:cNvSpPr>
          <p:nvPr>
            <p:ph type="title"/>
          </p:nvPr>
        </p:nvSpPr>
        <p:spPr>
          <a:xfrm>
            <a:off x="457200" y="228600"/>
            <a:ext cx="11277922" cy="914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a:t>Registering MCB (scopes)</a:t>
            </a:r>
            <a:endParaRPr/>
          </a:p>
        </p:txBody>
      </p:sp>
      <p:grpSp>
        <p:nvGrpSpPr>
          <p:cNvPr id="1439" name="Google Shape;1439;p32"/>
          <p:cNvGrpSpPr/>
          <p:nvPr/>
        </p:nvGrpSpPr>
        <p:grpSpPr>
          <a:xfrm>
            <a:off x="-5228439" y="618568"/>
            <a:ext cx="16894157" cy="6770044"/>
            <a:chOff x="-5685317" y="-870422"/>
            <a:chExt cx="16894157" cy="6770044"/>
          </a:xfrm>
        </p:grpSpPr>
        <p:sp>
          <p:nvSpPr>
            <p:cNvPr id="1440" name="Google Shape;1440;p32"/>
            <p:cNvSpPr/>
            <p:nvPr/>
          </p:nvSpPr>
          <p:spPr>
            <a:xfrm>
              <a:off x="-5685317" y="-870422"/>
              <a:ext cx="6770044" cy="6770044"/>
            </a:xfrm>
            <a:prstGeom prst="blockArc">
              <a:avLst>
                <a:gd name="adj1" fmla="val 18900000"/>
                <a:gd name="adj2" fmla="val 2700000"/>
                <a:gd name="adj3" fmla="val 319"/>
              </a:avLst>
            </a:prstGeom>
            <a:noFill/>
            <a:ln w="12700" cap="flat" cmpd="sng">
              <a:solidFill>
                <a:srgbClr val="715F9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698052" y="502920"/>
              <a:ext cx="10510788" cy="1005840"/>
            </a:xfrm>
            <a:prstGeom prst="rect">
              <a:avLst/>
            </a:prstGeom>
            <a:solidFill>
              <a:srgbClr val="36195E"/>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txBox="1"/>
            <p:nvPr/>
          </p:nvSpPr>
          <p:spPr>
            <a:xfrm>
              <a:off x="698052" y="502920"/>
              <a:ext cx="10510788" cy="1005840"/>
            </a:xfrm>
            <a:prstGeom prst="rect">
              <a:avLst/>
            </a:prstGeom>
            <a:noFill/>
            <a:ln>
              <a:noFill/>
            </a:ln>
          </p:spPr>
          <p:txBody>
            <a:bodyPr spcFirstLastPara="1" wrap="square" lIns="798375" tIns="43175" rIns="43175" bIns="43175" anchor="t" anchorCtr="0">
              <a:noAutofit/>
            </a:bodyPr>
            <a:lstStyle/>
            <a:p>
              <a:pPr marL="0" marR="0" lvl="0" indent="0" algn="l" rtl="0">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SCM service is the one that creates MCBs from triggers generated by regression system.</a:t>
              </a:r>
              <a:endParaRPr/>
            </a:p>
            <a:p>
              <a:pPr marL="114300" marR="0" lvl="1" indent="-114300" algn="l" rtl="0">
                <a:lnSpc>
                  <a:spcPct val="90000"/>
                </a:lnSpc>
                <a:spcBef>
                  <a:spcPts val="595"/>
                </a:spcBef>
                <a:spcAft>
                  <a:spcPts val="0"/>
                </a:spcAft>
                <a:buClr>
                  <a:schemeClr val="lt1"/>
                </a:buClr>
                <a:buSzPts val="1300"/>
                <a:buFont typeface="Arial"/>
                <a:buChar char="•"/>
              </a:pPr>
              <a:r>
                <a:rPr lang="en-US" sz="1300" b="0" i="0" u="none" strike="noStrike" cap="none">
                  <a:solidFill>
                    <a:schemeClr val="lt1"/>
                  </a:solidFill>
                  <a:latin typeface="Arial"/>
                  <a:ea typeface="Arial"/>
                  <a:cs typeface="Arial"/>
                  <a:sym typeface="Arial"/>
                </a:rPr>
                <a:t>The triggers are generated using the call to ITS.</a:t>
              </a:r>
              <a:endParaRPr/>
            </a:p>
          </p:txBody>
        </p:sp>
        <p:sp>
          <p:nvSpPr>
            <p:cNvPr id="1443" name="Google Shape;1443;p32"/>
            <p:cNvSpPr/>
            <p:nvPr/>
          </p:nvSpPr>
          <p:spPr>
            <a:xfrm>
              <a:off x="69402" y="377189"/>
              <a:ext cx="1257299" cy="1257299"/>
            </a:xfrm>
            <a:prstGeom prst="ellipse">
              <a:avLst/>
            </a:prstGeom>
            <a:solidFill>
              <a:schemeClr val="lt1"/>
            </a:solidFill>
            <a:ln w="12700" cap="flat" cmpd="sng">
              <a:solidFill>
                <a:srgbClr val="36195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1063675" y="2011680"/>
              <a:ext cx="10145165" cy="1005840"/>
            </a:xfrm>
            <a:prstGeom prst="rect">
              <a:avLst/>
            </a:prstGeom>
            <a:solidFill>
              <a:srgbClr val="8974B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txBox="1"/>
            <p:nvPr/>
          </p:nvSpPr>
          <p:spPr>
            <a:xfrm>
              <a:off x="1063675" y="2011680"/>
              <a:ext cx="10145165" cy="1005840"/>
            </a:xfrm>
            <a:prstGeom prst="rect">
              <a:avLst/>
            </a:prstGeom>
            <a:noFill/>
            <a:ln>
              <a:noFill/>
            </a:ln>
          </p:spPr>
          <p:txBody>
            <a:bodyPr spcFirstLastPara="1" wrap="square" lIns="798375" tIns="43175" rIns="43175" bIns="43175" anchor="t" anchorCtr="0">
              <a:noAutofit/>
            </a:bodyPr>
            <a:lstStyle/>
            <a:p>
              <a:pPr marL="0" marR="0" lvl="0" indent="0" algn="l" rtl="0">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ITS client expects following as input:</a:t>
              </a:r>
              <a:endParaRPr sz="1700">
                <a:solidFill>
                  <a:schemeClr val="lt1"/>
                </a:solidFill>
                <a:latin typeface="Arial"/>
                <a:ea typeface="Arial"/>
                <a:cs typeface="Arial"/>
                <a:sym typeface="Arial"/>
              </a:endParaRPr>
            </a:p>
            <a:p>
              <a:pPr marL="114300" marR="0" lvl="1" indent="-114300" algn="l" rtl="0">
                <a:lnSpc>
                  <a:spcPct val="90000"/>
                </a:lnSpc>
                <a:spcBef>
                  <a:spcPts val="595"/>
                </a:spcBef>
                <a:spcAft>
                  <a:spcPts val="0"/>
                </a:spcAft>
                <a:buClr>
                  <a:schemeClr val="lt1"/>
                </a:buClr>
                <a:buSzPts val="1300"/>
                <a:buFont typeface="Arial"/>
                <a:buChar char="•"/>
              </a:pPr>
              <a:r>
                <a:rPr lang="en-US" sz="1300" b="0" i="0" u="none" strike="noStrike" cap="none">
                  <a:solidFill>
                    <a:schemeClr val="lt1"/>
                  </a:solidFill>
                  <a:latin typeface="Arial"/>
                  <a:ea typeface="Arial"/>
                  <a:cs typeface="Arial"/>
                  <a:sym typeface="Arial"/>
                </a:rPr>
                <a:t>List of compile vdbs generated in CURRENT REGRESION.</a:t>
              </a:r>
              <a:endParaRPr/>
            </a:p>
            <a:p>
              <a:pPr marL="114300" marR="0" lvl="1" indent="-114300" algn="l" rtl="0">
                <a:lnSpc>
                  <a:spcPct val="90000"/>
                </a:lnSpc>
                <a:spcBef>
                  <a:spcPts val="195"/>
                </a:spcBef>
                <a:spcAft>
                  <a:spcPts val="0"/>
                </a:spcAft>
                <a:buClr>
                  <a:schemeClr val="lt1"/>
                </a:buClr>
                <a:buSzPts val="1300"/>
                <a:buFont typeface="Arial"/>
                <a:buChar char="•"/>
              </a:pPr>
              <a:r>
                <a:rPr lang="en-US" sz="1300" b="0" i="0" u="none" strike="noStrike" cap="none">
                  <a:solidFill>
                    <a:schemeClr val="lt1"/>
                  </a:solidFill>
                  <a:latin typeface="Arial"/>
                  <a:ea typeface="Arial"/>
                  <a:cs typeface="Arial"/>
                  <a:sym typeface="Arial"/>
                </a:rPr>
                <a:t>Supply path to sandbox.</a:t>
              </a:r>
              <a:endParaRPr/>
            </a:p>
            <a:p>
              <a:pPr marL="114300" marR="0" lvl="1" indent="-114300" algn="l" rtl="0">
                <a:lnSpc>
                  <a:spcPct val="90000"/>
                </a:lnSpc>
                <a:spcBef>
                  <a:spcPts val="195"/>
                </a:spcBef>
                <a:spcAft>
                  <a:spcPts val="0"/>
                </a:spcAft>
                <a:buClr>
                  <a:schemeClr val="lt1"/>
                </a:buClr>
                <a:buSzPts val="1300"/>
                <a:buFont typeface="Arial"/>
                <a:buChar char="•"/>
              </a:pPr>
              <a:r>
                <a:rPr lang="en-US" sz="1300" b="0" i="0" u="none" strike="noStrike" cap="none">
                  <a:solidFill>
                    <a:schemeClr val="lt1"/>
                  </a:solidFill>
                  <a:latin typeface="Arial"/>
                  <a:ea typeface="Arial"/>
                  <a:cs typeface="Arial"/>
                  <a:sym typeface="Arial"/>
                </a:rPr>
                <a:t>Supply Dynamic key.</a:t>
              </a:r>
              <a:endParaRPr/>
            </a:p>
          </p:txBody>
        </p:sp>
        <p:sp>
          <p:nvSpPr>
            <p:cNvPr id="1446" name="Google Shape;1446;p32"/>
            <p:cNvSpPr/>
            <p:nvPr/>
          </p:nvSpPr>
          <p:spPr>
            <a:xfrm>
              <a:off x="435025" y="1885950"/>
              <a:ext cx="1257299" cy="1257299"/>
            </a:xfrm>
            <a:prstGeom prst="ellipse">
              <a:avLst/>
            </a:prstGeom>
            <a:solidFill>
              <a:schemeClr val="lt1"/>
            </a:solidFill>
            <a:ln w="12700" cap="flat" cmpd="sng">
              <a:solidFill>
                <a:srgbClr val="8974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2"/>
            <p:cNvSpPr/>
            <p:nvPr/>
          </p:nvSpPr>
          <p:spPr>
            <a:xfrm>
              <a:off x="698052" y="3520440"/>
              <a:ext cx="10510788" cy="1005840"/>
            </a:xfrm>
            <a:prstGeom prst="rect">
              <a:avLst/>
            </a:prstGeom>
            <a:solidFill>
              <a:srgbClr val="8974B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2"/>
            <p:cNvSpPr txBox="1"/>
            <p:nvPr/>
          </p:nvSpPr>
          <p:spPr>
            <a:xfrm>
              <a:off x="698052" y="3520440"/>
              <a:ext cx="10510788" cy="1005840"/>
            </a:xfrm>
            <a:prstGeom prst="rect">
              <a:avLst/>
            </a:prstGeom>
            <a:noFill/>
            <a:ln>
              <a:noFill/>
            </a:ln>
          </p:spPr>
          <p:txBody>
            <a:bodyPr spcFirstLastPara="1" wrap="square" lIns="798375" tIns="43175" rIns="43175" bIns="43175" anchor="t" anchorCtr="0">
              <a:noAutofit/>
            </a:bodyPr>
            <a:lstStyle/>
            <a:p>
              <a:pPr marL="0" marR="0" lvl="0" indent="0" algn="l" rtl="0">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The SCM service will create new MCB for the sandbox specified.</a:t>
              </a:r>
              <a:endParaRPr sz="1700">
                <a:solidFill>
                  <a:schemeClr val="lt1"/>
                </a:solidFill>
                <a:latin typeface="Arial"/>
                <a:ea typeface="Arial"/>
                <a:cs typeface="Arial"/>
                <a:sym typeface="Arial"/>
              </a:endParaRPr>
            </a:p>
            <a:p>
              <a:pPr marL="114300" marR="0" lvl="1" indent="-114300" algn="l" rtl="0">
                <a:lnSpc>
                  <a:spcPct val="90000"/>
                </a:lnSpc>
                <a:spcBef>
                  <a:spcPts val="595"/>
                </a:spcBef>
                <a:spcAft>
                  <a:spcPts val="0"/>
                </a:spcAft>
                <a:buClr>
                  <a:schemeClr val="lt1"/>
                </a:buClr>
                <a:buSzPts val="1300"/>
                <a:buFont typeface="Arial"/>
                <a:buChar char="•"/>
              </a:pPr>
              <a:r>
                <a:rPr lang="en-US" sz="1300" b="0" i="0" u="none" strike="noStrike" cap="none">
                  <a:solidFill>
                    <a:schemeClr val="lt1"/>
                  </a:solidFill>
                  <a:latin typeface="Arial"/>
                  <a:ea typeface="Arial"/>
                  <a:cs typeface="Arial"/>
                  <a:sym typeface="Arial"/>
                </a:rPr>
                <a:t>In deployment mode. The sandbox is path to the nightly area which is checked out for creating regression.</a:t>
              </a:r>
              <a:endParaRPr/>
            </a:p>
          </p:txBody>
        </p:sp>
        <p:sp>
          <p:nvSpPr>
            <p:cNvPr id="1449" name="Google Shape;1449;p32"/>
            <p:cNvSpPr/>
            <p:nvPr/>
          </p:nvSpPr>
          <p:spPr>
            <a:xfrm>
              <a:off x="69402" y="3394709"/>
              <a:ext cx="1257299" cy="1257299"/>
            </a:xfrm>
            <a:prstGeom prst="ellipse">
              <a:avLst/>
            </a:prstGeom>
            <a:solidFill>
              <a:schemeClr val="lt1"/>
            </a:solidFill>
            <a:ln w="12700" cap="flat" cmpd="sng">
              <a:solidFill>
                <a:srgbClr val="8974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53"/>
        <p:cNvGrpSpPr/>
        <p:nvPr/>
      </p:nvGrpSpPr>
      <p:grpSpPr>
        <a:xfrm>
          <a:off x="0" y="0"/>
          <a:ext cx="0" cy="0"/>
          <a:chOff x="0" y="0"/>
          <a:chExt cx="0" cy="0"/>
        </a:xfrm>
      </p:grpSpPr>
      <p:sp>
        <p:nvSpPr>
          <p:cNvPr id="1454" name="Google Shape;1454;p33"/>
          <p:cNvSpPr txBox="1">
            <a:spLocks noGrp="1"/>
          </p:cNvSpPr>
          <p:nvPr>
            <p:ph type="title"/>
          </p:nvPr>
        </p:nvSpPr>
        <p:spPr>
          <a:xfrm>
            <a:off x="457200" y="228600"/>
            <a:ext cx="11277922" cy="62707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1"/>
              </a:buClr>
              <a:buSzPts val="3200"/>
              <a:buFont typeface="Arial"/>
              <a:buNone/>
            </a:pPr>
            <a:r>
              <a:rPr lang="en-US"/>
              <a:t>Flow of events for Testlist prediction</a:t>
            </a:r>
            <a:endParaRPr/>
          </a:p>
        </p:txBody>
      </p:sp>
      <p:pic>
        <p:nvPicPr>
          <p:cNvPr id="1455" name="Google Shape;1455;p33"/>
          <p:cNvPicPr preferRelativeResize="0"/>
          <p:nvPr/>
        </p:nvPicPr>
        <p:blipFill rotWithShape="1">
          <a:blip r:embed="rId3">
            <a:alphaModFix/>
          </a:blip>
          <a:srcRect/>
          <a:stretch/>
        </p:blipFill>
        <p:spPr>
          <a:xfrm>
            <a:off x="864065" y="1199626"/>
            <a:ext cx="10822383" cy="487400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1" name="Google Shape;1461;p34"/>
          <p:cNvSpPr txBox="1">
            <a:spLocks noGrp="1"/>
          </p:cNvSpPr>
          <p:nvPr>
            <p:ph type="body" idx="1"/>
          </p:nvPr>
        </p:nvSpPr>
        <p:spPr>
          <a:xfrm>
            <a:off x="609600" y="5119688"/>
            <a:ext cx="10972800" cy="1143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000"/>
              <a:buNone/>
            </a:pPr>
            <a:endParaRPr/>
          </a:p>
          <a:p>
            <a:pPr marL="0" lvl="0" indent="0" algn="l" rtl="0">
              <a:lnSpc>
                <a:spcPct val="100000"/>
              </a:lnSpc>
              <a:spcBef>
                <a:spcPts val="600"/>
              </a:spcBef>
              <a:spcAft>
                <a:spcPts val="0"/>
              </a:spcAft>
              <a:buSzPts val="2000"/>
              <a:buNone/>
            </a:pPr>
            <a:endParaRPr/>
          </a:p>
        </p:txBody>
      </p:sp>
      <p:sp>
        <p:nvSpPr>
          <p:cNvPr id="1460" name="Google Shape;1460;p3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a:t>Containers</a:t>
            </a:r>
            <a:endParaRPr/>
          </a:p>
        </p:txBody>
      </p:sp>
      <p:sp>
        <p:nvSpPr>
          <p:cNvPr id="1462" name="Google Shape;1462;p34"/>
          <p:cNvSpPr/>
          <p:nvPr/>
        </p:nvSpPr>
        <p:spPr>
          <a:xfrm>
            <a:off x="6560645" y="2091559"/>
            <a:ext cx="3708400" cy="151765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Trying to solve the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a:t>
            </a:r>
            <a:r>
              <a:rPr lang="en-US" sz="1800" b="1">
                <a:solidFill>
                  <a:schemeClr val="lt1"/>
                </a:solidFill>
                <a:latin typeface="Arial"/>
                <a:ea typeface="Arial"/>
                <a:cs typeface="Arial"/>
                <a:sym typeface="Arial"/>
              </a:rPr>
              <a:t>run anywhere</a:t>
            </a:r>
            <a:r>
              <a:rPr lang="en-US" sz="1800">
                <a:solidFill>
                  <a:schemeClr val="lt1"/>
                </a:solidFill>
                <a:latin typeface="Arial"/>
                <a:ea typeface="Arial"/>
                <a:cs typeface="Arial"/>
                <a:sym typeface="Arial"/>
              </a:rPr>
              <a:t>"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problem using Linux containers. </a:t>
            </a:r>
            <a:endParaRPr/>
          </a:p>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463" name="Google Shape;1463;p34" descr="Image result for linux containers"/>
          <p:cNvPicPr preferRelativeResize="0"/>
          <p:nvPr/>
        </p:nvPicPr>
        <p:blipFill rotWithShape="1">
          <a:blip r:embed="rId3">
            <a:alphaModFix/>
          </a:blip>
          <a:srcRect/>
          <a:stretch/>
        </p:blipFill>
        <p:spPr>
          <a:xfrm>
            <a:off x="804288" y="1129689"/>
            <a:ext cx="4280475" cy="3213711"/>
          </a:xfrm>
          <a:prstGeom prst="rect">
            <a:avLst/>
          </a:prstGeom>
          <a:noFill/>
          <a:ln>
            <a:noFill/>
          </a:ln>
        </p:spPr>
      </p:pic>
      <p:sp>
        <p:nvSpPr>
          <p:cNvPr id="1464" name="Google Shape;1464;p34"/>
          <p:cNvSpPr/>
          <p:nvPr/>
        </p:nvSpPr>
        <p:spPr>
          <a:xfrm>
            <a:off x="2060862" y="4205288"/>
            <a:ext cx="6047801" cy="766762"/>
          </a:xfrm>
          <a:prstGeom prst="roundRect">
            <a:avLst>
              <a:gd name="adj" fmla="val 16667"/>
            </a:avLst>
          </a:prstGeom>
          <a:gradFill>
            <a:gsLst>
              <a:gs pos="0">
                <a:srgbClr val="5FB45C"/>
              </a:gs>
              <a:gs pos="50000">
                <a:srgbClr val="40AF3B"/>
              </a:gs>
              <a:gs pos="100000">
                <a:srgbClr val="349E3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Containers are encapsulations of system environments. But Linux containers have been around for a while! </a:t>
            </a:r>
            <a:endParaRPr/>
          </a:p>
        </p:txBody>
      </p:sp>
      <p:sp>
        <p:nvSpPr>
          <p:cNvPr id="1465" name="Google Shape;1465;p34"/>
          <p:cNvSpPr/>
          <p:nvPr/>
        </p:nvSpPr>
        <p:spPr>
          <a:xfrm>
            <a:off x="2060861" y="5838208"/>
            <a:ext cx="6047802" cy="848960"/>
          </a:xfrm>
          <a:prstGeom prst="roundRect">
            <a:avLst>
              <a:gd name="adj" fmla="val 16667"/>
            </a:avLst>
          </a:prstGeom>
          <a:gradFill>
            <a:gsLst>
              <a:gs pos="0">
                <a:srgbClr val="FB9B47"/>
              </a:gs>
              <a:gs pos="50000">
                <a:srgbClr val="FF9100"/>
              </a:gs>
              <a:gs pos="100000">
                <a:srgbClr val="E38100"/>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Docker makes using Linux containers easier.</a:t>
            </a:r>
            <a:endParaRPr/>
          </a:p>
        </p:txBody>
      </p:sp>
      <p:sp>
        <p:nvSpPr>
          <p:cNvPr id="1466" name="Google Shape;1466;p34"/>
          <p:cNvSpPr/>
          <p:nvPr/>
        </p:nvSpPr>
        <p:spPr>
          <a:xfrm>
            <a:off x="4327634" y="2798379"/>
            <a:ext cx="2104697" cy="323193"/>
          </a:xfrm>
          <a:prstGeom prst="rightArrow">
            <a:avLst>
              <a:gd name="adj1" fmla="val 50000"/>
              <a:gd name="adj2" fmla="val 50000"/>
            </a:avLst>
          </a:prstGeom>
          <a:gradFill>
            <a:gsLst>
              <a:gs pos="0">
                <a:srgbClr val="477598"/>
              </a:gs>
              <a:gs pos="50000">
                <a:srgbClr val="006690"/>
              </a:gs>
              <a:gs pos="100000">
                <a:srgbClr val="005C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67" name="Google Shape;1467;p34"/>
          <p:cNvSpPr/>
          <p:nvPr/>
        </p:nvSpPr>
        <p:spPr>
          <a:xfrm>
            <a:off x="4942490" y="5077687"/>
            <a:ext cx="299544" cy="628650"/>
          </a:xfrm>
          <a:prstGeom prst="downArrow">
            <a:avLst>
              <a:gd name="adj1" fmla="val 50000"/>
              <a:gd name="adj2" fmla="val 50000"/>
            </a:avLst>
          </a:prstGeom>
          <a:gradFill>
            <a:gsLst>
              <a:gs pos="0">
                <a:srgbClr val="477598"/>
              </a:gs>
              <a:gs pos="50000">
                <a:srgbClr val="006690"/>
              </a:gs>
              <a:gs pos="100000">
                <a:srgbClr val="005C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68" name="Google Shape;1468;p34"/>
          <p:cNvSpPr/>
          <p:nvPr/>
        </p:nvSpPr>
        <p:spPr>
          <a:xfrm rot="10800000">
            <a:off x="8108663" y="3651250"/>
            <a:ext cx="1088326" cy="1243778"/>
          </a:xfrm>
          <a:prstGeom prst="bentArrow">
            <a:avLst>
              <a:gd name="adj1" fmla="val 14859"/>
              <a:gd name="adj2" fmla="val 25000"/>
              <a:gd name="adj3" fmla="val 32967"/>
              <a:gd name="adj4" fmla="val 45923"/>
            </a:avLst>
          </a:prstGeom>
          <a:gradFill>
            <a:gsLst>
              <a:gs pos="0">
                <a:srgbClr val="477598"/>
              </a:gs>
              <a:gs pos="50000">
                <a:srgbClr val="006690"/>
              </a:gs>
              <a:gs pos="100000">
                <a:srgbClr val="005C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5"/>
          <p:cNvSpPr txBox="1">
            <a:spLocks noGrp="1"/>
          </p:cNvSpPr>
          <p:nvPr>
            <p:ph type="body" idx="1"/>
          </p:nvPr>
        </p:nvSpPr>
        <p:spPr>
          <a:xfrm>
            <a:off x="456555" y="972666"/>
            <a:ext cx="11278244" cy="542813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200"/>
              <a:buFont typeface="Arial"/>
              <a:buNone/>
            </a:pPr>
            <a:r>
              <a:rPr lang="en-US" dirty="0"/>
              <a:t>Different applications for different users/use-cases</a:t>
            </a:r>
            <a:endParaRPr dirty="0"/>
          </a:p>
        </p:txBody>
      </p:sp>
      <p:sp>
        <p:nvSpPr>
          <p:cNvPr id="262" name="Google Shape;262;p5"/>
          <p:cNvSpPr txBox="1">
            <a:spLocks noGrp="1"/>
          </p:cNvSpPr>
          <p:nvPr>
            <p:ph type="title"/>
          </p:nvPr>
        </p:nvSpPr>
        <p:spPr>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1"/>
              </a:buClr>
              <a:buSzPts val="3200"/>
              <a:buFont typeface="Arial"/>
              <a:buNone/>
            </a:pPr>
            <a:r>
              <a:rPr lang="en-US"/>
              <a:t>Test Selection in the Product Development Flow</a:t>
            </a:r>
            <a:endParaRPr/>
          </a:p>
        </p:txBody>
      </p:sp>
      <p:grpSp>
        <p:nvGrpSpPr>
          <p:cNvPr id="264" name="Google Shape;264;p5"/>
          <p:cNvGrpSpPr/>
          <p:nvPr/>
        </p:nvGrpSpPr>
        <p:grpSpPr>
          <a:xfrm>
            <a:off x="907994" y="1571679"/>
            <a:ext cx="5992458" cy="4432514"/>
            <a:chOff x="5399441" y="1541753"/>
            <a:chExt cx="5992458" cy="4432514"/>
          </a:xfrm>
        </p:grpSpPr>
        <p:grpSp>
          <p:nvGrpSpPr>
            <p:cNvPr id="265" name="Google Shape;265;p5"/>
            <p:cNvGrpSpPr/>
            <p:nvPr/>
          </p:nvGrpSpPr>
          <p:grpSpPr>
            <a:xfrm>
              <a:off x="8472444" y="1541753"/>
              <a:ext cx="847287" cy="847287"/>
              <a:chOff x="6526635" y="2223084"/>
              <a:chExt cx="847287" cy="847287"/>
            </a:xfrm>
          </p:grpSpPr>
          <p:sp>
            <p:nvSpPr>
              <p:cNvPr id="266" name="Google Shape;266;p5"/>
              <p:cNvSpPr/>
              <p:nvPr/>
            </p:nvSpPr>
            <p:spPr>
              <a:xfrm>
                <a:off x="6526635" y="2223084"/>
                <a:ext cx="847287" cy="847287"/>
              </a:xfrm>
              <a:prstGeom prst="ellipse">
                <a:avLst/>
              </a:prstGeom>
              <a:gradFill>
                <a:gsLst>
                  <a:gs pos="0">
                    <a:srgbClr val="9AAEC2"/>
                  </a:gs>
                  <a:gs pos="50000">
                    <a:srgbClr val="8DA2B7"/>
                  </a:gs>
                  <a:gs pos="100000">
                    <a:srgbClr val="7895B0"/>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67" name="Google Shape;267;p5"/>
              <p:cNvPicPr preferRelativeResize="0"/>
              <p:nvPr/>
            </p:nvPicPr>
            <p:blipFill rotWithShape="1">
              <a:blip r:embed="rId3">
                <a:alphaModFix/>
              </a:blip>
              <a:srcRect/>
              <a:stretch/>
            </p:blipFill>
            <p:spPr>
              <a:xfrm>
                <a:off x="6761527" y="2406040"/>
                <a:ext cx="472506" cy="506944"/>
              </a:xfrm>
              <a:prstGeom prst="rect">
                <a:avLst/>
              </a:prstGeom>
              <a:noFill/>
              <a:ln>
                <a:noFill/>
              </a:ln>
            </p:spPr>
          </p:pic>
        </p:grpSp>
        <p:sp>
          <p:nvSpPr>
            <p:cNvPr id="268" name="Google Shape;268;p5"/>
            <p:cNvSpPr/>
            <p:nvPr/>
          </p:nvSpPr>
          <p:spPr>
            <a:xfrm>
              <a:off x="8472443" y="3975916"/>
              <a:ext cx="847287" cy="847287"/>
            </a:xfrm>
            <a:prstGeom prst="ellipse">
              <a:avLst/>
            </a:prstGeom>
            <a:gradFill>
              <a:gsLst>
                <a:gs pos="0">
                  <a:srgbClr val="9AAEC2"/>
                </a:gs>
                <a:gs pos="50000">
                  <a:srgbClr val="8DA2B7"/>
                </a:gs>
                <a:gs pos="100000">
                  <a:srgbClr val="7895B0"/>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69" name="Google Shape;269;p5"/>
            <p:cNvGrpSpPr/>
            <p:nvPr/>
          </p:nvGrpSpPr>
          <p:grpSpPr>
            <a:xfrm>
              <a:off x="8472443" y="2735022"/>
              <a:ext cx="847287" cy="847287"/>
              <a:chOff x="5662568" y="2834651"/>
              <a:chExt cx="847287" cy="847287"/>
            </a:xfrm>
          </p:grpSpPr>
          <p:sp>
            <p:nvSpPr>
              <p:cNvPr id="270" name="Google Shape;270;p5"/>
              <p:cNvSpPr/>
              <p:nvPr/>
            </p:nvSpPr>
            <p:spPr>
              <a:xfrm>
                <a:off x="5662568" y="2834651"/>
                <a:ext cx="847287" cy="847287"/>
              </a:xfrm>
              <a:prstGeom prst="ellipse">
                <a:avLst/>
              </a:prstGeom>
              <a:gradFill>
                <a:gsLst>
                  <a:gs pos="0">
                    <a:srgbClr val="9AAEC2"/>
                  </a:gs>
                  <a:gs pos="50000">
                    <a:srgbClr val="8DA2B7"/>
                  </a:gs>
                  <a:gs pos="100000">
                    <a:srgbClr val="7895B0"/>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71" name="Google Shape;271;p5"/>
              <p:cNvPicPr preferRelativeResize="0"/>
              <p:nvPr/>
            </p:nvPicPr>
            <p:blipFill rotWithShape="1">
              <a:blip r:embed="rId4">
                <a:alphaModFix/>
              </a:blip>
              <a:srcRect/>
              <a:stretch/>
            </p:blipFill>
            <p:spPr>
              <a:xfrm>
                <a:off x="5715842" y="2893942"/>
                <a:ext cx="740738" cy="728703"/>
              </a:xfrm>
              <a:prstGeom prst="rect">
                <a:avLst/>
              </a:prstGeom>
              <a:noFill/>
              <a:ln>
                <a:noFill/>
              </a:ln>
            </p:spPr>
          </p:pic>
        </p:grpSp>
        <p:pic>
          <p:nvPicPr>
            <p:cNvPr id="272" name="Google Shape;272;p5"/>
            <p:cNvPicPr preferRelativeResize="0"/>
            <p:nvPr/>
          </p:nvPicPr>
          <p:blipFill rotWithShape="1">
            <a:blip r:embed="rId5">
              <a:alphaModFix/>
            </a:blip>
            <a:srcRect/>
            <a:stretch/>
          </p:blipFill>
          <p:spPr>
            <a:xfrm>
              <a:off x="8718169" y="4221642"/>
              <a:ext cx="355833" cy="355833"/>
            </a:xfrm>
            <a:prstGeom prst="rect">
              <a:avLst/>
            </a:prstGeom>
            <a:noFill/>
            <a:ln>
              <a:noFill/>
            </a:ln>
          </p:spPr>
        </p:pic>
        <p:grpSp>
          <p:nvGrpSpPr>
            <p:cNvPr id="273" name="Google Shape;273;p5"/>
            <p:cNvGrpSpPr/>
            <p:nvPr/>
          </p:nvGrpSpPr>
          <p:grpSpPr>
            <a:xfrm>
              <a:off x="5476413" y="2756213"/>
              <a:ext cx="847287" cy="847287"/>
              <a:chOff x="8301717" y="4129532"/>
              <a:chExt cx="847287" cy="847287"/>
            </a:xfrm>
          </p:grpSpPr>
          <p:sp>
            <p:nvSpPr>
              <p:cNvPr id="274" name="Google Shape;274;p5"/>
              <p:cNvSpPr/>
              <p:nvPr/>
            </p:nvSpPr>
            <p:spPr>
              <a:xfrm>
                <a:off x="8301717" y="4129532"/>
                <a:ext cx="847287" cy="847287"/>
              </a:xfrm>
              <a:prstGeom prst="ellipse">
                <a:avLst/>
              </a:prstGeom>
              <a:gradFill>
                <a:gsLst>
                  <a:gs pos="0">
                    <a:srgbClr val="9AAEC2"/>
                  </a:gs>
                  <a:gs pos="50000">
                    <a:srgbClr val="8DA2B7"/>
                  </a:gs>
                  <a:gs pos="100000">
                    <a:srgbClr val="7895B0"/>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75" name="Google Shape;275;p5"/>
              <p:cNvPicPr preferRelativeResize="0"/>
              <p:nvPr/>
            </p:nvPicPr>
            <p:blipFill rotWithShape="1">
              <a:blip r:embed="rId6">
                <a:alphaModFix/>
              </a:blip>
              <a:srcRect/>
              <a:stretch/>
            </p:blipFill>
            <p:spPr>
              <a:xfrm>
                <a:off x="8377042" y="4271658"/>
                <a:ext cx="696635" cy="563034"/>
              </a:xfrm>
              <a:prstGeom prst="rect">
                <a:avLst/>
              </a:prstGeom>
              <a:noFill/>
              <a:ln>
                <a:noFill/>
              </a:ln>
            </p:spPr>
          </p:pic>
        </p:grpSp>
        <p:grpSp>
          <p:nvGrpSpPr>
            <p:cNvPr id="276" name="Google Shape;276;p5"/>
            <p:cNvGrpSpPr/>
            <p:nvPr/>
          </p:nvGrpSpPr>
          <p:grpSpPr>
            <a:xfrm>
              <a:off x="5469615" y="3975914"/>
              <a:ext cx="847287" cy="847287"/>
              <a:chOff x="5961950" y="5178983"/>
              <a:chExt cx="847287" cy="847287"/>
            </a:xfrm>
          </p:grpSpPr>
          <p:sp>
            <p:nvSpPr>
              <p:cNvPr id="277" name="Google Shape;277;p5"/>
              <p:cNvSpPr/>
              <p:nvPr/>
            </p:nvSpPr>
            <p:spPr>
              <a:xfrm>
                <a:off x="5961950" y="5178983"/>
                <a:ext cx="847287" cy="847287"/>
              </a:xfrm>
              <a:prstGeom prst="ellipse">
                <a:avLst/>
              </a:prstGeom>
              <a:gradFill>
                <a:gsLst>
                  <a:gs pos="0">
                    <a:srgbClr val="9AAEC2"/>
                  </a:gs>
                  <a:gs pos="50000">
                    <a:srgbClr val="8DA2B7"/>
                  </a:gs>
                  <a:gs pos="100000">
                    <a:srgbClr val="7895B0"/>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78" name="Google Shape;278;p5"/>
              <p:cNvPicPr preferRelativeResize="0"/>
              <p:nvPr/>
            </p:nvPicPr>
            <p:blipFill rotWithShape="1">
              <a:blip r:embed="rId7">
                <a:alphaModFix/>
              </a:blip>
              <a:srcRect/>
              <a:stretch/>
            </p:blipFill>
            <p:spPr>
              <a:xfrm>
                <a:off x="6066505" y="5283538"/>
                <a:ext cx="638175" cy="638175"/>
              </a:xfrm>
              <a:prstGeom prst="rect">
                <a:avLst/>
              </a:prstGeom>
              <a:noFill/>
              <a:ln>
                <a:noFill/>
              </a:ln>
            </p:spPr>
          </p:pic>
        </p:grpSp>
        <p:grpSp>
          <p:nvGrpSpPr>
            <p:cNvPr id="279" name="Google Shape;279;p5"/>
            <p:cNvGrpSpPr/>
            <p:nvPr/>
          </p:nvGrpSpPr>
          <p:grpSpPr>
            <a:xfrm>
              <a:off x="5476413" y="1545114"/>
              <a:ext cx="847287" cy="847287"/>
              <a:chOff x="9667175" y="3414931"/>
              <a:chExt cx="847287" cy="847287"/>
            </a:xfrm>
          </p:grpSpPr>
          <p:sp>
            <p:nvSpPr>
              <p:cNvPr id="280" name="Google Shape;280;p5"/>
              <p:cNvSpPr/>
              <p:nvPr/>
            </p:nvSpPr>
            <p:spPr>
              <a:xfrm>
                <a:off x="9667175" y="3414931"/>
                <a:ext cx="847287" cy="847287"/>
              </a:xfrm>
              <a:prstGeom prst="ellipse">
                <a:avLst/>
              </a:prstGeom>
              <a:gradFill>
                <a:gsLst>
                  <a:gs pos="0">
                    <a:srgbClr val="9AAEC2"/>
                  </a:gs>
                  <a:gs pos="50000">
                    <a:srgbClr val="8DA2B7"/>
                  </a:gs>
                  <a:gs pos="100000">
                    <a:srgbClr val="7895B0"/>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81" name="Google Shape;281;p5"/>
              <p:cNvPicPr preferRelativeResize="0"/>
              <p:nvPr/>
            </p:nvPicPr>
            <p:blipFill rotWithShape="1">
              <a:blip r:embed="rId8">
                <a:alphaModFix/>
              </a:blip>
              <a:srcRect/>
              <a:stretch/>
            </p:blipFill>
            <p:spPr>
              <a:xfrm>
                <a:off x="9856112" y="3598413"/>
                <a:ext cx="545187" cy="543807"/>
              </a:xfrm>
              <a:prstGeom prst="rect">
                <a:avLst/>
              </a:prstGeom>
              <a:noFill/>
              <a:ln>
                <a:noFill/>
              </a:ln>
            </p:spPr>
          </p:pic>
        </p:grpSp>
        <p:grpSp>
          <p:nvGrpSpPr>
            <p:cNvPr id="282" name="Google Shape;282;p5"/>
            <p:cNvGrpSpPr/>
            <p:nvPr/>
          </p:nvGrpSpPr>
          <p:grpSpPr>
            <a:xfrm>
              <a:off x="8472441" y="5126980"/>
              <a:ext cx="847287" cy="847287"/>
              <a:chOff x="8509866" y="4040611"/>
              <a:chExt cx="847287" cy="847287"/>
            </a:xfrm>
          </p:grpSpPr>
          <p:sp>
            <p:nvSpPr>
              <p:cNvPr id="283" name="Google Shape;283;p5"/>
              <p:cNvSpPr/>
              <p:nvPr/>
            </p:nvSpPr>
            <p:spPr>
              <a:xfrm>
                <a:off x="8509866" y="4040611"/>
                <a:ext cx="847287" cy="847287"/>
              </a:xfrm>
              <a:prstGeom prst="ellipse">
                <a:avLst/>
              </a:prstGeom>
              <a:gradFill>
                <a:gsLst>
                  <a:gs pos="0">
                    <a:srgbClr val="9AAEC2"/>
                  </a:gs>
                  <a:gs pos="50000">
                    <a:srgbClr val="8DA2B7"/>
                  </a:gs>
                  <a:gs pos="100000">
                    <a:srgbClr val="7895B0"/>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84" name="Google Shape;284;p5"/>
              <p:cNvPicPr preferRelativeResize="0"/>
              <p:nvPr/>
            </p:nvPicPr>
            <p:blipFill rotWithShape="1">
              <a:blip r:embed="rId9">
                <a:alphaModFix/>
              </a:blip>
              <a:srcRect/>
              <a:stretch/>
            </p:blipFill>
            <p:spPr>
              <a:xfrm>
                <a:off x="8635852" y="4159468"/>
                <a:ext cx="595312" cy="609571"/>
              </a:xfrm>
              <a:prstGeom prst="rect">
                <a:avLst/>
              </a:prstGeom>
              <a:noFill/>
              <a:ln>
                <a:noFill/>
              </a:ln>
            </p:spPr>
          </p:pic>
        </p:grpSp>
        <p:sp>
          <p:nvSpPr>
            <p:cNvPr id="285" name="Google Shape;285;p5"/>
            <p:cNvSpPr/>
            <p:nvPr/>
          </p:nvSpPr>
          <p:spPr>
            <a:xfrm>
              <a:off x="9952487" y="1706319"/>
              <a:ext cx="1439412" cy="448081"/>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20000" y="22500"/>
                  </a:lnTo>
                  <a:lnTo>
                    <a:pt x="-55295" y="23060"/>
                  </a:lnTo>
                </a:path>
              </a:pathLst>
            </a:custGeom>
            <a:solidFill>
              <a:srgbClr val="F2F2F2"/>
            </a:solidFill>
            <a:ln w="19050" cap="flat" cmpd="sng">
              <a:solidFill>
                <a:srgbClr val="0070C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Developer</a:t>
              </a:r>
              <a:endParaRPr/>
            </a:p>
          </p:txBody>
        </p:sp>
        <p:sp>
          <p:nvSpPr>
            <p:cNvPr id="286" name="Google Shape;286;p5"/>
            <p:cNvSpPr/>
            <p:nvPr/>
          </p:nvSpPr>
          <p:spPr>
            <a:xfrm>
              <a:off x="9952486" y="2662622"/>
              <a:ext cx="1439413" cy="64484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20000" y="22500"/>
                  </a:lnTo>
                  <a:lnTo>
                    <a:pt x="-64698" y="22757"/>
                  </a:lnTo>
                </a:path>
              </a:pathLst>
            </a:custGeom>
            <a:solidFill>
              <a:srgbClr val="F2F2F2"/>
            </a:solidFill>
            <a:ln w="19050" cap="flat" cmpd="sng">
              <a:solidFill>
                <a:srgbClr val="0070C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Test/Fix bugs</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L0 regressions</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Chime process</a:t>
              </a:r>
              <a:endParaRPr/>
            </a:p>
          </p:txBody>
        </p:sp>
        <p:sp>
          <p:nvSpPr>
            <p:cNvPr id="287" name="Google Shape;287;p5"/>
            <p:cNvSpPr/>
            <p:nvPr/>
          </p:nvSpPr>
          <p:spPr>
            <a:xfrm>
              <a:off x="9922992" y="3975914"/>
              <a:ext cx="843582" cy="43891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20000" y="22500"/>
                  </a:lnTo>
                  <a:lnTo>
                    <a:pt x="-110464" y="24133"/>
                  </a:lnTo>
                </a:path>
              </a:pathLst>
            </a:custGeom>
            <a:solidFill>
              <a:srgbClr val="F2F2F2"/>
            </a:solidFill>
            <a:ln w="19050" cap="flat" cmpd="sng">
              <a:solidFill>
                <a:srgbClr val="0070C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Checkin</a:t>
              </a:r>
              <a:endParaRPr/>
            </a:p>
          </p:txBody>
        </p:sp>
        <p:cxnSp>
          <p:nvCxnSpPr>
            <p:cNvPr id="288" name="Google Shape;288;p5"/>
            <p:cNvCxnSpPr>
              <a:stCxn id="266" idx="4"/>
              <a:endCxn id="270" idx="0"/>
            </p:cNvCxnSpPr>
            <p:nvPr/>
          </p:nvCxnSpPr>
          <p:spPr>
            <a:xfrm>
              <a:off x="8896088" y="2389040"/>
              <a:ext cx="0" cy="345900"/>
            </a:xfrm>
            <a:prstGeom prst="straightConnector1">
              <a:avLst/>
            </a:prstGeom>
            <a:noFill/>
            <a:ln w="38100" cap="flat" cmpd="sng">
              <a:solidFill>
                <a:srgbClr val="0070C0"/>
              </a:solidFill>
              <a:prstDash val="solid"/>
              <a:miter lim="800000"/>
              <a:headEnd type="none" w="sm" len="sm"/>
              <a:tailEnd type="triangle" w="med" len="med"/>
            </a:ln>
          </p:spPr>
        </p:cxnSp>
        <p:cxnSp>
          <p:nvCxnSpPr>
            <p:cNvPr id="289" name="Google Shape;289;p5"/>
            <p:cNvCxnSpPr>
              <a:stCxn id="270" idx="4"/>
              <a:endCxn id="268" idx="0"/>
            </p:cNvCxnSpPr>
            <p:nvPr/>
          </p:nvCxnSpPr>
          <p:spPr>
            <a:xfrm>
              <a:off x="8896086" y="3582309"/>
              <a:ext cx="0" cy="393600"/>
            </a:xfrm>
            <a:prstGeom prst="straightConnector1">
              <a:avLst/>
            </a:prstGeom>
            <a:noFill/>
            <a:ln w="38100" cap="flat" cmpd="sng">
              <a:solidFill>
                <a:srgbClr val="0070C0"/>
              </a:solidFill>
              <a:prstDash val="solid"/>
              <a:miter lim="800000"/>
              <a:headEnd type="none" w="sm" len="sm"/>
              <a:tailEnd type="triangle" w="med" len="med"/>
            </a:ln>
          </p:spPr>
        </p:cxnSp>
        <p:cxnSp>
          <p:nvCxnSpPr>
            <p:cNvPr id="290" name="Google Shape;290;p5"/>
            <p:cNvCxnSpPr>
              <a:stCxn id="268" idx="4"/>
              <a:endCxn id="283" idx="0"/>
            </p:cNvCxnSpPr>
            <p:nvPr/>
          </p:nvCxnSpPr>
          <p:spPr>
            <a:xfrm>
              <a:off x="8896086" y="4823203"/>
              <a:ext cx="0" cy="303900"/>
            </a:xfrm>
            <a:prstGeom prst="straightConnector1">
              <a:avLst/>
            </a:prstGeom>
            <a:noFill/>
            <a:ln w="38100" cap="flat" cmpd="sng">
              <a:solidFill>
                <a:srgbClr val="0070C0"/>
              </a:solidFill>
              <a:prstDash val="solid"/>
              <a:miter lim="800000"/>
              <a:headEnd type="none" w="sm" len="sm"/>
              <a:tailEnd type="triangle" w="med" len="med"/>
            </a:ln>
          </p:spPr>
        </p:cxnSp>
        <p:pic>
          <p:nvPicPr>
            <p:cNvPr id="291" name="Google Shape;291;p5"/>
            <p:cNvPicPr preferRelativeResize="0"/>
            <p:nvPr/>
          </p:nvPicPr>
          <p:blipFill rotWithShape="1">
            <a:blip r:embed="rId10">
              <a:alphaModFix/>
            </a:blip>
            <a:srcRect/>
            <a:stretch/>
          </p:blipFill>
          <p:spPr>
            <a:xfrm>
              <a:off x="7057045" y="3942555"/>
              <a:ext cx="910356" cy="910356"/>
            </a:xfrm>
            <a:prstGeom prst="rect">
              <a:avLst/>
            </a:prstGeom>
            <a:noFill/>
            <a:ln>
              <a:noFill/>
            </a:ln>
          </p:spPr>
        </p:pic>
        <p:cxnSp>
          <p:nvCxnSpPr>
            <p:cNvPr id="292" name="Google Shape;292;p5"/>
            <p:cNvCxnSpPr>
              <a:stCxn id="268" idx="2"/>
              <a:endCxn id="291" idx="3"/>
            </p:cNvCxnSpPr>
            <p:nvPr/>
          </p:nvCxnSpPr>
          <p:spPr>
            <a:xfrm rot="10800000">
              <a:off x="7967543" y="4397760"/>
              <a:ext cx="504900" cy="1800"/>
            </a:xfrm>
            <a:prstGeom prst="straightConnector1">
              <a:avLst/>
            </a:prstGeom>
            <a:noFill/>
            <a:ln w="38100" cap="flat" cmpd="sng">
              <a:solidFill>
                <a:srgbClr val="0070C0"/>
              </a:solidFill>
              <a:prstDash val="solid"/>
              <a:miter lim="800000"/>
              <a:headEnd type="none" w="sm" len="sm"/>
              <a:tailEnd type="triangle" w="med" len="med"/>
            </a:ln>
          </p:spPr>
        </p:cxnSp>
        <p:cxnSp>
          <p:nvCxnSpPr>
            <p:cNvPr id="293" name="Google Shape;293;p5"/>
            <p:cNvCxnSpPr>
              <a:stCxn id="291" idx="1"/>
              <a:endCxn id="277" idx="6"/>
            </p:cNvCxnSpPr>
            <p:nvPr/>
          </p:nvCxnSpPr>
          <p:spPr>
            <a:xfrm flipH="1">
              <a:off x="6316945" y="4397733"/>
              <a:ext cx="740100" cy="1800"/>
            </a:xfrm>
            <a:prstGeom prst="straightConnector1">
              <a:avLst/>
            </a:prstGeom>
            <a:noFill/>
            <a:ln w="38100" cap="flat" cmpd="sng">
              <a:solidFill>
                <a:srgbClr val="0070C0"/>
              </a:solidFill>
              <a:prstDash val="solid"/>
              <a:miter lim="800000"/>
              <a:headEnd type="none" w="sm" len="sm"/>
              <a:tailEnd type="triangle" w="med" len="med"/>
            </a:ln>
          </p:spPr>
        </p:cxnSp>
        <p:cxnSp>
          <p:nvCxnSpPr>
            <p:cNvPr id="294" name="Google Shape;294;p5"/>
            <p:cNvCxnSpPr>
              <a:stCxn id="277" idx="0"/>
              <a:endCxn id="274" idx="4"/>
            </p:cNvCxnSpPr>
            <p:nvPr/>
          </p:nvCxnSpPr>
          <p:spPr>
            <a:xfrm rot="10800000" flipH="1">
              <a:off x="5893259" y="3603614"/>
              <a:ext cx="6900" cy="372300"/>
            </a:xfrm>
            <a:prstGeom prst="straightConnector1">
              <a:avLst/>
            </a:prstGeom>
            <a:noFill/>
            <a:ln w="38100" cap="flat" cmpd="sng">
              <a:solidFill>
                <a:srgbClr val="0070C0"/>
              </a:solidFill>
              <a:prstDash val="solid"/>
              <a:miter lim="800000"/>
              <a:headEnd type="none" w="sm" len="sm"/>
              <a:tailEnd type="triangle" w="med" len="med"/>
            </a:ln>
          </p:spPr>
        </p:cxnSp>
        <p:cxnSp>
          <p:nvCxnSpPr>
            <p:cNvPr id="295" name="Google Shape;295;p5"/>
            <p:cNvCxnSpPr>
              <a:stCxn id="280" idx="6"/>
              <a:endCxn id="266" idx="2"/>
            </p:cNvCxnSpPr>
            <p:nvPr/>
          </p:nvCxnSpPr>
          <p:spPr>
            <a:xfrm rot="10800000" flipH="1">
              <a:off x="6323700" y="1965457"/>
              <a:ext cx="2148600" cy="3300"/>
            </a:xfrm>
            <a:prstGeom prst="straightConnector1">
              <a:avLst/>
            </a:prstGeom>
            <a:noFill/>
            <a:ln w="38100" cap="flat" cmpd="sng">
              <a:solidFill>
                <a:srgbClr val="0070C0"/>
              </a:solidFill>
              <a:prstDash val="solid"/>
              <a:miter lim="800000"/>
              <a:headEnd type="none" w="sm" len="sm"/>
              <a:tailEnd type="triangle" w="med" len="med"/>
            </a:ln>
          </p:spPr>
        </p:cxnSp>
        <p:cxnSp>
          <p:nvCxnSpPr>
            <p:cNvPr id="296" name="Google Shape;296;p5"/>
            <p:cNvCxnSpPr>
              <a:stCxn id="274" idx="0"/>
              <a:endCxn id="280" idx="4"/>
            </p:cNvCxnSpPr>
            <p:nvPr/>
          </p:nvCxnSpPr>
          <p:spPr>
            <a:xfrm rot="10800000">
              <a:off x="5900057" y="2392313"/>
              <a:ext cx="0" cy="363900"/>
            </a:xfrm>
            <a:prstGeom prst="straightConnector1">
              <a:avLst/>
            </a:prstGeom>
            <a:noFill/>
            <a:ln w="38100" cap="flat" cmpd="sng">
              <a:solidFill>
                <a:srgbClr val="0070C0"/>
              </a:solidFill>
              <a:prstDash val="solid"/>
              <a:miter lim="800000"/>
              <a:headEnd type="none" w="sm" len="sm"/>
              <a:tailEnd type="triangle" w="med" len="med"/>
            </a:ln>
          </p:spPr>
        </p:cxnSp>
        <p:sp>
          <p:nvSpPr>
            <p:cNvPr id="297" name="Google Shape;297;p5"/>
            <p:cNvSpPr txBox="1"/>
            <p:nvPr/>
          </p:nvSpPr>
          <p:spPr>
            <a:xfrm>
              <a:off x="5399441" y="4927756"/>
              <a:ext cx="1287532" cy="307777"/>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Nightly Build</a:t>
              </a:r>
              <a:endParaRPr/>
            </a:p>
          </p:txBody>
        </p:sp>
        <p:sp>
          <p:nvSpPr>
            <p:cNvPr id="298" name="Google Shape;298;p5"/>
            <p:cNvSpPr txBox="1"/>
            <p:nvPr/>
          </p:nvSpPr>
          <p:spPr>
            <a:xfrm>
              <a:off x="6387148" y="2961420"/>
              <a:ext cx="1930290" cy="307777"/>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Nightly Regressions</a:t>
              </a:r>
              <a:endParaRPr/>
            </a:p>
          </p:txBody>
        </p:sp>
        <p:sp>
          <p:nvSpPr>
            <p:cNvPr id="299" name="Google Shape;299;p5"/>
            <p:cNvSpPr txBox="1"/>
            <p:nvPr/>
          </p:nvSpPr>
          <p:spPr>
            <a:xfrm>
              <a:off x="6358843" y="2176189"/>
              <a:ext cx="1550168" cy="307777"/>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Failure Analysis</a:t>
              </a:r>
              <a:endParaRPr/>
            </a:p>
          </p:txBody>
        </p:sp>
        <p:sp>
          <p:nvSpPr>
            <p:cNvPr id="300" name="Google Shape;300;p5"/>
            <p:cNvSpPr txBox="1"/>
            <p:nvPr/>
          </p:nvSpPr>
          <p:spPr>
            <a:xfrm>
              <a:off x="9445714" y="5396733"/>
              <a:ext cx="1031051" cy="307777"/>
            </a:xfrm>
            <a:prstGeom prst="rect">
              <a:avLst/>
            </a:prstGeom>
            <a:solidFill>
              <a:srgbClr val="D9C8F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CI system</a:t>
              </a:r>
              <a:endParaRPr/>
            </a:p>
          </p:txBody>
        </p:sp>
        <p:sp>
          <p:nvSpPr>
            <p:cNvPr id="301" name="Google Shape;301;p5"/>
            <p:cNvSpPr txBox="1"/>
            <p:nvPr/>
          </p:nvSpPr>
          <p:spPr>
            <a:xfrm>
              <a:off x="6421217" y="1567123"/>
              <a:ext cx="1838708" cy="307777"/>
            </a:xfrm>
            <a:prstGeom prst="rect">
              <a:avLst/>
            </a:prstGeom>
            <a:solidFill>
              <a:srgbClr val="FDE8C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Failure Assignment</a:t>
              </a:r>
              <a:endParaRPr/>
            </a:p>
          </p:txBody>
        </p:sp>
        <p:cxnSp>
          <p:nvCxnSpPr>
            <p:cNvPr id="302" name="Google Shape;302;p5"/>
            <p:cNvCxnSpPr>
              <a:stCxn id="283" idx="2"/>
              <a:endCxn id="280" idx="2"/>
            </p:cNvCxnSpPr>
            <p:nvPr/>
          </p:nvCxnSpPr>
          <p:spPr>
            <a:xfrm rot="10800000">
              <a:off x="5476341" y="1968623"/>
              <a:ext cx="2996100" cy="3582000"/>
            </a:xfrm>
            <a:prstGeom prst="bentConnector3">
              <a:avLst>
                <a:gd name="adj1" fmla="val 108814"/>
              </a:avLst>
            </a:prstGeom>
            <a:noFill/>
            <a:ln w="38100" cap="flat" cmpd="sng">
              <a:solidFill>
                <a:srgbClr val="0070C0"/>
              </a:solidFill>
              <a:prstDash val="solid"/>
              <a:miter lim="800000"/>
              <a:headEnd type="none" w="sm" len="sm"/>
              <a:tailEnd type="triangle" w="med" len="med"/>
            </a:ln>
          </p:spPr>
        </p:cxnSp>
      </p:grpSp>
      <p:sp>
        <p:nvSpPr>
          <p:cNvPr id="303" name="Google Shape;303;p5"/>
          <p:cNvSpPr txBox="1"/>
          <p:nvPr/>
        </p:nvSpPr>
        <p:spPr>
          <a:xfrm>
            <a:off x="7246181" y="2108116"/>
            <a:ext cx="3652317" cy="307777"/>
          </a:xfrm>
          <a:prstGeom prst="rect">
            <a:avLst/>
          </a:prstGeom>
          <a:solidFill>
            <a:srgbClr val="D8EFD7"/>
          </a:solidFill>
          <a:ln>
            <a:noFill/>
          </a:ln>
        </p:spPr>
        <p:txBody>
          <a:bodyPr spcFirstLastPara="1" wrap="square" lIns="91425" tIns="45700" rIns="91425" bIns="45700" anchor="t" anchorCtr="0">
            <a:normAutofit/>
          </a:bodyPr>
          <a:lstStyle/>
          <a:p>
            <a:pPr marL="164592" marR="0" lvl="0" indent="-164592"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Predictions for pre-checkin regression (daily L0)</a:t>
            </a:r>
            <a:endParaRPr/>
          </a:p>
        </p:txBody>
      </p:sp>
      <p:sp>
        <p:nvSpPr>
          <p:cNvPr id="304" name="Google Shape;304;p5"/>
          <p:cNvSpPr txBox="1"/>
          <p:nvPr/>
        </p:nvSpPr>
        <p:spPr>
          <a:xfrm>
            <a:off x="7235907" y="1799222"/>
            <a:ext cx="3652317" cy="307777"/>
          </a:xfrm>
          <a:prstGeom prst="rect">
            <a:avLst/>
          </a:prstGeom>
          <a:solidFill>
            <a:srgbClr val="347F3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400"/>
              <a:buFont typeface="Arial"/>
              <a:buNone/>
            </a:pPr>
            <a:r>
              <a:rPr lang="en-US" sz="1400" b="0" i="0" u="none" strike="noStrike" cap="none">
                <a:solidFill>
                  <a:srgbClr val="FFFFFF"/>
                </a:solidFill>
                <a:latin typeface="Arial"/>
                <a:ea typeface="Arial"/>
                <a:cs typeface="Arial"/>
                <a:sym typeface="Arial"/>
              </a:rPr>
              <a:t>Automatic (Beta)</a:t>
            </a:r>
            <a:endParaRPr/>
          </a:p>
        </p:txBody>
      </p:sp>
      <p:sp>
        <p:nvSpPr>
          <p:cNvPr id="305" name="Google Shape;305;p5"/>
          <p:cNvSpPr txBox="1"/>
          <p:nvPr/>
        </p:nvSpPr>
        <p:spPr>
          <a:xfrm>
            <a:off x="6890179" y="5728629"/>
            <a:ext cx="3124742" cy="464781"/>
          </a:xfrm>
          <a:prstGeom prst="rect">
            <a:avLst/>
          </a:prstGeom>
          <a:solidFill>
            <a:srgbClr val="D8D8D8"/>
          </a:solidFill>
          <a:ln>
            <a:noFill/>
          </a:ln>
        </p:spPr>
        <p:txBody>
          <a:bodyPr spcFirstLastPara="1" wrap="square" lIns="91425" tIns="45700" rIns="91425" bIns="45700" anchor="t" anchorCtr="0">
            <a:noAutofit/>
          </a:bodyPr>
          <a:lstStyle/>
          <a:p>
            <a:pPr marL="164592" marR="0" lvl="0" indent="-164592"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Objective: Detect failures early</a:t>
            </a:r>
            <a:endParaRPr/>
          </a:p>
          <a:p>
            <a:pPr marL="164592" marR="0" lvl="0" indent="-164592"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Benefit: Feed-back to R&amp;D/Failure Analysis</a:t>
            </a:r>
            <a:endParaRPr/>
          </a:p>
        </p:txBody>
      </p:sp>
      <p:sp>
        <p:nvSpPr>
          <p:cNvPr id="306" name="Google Shape;306;p5"/>
          <p:cNvSpPr txBox="1"/>
          <p:nvPr/>
        </p:nvSpPr>
        <p:spPr>
          <a:xfrm>
            <a:off x="6890179" y="5419736"/>
            <a:ext cx="3124742" cy="307777"/>
          </a:xfrm>
          <a:prstGeom prst="rect">
            <a:avLst/>
          </a:prstGeom>
          <a:solidFill>
            <a:srgbClr val="A5A5A5"/>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400"/>
              <a:buFont typeface="Arial"/>
              <a:buNone/>
            </a:pPr>
            <a:r>
              <a:rPr lang="en-US" sz="1400" b="0" i="0" u="none" strike="noStrike" cap="none">
                <a:solidFill>
                  <a:srgbClr val="FFFFFF"/>
                </a:solidFill>
                <a:latin typeface="Arial"/>
                <a:ea typeface="Arial"/>
                <a:cs typeface="Arial"/>
                <a:sym typeface="Arial"/>
              </a:rPr>
              <a:t>Automatic (phase 2)</a:t>
            </a:r>
            <a:endParaRPr/>
          </a:p>
        </p:txBody>
      </p:sp>
      <p:sp>
        <p:nvSpPr>
          <p:cNvPr id="307" name="Google Shape;307;p5"/>
          <p:cNvSpPr txBox="1"/>
          <p:nvPr/>
        </p:nvSpPr>
        <p:spPr>
          <a:xfrm>
            <a:off x="6604298" y="3831449"/>
            <a:ext cx="5085310" cy="823401"/>
          </a:xfrm>
          <a:prstGeom prst="rect">
            <a:avLst/>
          </a:prstGeom>
          <a:solidFill>
            <a:srgbClr val="D8D8D8"/>
          </a:solidFill>
          <a:ln>
            <a:noFill/>
          </a:ln>
        </p:spPr>
        <p:txBody>
          <a:bodyPr spcFirstLastPara="1" wrap="square" lIns="91425" tIns="45700" rIns="91425" bIns="45700" anchor="t" anchorCtr="0">
            <a:noAutofit/>
          </a:bodyPr>
          <a:lstStyle/>
          <a:p>
            <a:pPr marL="164592" marR="0" lvl="0" indent="-164592"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Objective: Detect failures early</a:t>
            </a:r>
            <a:endParaRPr/>
          </a:p>
          <a:p>
            <a:pPr marL="164592" marR="0" lvl="0" indent="-164592"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Benefits: Early detection of failures/Enable faster analysis TAT/Detect chances of bulk failures</a:t>
            </a:r>
            <a:endParaRPr/>
          </a:p>
        </p:txBody>
      </p:sp>
      <p:sp>
        <p:nvSpPr>
          <p:cNvPr id="308" name="Google Shape;308;p5"/>
          <p:cNvSpPr txBox="1"/>
          <p:nvPr/>
        </p:nvSpPr>
        <p:spPr>
          <a:xfrm>
            <a:off x="6604298" y="3522555"/>
            <a:ext cx="5085310" cy="307777"/>
          </a:xfrm>
          <a:prstGeom prst="rect">
            <a:avLst/>
          </a:prstGeom>
          <a:solidFill>
            <a:srgbClr val="A5A5A5"/>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400"/>
              <a:buFont typeface="Arial"/>
              <a:buNone/>
            </a:pPr>
            <a:r>
              <a:rPr lang="en-US" sz="1400" b="0" i="0" u="none" strike="noStrike" cap="none">
                <a:solidFill>
                  <a:srgbClr val="FFFFFF"/>
                </a:solidFill>
                <a:latin typeface="Arial"/>
                <a:ea typeface="Arial"/>
                <a:cs typeface="Arial"/>
                <a:sym typeface="Arial"/>
              </a:rPr>
              <a:t>Automatic (Phase 3)</a:t>
            </a:r>
            <a:endParaRPr/>
          </a:p>
        </p:txBody>
      </p:sp>
      <p:cxnSp>
        <p:nvCxnSpPr>
          <p:cNvPr id="309" name="Google Shape;309;p5"/>
          <p:cNvCxnSpPr>
            <a:stCxn id="304" idx="1"/>
            <a:endCxn id="285" idx="0"/>
          </p:cNvCxnSpPr>
          <p:nvPr/>
        </p:nvCxnSpPr>
        <p:spPr>
          <a:xfrm flipH="1">
            <a:off x="6900507" y="1953111"/>
            <a:ext cx="335400" cy="7200"/>
          </a:xfrm>
          <a:prstGeom prst="straightConnector1">
            <a:avLst/>
          </a:prstGeom>
          <a:noFill/>
          <a:ln w="57150" cap="flat" cmpd="sng">
            <a:solidFill>
              <a:srgbClr val="357F31"/>
            </a:solidFill>
            <a:prstDash val="solid"/>
            <a:miter lim="800000"/>
            <a:headEnd type="none" w="sm" len="sm"/>
            <a:tailEnd type="triangle" w="med" len="med"/>
          </a:ln>
        </p:spPr>
      </p:cxnSp>
      <p:cxnSp>
        <p:nvCxnSpPr>
          <p:cNvPr id="310" name="Google Shape;310;p5"/>
          <p:cNvCxnSpPr>
            <a:stCxn id="308" idx="1"/>
          </p:cNvCxnSpPr>
          <p:nvPr/>
        </p:nvCxnSpPr>
        <p:spPr>
          <a:xfrm rot="10800000">
            <a:off x="1756898" y="3486544"/>
            <a:ext cx="4847400" cy="189900"/>
          </a:xfrm>
          <a:prstGeom prst="bentConnector3">
            <a:avLst>
              <a:gd name="adj1" fmla="val 68864"/>
            </a:avLst>
          </a:prstGeom>
          <a:noFill/>
          <a:ln w="57150" cap="flat" cmpd="sng">
            <a:solidFill>
              <a:srgbClr val="357F31"/>
            </a:solidFill>
            <a:prstDash val="solid"/>
            <a:miter lim="800000"/>
            <a:headEnd type="none" w="sm" len="sm"/>
            <a:tailEnd type="triangle" w="med" len="med"/>
          </a:ln>
        </p:spPr>
      </p:cxnSp>
      <p:cxnSp>
        <p:nvCxnSpPr>
          <p:cNvPr id="311" name="Google Shape;311;p5"/>
          <p:cNvCxnSpPr>
            <a:stCxn id="306" idx="1"/>
            <a:endCxn id="300" idx="3"/>
          </p:cNvCxnSpPr>
          <p:nvPr/>
        </p:nvCxnSpPr>
        <p:spPr>
          <a:xfrm flipH="1">
            <a:off x="5985379" y="5573624"/>
            <a:ext cx="904800" cy="6900"/>
          </a:xfrm>
          <a:prstGeom prst="straightConnector1">
            <a:avLst/>
          </a:prstGeom>
          <a:noFill/>
          <a:ln w="57150" cap="flat" cmpd="sng">
            <a:solidFill>
              <a:srgbClr val="357F31"/>
            </a:solidFill>
            <a:prstDash val="solid"/>
            <a:miter lim="800000"/>
            <a:headEnd type="none" w="sm" len="sm"/>
            <a:tailEnd type="triangl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sp>
        <p:nvSpPr>
          <p:cNvPr id="1475" name="Google Shape;1475;p35"/>
          <p:cNvSpPr txBox="1">
            <a:spLocks noGrp="1"/>
          </p:cNvSpPr>
          <p:nvPr>
            <p:ph type="body" idx="1"/>
          </p:nvPr>
        </p:nvSpPr>
        <p:spPr>
          <a:xfrm>
            <a:off x="456555" y="1828800"/>
            <a:ext cx="7772400" cy="4343400"/>
          </a:xfrm>
          <a:prstGeom prst="rect">
            <a:avLst/>
          </a:prstGeom>
          <a:noFill/>
          <a:ln>
            <a:noFill/>
          </a:ln>
        </p:spPr>
        <p:txBody>
          <a:bodyPr spcFirstLastPara="1" wrap="square" lIns="91425" tIns="45700" rIns="91425" bIns="45700" anchor="t" anchorCtr="0">
            <a:normAutofit fontScale="62500" lnSpcReduction="20000"/>
          </a:bodyPr>
          <a:lstStyle/>
          <a:p>
            <a:pPr marL="173736" lvl="0" indent="-173736" algn="l" rtl="0">
              <a:lnSpc>
                <a:spcPct val="150000"/>
              </a:lnSpc>
              <a:spcBef>
                <a:spcPts val="0"/>
              </a:spcBef>
              <a:spcAft>
                <a:spcPts val="0"/>
              </a:spcAft>
              <a:buSzPct val="100000"/>
              <a:buChar char="•"/>
            </a:pPr>
            <a:r>
              <a:rPr lang="en-US"/>
              <a:t>Containers virtualize the OS just like hypervisors virtualizes the hardware</a:t>
            </a:r>
            <a:endParaRPr/>
          </a:p>
          <a:p>
            <a:pPr marL="173736" lvl="0" indent="-173736" algn="l" rtl="0">
              <a:lnSpc>
                <a:spcPct val="150000"/>
              </a:lnSpc>
              <a:spcBef>
                <a:spcPts val="600"/>
              </a:spcBef>
              <a:spcAft>
                <a:spcPts val="0"/>
              </a:spcAft>
              <a:buSzPct val="100000"/>
              <a:buChar char="•"/>
            </a:pPr>
            <a:r>
              <a:rPr lang="en-US"/>
              <a:t>Containers enable any payload  to be encapsulated as a lightweight</a:t>
            </a:r>
            <a:endParaRPr/>
          </a:p>
          <a:p>
            <a:pPr marL="173736" lvl="0" indent="-173736" algn="l" rtl="0">
              <a:lnSpc>
                <a:spcPct val="150000"/>
              </a:lnSpc>
              <a:spcBef>
                <a:spcPts val="600"/>
              </a:spcBef>
              <a:spcAft>
                <a:spcPts val="0"/>
              </a:spcAft>
              <a:buSzPct val="100000"/>
              <a:buChar char="•"/>
            </a:pPr>
            <a:r>
              <a:rPr lang="en-US"/>
              <a:t>Wraps up a piece of software in a complete filesystem with environment</a:t>
            </a:r>
            <a:endParaRPr/>
          </a:p>
          <a:p>
            <a:pPr marL="173736" lvl="0" indent="-173736" algn="l" rtl="0">
              <a:lnSpc>
                <a:spcPct val="150000"/>
              </a:lnSpc>
              <a:spcBef>
                <a:spcPts val="600"/>
              </a:spcBef>
              <a:spcAft>
                <a:spcPts val="0"/>
              </a:spcAft>
              <a:buSzPct val="100000"/>
              <a:buChar char="•"/>
            </a:pPr>
            <a:r>
              <a:rPr lang="en-US"/>
              <a:t>Docker, LXCs are most popular implementations of containers today</a:t>
            </a:r>
            <a:endParaRPr/>
          </a:p>
          <a:p>
            <a:pPr marL="173736" lvl="0" indent="-173736" algn="l" rtl="0">
              <a:lnSpc>
                <a:spcPct val="150000"/>
              </a:lnSpc>
              <a:spcBef>
                <a:spcPts val="600"/>
              </a:spcBef>
              <a:spcAft>
                <a:spcPts val="0"/>
              </a:spcAft>
              <a:buSzPct val="100000"/>
              <a:buChar char="•"/>
            </a:pPr>
            <a:r>
              <a:rPr lang="en-US"/>
              <a:t>Can be run on any Linux Server -  VMs, physical Hosts, OpenStack</a:t>
            </a:r>
            <a:endParaRPr/>
          </a:p>
          <a:p>
            <a:pPr marL="173736" lvl="0" indent="-173736" algn="l" rtl="0">
              <a:lnSpc>
                <a:spcPct val="150000"/>
              </a:lnSpc>
              <a:spcBef>
                <a:spcPts val="600"/>
              </a:spcBef>
              <a:spcAft>
                <a:spcPts val="0"/>
              </a:spcAft>
              <a:buSzPct val="100000"/>
              <a:buChar char="•"/>
            </a:pPr>
            <a:r>
              <a:rPr lang="en-US"/>
              <a:t>Ability to move around between machines without any modification</a:t>
            </a:r>
            <a:endParaRPr/>
          </a:p>
          <a:p>
            <a:pPr marL="173736" lvl="0" indent="-173736" algn="l" rtl="0">
              <a:lnSpc>
                <a:spcPct val="150000"/>
              </a:lnSpc>
              <a:spcBef>
                <a:spcPts val="600"/>
              </a:spcBef>
              <a:spcAft>
                <a:spcPts val="0"/>
              </a:spcAft>
              <a:buSzPct val="100000"/>
              <a:buChar char="•"/>
            </a:pPr>
            <a:r>
              <a:rPr lang="en-US"/>
              <a:t>Ability of containers to work together</a:t>
            </a:r>
            <a:endParaRPr/>
          </a:p>
          <a:p>
            <a:pPr marL="173736" lvl="0" indent="-56261" algn="l" rtl="0">
              <a:lnSpc>
                <a:spcPct val="100000"/>
              </a:lnSpc>
              <a:spcBef>
                <a:spcPts val="600"/>
              </a:spcBef>
              <a:spcAft>
                <a:spcPts val="0"/>
              </a:spcAft>
              <a:buSzPct val="100000"/>
              <a:buNone/>
            </a:pPr>
            <a:endParaRPr/>
          </a:p>
        </p:txBody>
      </p:sp>
      <p:pic>
        <p:nvPicPr>
          <p:cNvPr id="1476" name="Google Shape;1476;p35" descr="Docker - A highly portable and lightweight software container"/>
          <p:cNvPicPr preferRelativeResize="0">
            <a:picLocks noGrp="1"/>
          </p:cNvPicPr>
          <p:nvPr>
            <p:ph type="body" idx="2"/>
          </p:nvPr>
        </p:nvPicPr>
        <p:blipFill rotWithShape="1">
          <a:blip r:embed="rId3">
            <a:alphaModFix/>
          </a:blip>
          <a:srcRect/>
          <a:stretch/>
        </p:blipFill>
        <p:spPr>
          <a:xfrm>
            <a:off x="8763000" y="2001395"/>
            <a:ext cx="3200400" cy="2855210"/>
          </a:xfrm>
          <a:prstGeom prst="rect">
            <a:avLst/>
          </a:prstGeom>
          <a:noFill/>
          <a:ln>
            <a:noFill/>
          </a:ln>
        </p:spPr>
      </p:pic>
      <p:sp>
        <p:nvSpPr>
          <p:cNvPr id="1477" name="Google Shape;1477;p35"/>
          <p:cNvSpPr txBox="1">
            <a:spLocks noGrp="1"/>
          </p:cNvSpPr>
          <p:nvPr>
            <p:ph type="body" idx="3"/>
          </p:nvPr>
        </p:nvSpPr>
        <p:spPr>
          <a:xfrm>
            <a:off x="456555" y="1145794"/>
            <a:ext cx="7772400" cy="4381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200"/>
              <a:buFont typeface="Arial"/>
              <a:buNone/>
            </a:pPr>
            <a:r>
              <a:rPr lang="en-US" i="1"/>
              <a:t>Light weight virtualization</a:t>
            </a:r>
            <a:endParaRPr/>
          </a:p>
        </p:txBody>
      </p:sp>
      <p:sp>
        <p:nvSpPr>
          <p:cNvPr id="1474" name="Google Shape;1474;p35"/>
          <p:cNvSpPr txBox="1">
            <a:spLocks noGrp="1"/>
          </p:cNvSpPr>
          <p:nvPr>
            <p:ph type="title"/>
          </p:nvPr>
        </p:nvSpPr>
        <p:spPr>
          <a:xfrm>
            <a:off x="457199" y="228600"/>
            <a:ext cx="7772400" cy="914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1"/>
              </a:buClr>
              <a:buSzPts val="3200"/>
              <a:buFont typeface="Arial"/>
              <a:buNone/>
            </a:pPr>
            <a:r>
              <a:rPr lang="en-US"/>
              <a:t>Introduction to Docker Container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81"/>
        <p:cNvGrpSpPr/>
        <p:nvPr/>
      </p:nvGrpSpPr>
      <p:grpSpPr>
        <a:xfrm>
          <a:off x="0" y="0"/>
          <a:ext cx="0" cy="0"/>
          <a:chOff x="0" y="0"/>
          <a:chExt cx="0" cy="0"/>
        </a:xfrm>
      </p:grpSpPr>
      <p:sp>
        <p:nvSpPr>
          <p:cNvPr id="1482" name="Google Shape;1482;p3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a:t>ITS Installation Prerequisites</a:t>
            </a:r>
            <a:endParaRPr/>
          </a:p>
        </p:txBody>
      </p:sp>
      <p:pic>
        <p:nvPicPr>
          <p:cNvPr id="1483" name="Google Shape;1483;p36"/>
          <p:cNvPicPr preferRelativeResize="0"/>
          <p:nvPr/>
        </p:nvPicPr>
        <p:blipFill rotWithShape="1">
          <a:blip r:embed="rId3">
            <a:alphaModFix/>
          </a:blip>
          <a:srcRect/>
          <a:stretch/>
        </p:blipFill>
        <p:spPr>
          <a:xfrm>
            <a:off x="5725700" y="1316856"/>
            <a:ext cx="5952833" cy="3133070"/>
          </a:xfrm>
          <a:prstGeom prst="rect">
            <a:avLst/>
          </a:prstGeom>
          <a:noFill/>
          <a:ln>
            <a:noFill/>
          </a:ln>
        </p:spPr>
      </p:pic>
      <p:pic>
        <p:nvPicPr>
          <p:cNvPr id="1484" name="Google Shape;1484;p36"/>
          <p:cNvPicPr preferRelativeResize="0"/>
          <p:nvPr/>
        </p:nvPicPr>
        <p:blipFill rotWithShape="1">
          <a:blip r:embed="rId4">
            <a:alphaModFix/>
          </a:blip>
          <a:srcRect/>
          <a:stretch/>
        </p:blipFill>
        <p:spPr>
          <a:xfrm>
            <a:off x="5725700" y="4432728"/>
            <a:ext cx="5582534" cy="2216832"/>
          </a:xfrm>
          <a:prstGeom prst="rect">
            <a:avLst/>
          </a:prstGeom>
          <a:noFill/>
          <a:ln>
            <a:noFill/>
          </a:ln>
        </p:spPr>
      </p:pic>
      <p:pic>
        <p:nvPicPr>
          <p:cNvPr id="1485" name="Google Shape;1485;p36"/>
          <p:cNvPicPr preferRelativeResize="0"/>
          <p:nvPr/>
        </p:nvPicPr>
        <p:blipFill rotWithShape="1">
          <a:blip r:embed="rId5">
            <a:alphaModFix/>
          </a:blip>
          <a:srcRect/>
          <a:stretch/>
        </p:blipFill>
        <p:spPr>
          <a:xfrm>
            <a:off x="0" y="1316856"/>
            <a:ext cx="5771729" cy="393854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grpSp>
        <p:nvGrpSpPr>
          <p:cNvPr id="1491" name="Google Shape;1491;p37"/>
          <p:cNvGrpSpPr/>
          <p:nvPr/>
        </p:nvGrpSpPr>
        <p:grpSpPr>
          <a:xfrm>
            <a:off x="599798" y="1336647"/>
            <a:ext cx="11485108" cy="5471092"/>
            <a:chOff x="353446" y="1259222"/>
            <a:chExt cx="11485108" cy="5471092"/>
          </a:xfrm>
        </p:grpSpPr>
        <p:grpSp>
          <p:nvGrpSpPr>
            <p:cNvPr id="1492" name="Google Shape;1492;p37"/>
            <p:cNvGrpSpPr/>
            <p:nvPr/>
          </p:nvGrpSpPr>
          <p:grpSpPr>
            <a:xfrm>
              <a:off x="3476368" y="1259222"/>
              <a:ext cx="1733203" cy="1121437"/>
              <a:chOff x="1176252" y="1703207"/>
              <a:chExt cx="2136370" cy="1005357"/>
            </a:xfrm>
          </p:grpSpPr>
          <p:sp>
            <p:nvSpPr>
              <p:cNvPr id="1493" name="Google Shape;1493;p37"/>
              <p:cNvSpPr/>
              <p:nvPr/>
            </p:nvSpPr>
            <p:spPr>
              <a:xfrm>
                <a:off x="1176252" y="1703207"/>
                <a:ext cx="2136370" cy="1005357"/>
              </a:xfrm>
              <a:prstGeom prst="flowChartMagneticDisk">
                <a:avLst/>
              </a:prstGeom>
              <a:solidFill>
                <a:srgbClr val="401660"/>
              </a:solidFill>
              <a:ln w="12700" cap="flat" cmpd="sng">
                <a:solidFill>
                  <a:srgbClr val="FFCA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endParaRPr sz="12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FFFFFF"/>
                  </a:buClr>
                  <a:buSzPts val="1200"/>
                  <a:buFont typeface="Calibri"/>
                  <a:buNone/>
                </a:pPr>
                <a:r>
                  <a:rPr lang="en-US" sz="1200" b="1" i="0" u="none" strike="noStrike" cap="none">
                    <a:solidFill>
                      <a:srgbClr val="FFFFFF"/>
                    </a:solidFill>
                    <a:latin typeface="Calibri"/>
                    <a:ea typeface="Calibri"/>
                    <a:cs typeface="Calibri"/>
                    <a:sym typeface="Calibri"/>
                  </a:rPr>
                  <a:t>SNPS FTP Server</a:t>
                </a:r>
                <a:endParaRPr/>
              </a:p>
              <a:p>
                <a:pPr marL="0" marR="0" lvl="0" indent="0" algn="ctr" rtl="0">
                  <a:lnSpc>
                    <a:spcPct val="100000"/>
                  </a:lnSpc>
                  <a:spcBef>
                    <a:spcPts val="0"/>
                  </a:spcBef>
                  <a:spcAft>
                    <a:spcPts val="0"/>
                  </a:spcAft>
                  <a:buClr>
                    <a:schemeClr val="lt1"/>
                  </a:buClr>
                  <a:buSzPts val="1200"/>
                  <a:buFont typeface="Arial"/>
                  <a:buNone/>
                </a:pPr>
                <a:endParaRPr sz="12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200"/>
                  <a:buFont typeface="Arial"/>
                  <a:buNone/>
                </a:pPr>
                <a:endParaRPr sz="1200" b="1" i="0" u="none" strike="noStrike" cap="none">
                  <a:solidFill>
                    <a:srgbClr val="FFFFFF"/>
                  </a:solidFill>
                  <a:latin typeface="Calibri"/>
                  <a:ea typeface="Calibri"/>
                  <a:cs typeface="Calibri"/>
                  <a:sym typeface="Calibri"/>
                </a:endParaRPr>
              </a:p>
            </p:txBody>
          </p:sp>
          <p:grpSp>
            <p:nvGrpSpPr>
              <p:cNvPr id="1494" name="Google Shape;1494;p37"/>
              <p:cNvGrpSpPr/>
              <p:nvPr/>
            </p:nvGrpSpPr>
            <p:grpSpPr>
              <a:xfrm>
                <a:off x="1589810" y="2343154"/>
                <a:ext cx="1309253" cy="184266"/>
                <a:chOff x="2244437" y="3232616"/>
                <a:chExt cx="1309253" cy="184266"/>
              </a:xfrm>
            </p:grpSpPr>
            <p:sp>
              <p:nvSpPr>
                <p:cNvPr id="1495" name="Google Shape;1495;p37"/>
                <p:cNvSpPr/>
                <p:nvPr/>
              </p:nvSpPr>
              <p:spPr>
                <a:xfrm>
                  <a:off x="2244437" y="3242314"/>
                  <a:ext cx="216131" cy="174568"/>
                </a:xfrm>
                <a:prstGeom prst="flowChartConnector">
                  <a:avLst/>
                </a:prstGeom>
                <a:gradFill>
                  <a:gsLst>
                    <a:gs pos="0">
                      <a:srgbClr val="FF9A9A"/>
                    </a:gs>
                    <a:gs pos="50000">
                      <a:srgbClr val="FE8D8D"/>
                    </a:gs>
                    <a:gs pos="100000">
                      <a:srgbClr val="FF78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6" name="Google Shape;1496;p37"/>
                <p:cNvSpPr/>
                <p:nvPr/>
              </p:nvSpPr>
              <p:spPr>
                <a:xfrm>
                  <a:off x="3337559" y="3232616"/>
                  <a:ext cx="216131" cy="174568"/>
                </a:xfrm>
                <a:prstGeom prst="flowChartConnector">
                  <a:avLst/>
                </a:prstGeom>
                <a:gradFill>
                  <a:gsLst>
                    <a:gs pos="0">
                      <a:srgbClr val="9AAEC2"/>
                    </a:gs>
                    <a:gs pos="50000">
                      <a:srgbClr val="8DA2B7"/>
                    </a:gs>
                    <a:gs pos="100000">
                      <a:srgbClr val="7895B0"/>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7" name="Google Shape;1497;p37"/>
                <p:cNvSpPr/>
                <p:nvPr/>
              </p:nvSpPr>
              <p:spPr>
                <a:xfrm>
                  <a:off x="2768139" y="3242314"/>
                  <a:ext cx="216131" cy="174568"/>
                </a:xfrm>
                <a:prstGeom prst="flowChartConnector">
                  <a:avLst/>
                </a:prstGeom>
                <a:gradFill>
                  <a:gsLst>
                    <a:gs pos="0">
                      <a:srgbClr val="DAD8D8"/>
                    </a:gs>
                    <a:gs pos="50000">
                      <a:srgbClr val="D1CFCE"/>
                    </a:gs>
                    <a:gs pos="100000">
                      <a:srgbClr val="CBC9C8"/>
                    </a:gs>
                  </a:gsLst>
                  <a:lin ang="5400000"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1498" name="Google Shape;1498;p37"/>
            <p:cNvSpPr/>
            <p:nvPr/>
          </p:nvSpPr>
          <p:spPr>
            <a:xfrm>
              <a:off x="5848266" y="1259222"/>
              <a:ext cx="1733203" cy="1129390"/>
            </a:xfrm>
            <a:prstGeom prst="flowChartMagneticDisk">
              <a:avLst/>
            </a:prstGeom>
            <a:solidFill>
              <a:srgbClr val="5B5956"/>
            </a:solidFill>
            <a:ln w="12700" cap="flat" cmpd="sng">
              <a:solidFill>
                <a:srgbClr val="FFCA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endParaRPr sz="12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FFFFFF"/>
                </a:buClr>
                <a:buSzPts val="1200"/>
                <a:buFont typeface="Calibri"/>
                <a:buNone/>
              </a:pPr>
              <a:r>
                <a:rPr lang="en-US" sz="1200" b="1" i="0" u="none" strike="noStrike" cap="none">
                  <a:solidFill>
                    <a:srgbClr val="FFFFFF"/>
                  </a:solidFill>
                  <a:latin typeface="Calibri"/>
                  <a:ea typeface="Calibri"/>
                  <a:cs typeface="Calibri"/>
                  <a:sym typeface="Calibri"/>
                </a:rPr>
                <a:t>Customer FTP Server</a:t>
              </a:r>
              <a:endParaRPr/>
            </a:p>
            <a:p>
              <a:pPr marL="0" marR="0" lvl="0" indent="0" algn="ctr" rtl="0">
                <a:lnSpc>
                  <a:spcPct val="100000"/>
                </a:lnSpc>
                <a:spcBef>
                  <a:spcPts val="0"/>
                </a:spcBef>
                <a:spcAft>
                  <a:spcPts val="0"/>
                </a:spcAft>
                <a:buClr>
                  <a:schemeClr val="lt1"/>
                </a:buClr>
                <a:buSzPts val="1200"/>
                <a:buFont typeface="Arial"/>
                <a:buNone/>
              </a:pPr>
              <a:endParaRPr sz="12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200"/>
                <a:buFont typeface="Arial"/>
                <a:buNone/>
              </a:pPr>
              <a:endParaRPr sz="1200" b="1" i="0" u="none" strike="noStrike" cap="none">
                <a:solidFill>
                  <a:srgbClr val="FFFFFF"/>
                </a:solidFill>
                <a:latin typeface="Calibri"/>
                <a:ea typeface="Calibri"/>
                <a:cs typeface="Calibri"/>
                <a:sym typeface="Calibri"/>
              </a:endParaRPr>
            </a:p>
          </p:txBody>
        </p:sp>
        <p:sp>
          <p:nvSpPr>
            <p:cNvPr id="1499" name="Google Shape;1499;p37"/>
            <p:cNvSpPr/>
            <p:nvPr/>
          </p:nvSpPr>
          <p:spPr>
            <a:xfrm>
              <a:off x="353446" y="3428509"/>
              <a:ext cx="2336772" cy="876193"/>
            </a:xfrm>
            <a:custGeom>
              <a:avLst/>
              <a:gdLst/>
              <a:ahLst/>
              <a:cxnLst/>
              <a:rect l="l" t="t" r="r" b="b"/>
              <a:pathLst>
                <a:path w="2336772" h="623814" extrusionOk="0">
                  <a:moveTo>
                    <a:pt x="0" y="62381"/>
                  </a:moveTo>
                  <a:cubicBezTo>
                    <a:pt x="0" y="27929"/>
                    <a:pt x="27929" y="0"/>
                    <a:pt x="62381" y="0"/>
                  </a:cubicBezTo>
                  <a:lnTo>
                    <a:pt x="2274391" y="0"/>
                  </a:lnTo>
                  <a:cubicBezTo>
                    <a:pt x="2308843" y="0"/>
                    <a:pt x="2336772" y="27929"/>
                    <a:pt x="2336772" y="62381"/>
                  </a:cubicBezTo>
                  <a:lnTo>
                    <a:pt x="2336772" y="561433"/>
                  </a:lnTo>
                  <a:cubicBezTo>
                    <a:pt x="2336772" y="595885"/>
                    <a:pt x="2308843" y="623814"/>
                    <a:pt x="2274391" y="623814"/>
                  </a:cubicBezTo>
                  <a:lnTo>
                    <a:pt x="62381" y="623814"/>
                  </a:lnTo>
                  <a:cubicBezTo>
                    <a:pt x="27929" y="623814"/>
                    <a:pt x="0" y="595885"/>
                    <a:pt x="0" y="561433"/>
                  </a:cubicBezTo>
                  <a:lnTo>
                    <a:pt x="0" y="62381"/>
                  </a:lnTo>
                  <a:close/>
                </a:path>
              </a:pathLst>
            </a:custGeom>
            <a:solidFill>
              <a:srgbClr val="0070C0"/>
            </a:solidFill>
            <a:ln w="1270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0175" tIns="60175" rIns="60175" bIns="60175" anchor="t" anchorCtr="0">
              <a:noAutofit/>
            </a:bodyPr>
            <a:lstStyle/>
            <a:p>
              <a:pPr marL="0" marR="0" lvl="0" indent="0" algn="l" rtl="0">
                <a:lnSpc>
                  <a:spcPct val="90000"/>
                </a:lnSpc>
                <a:spcBef>
                  <a:spcPts val="0"/>
                </a:spcBef>
                <a:spcAft>
                  <a:spcPts val="0"/>
                </a:spcAft>
                <a:buClr>
                  <a:srgbClr val="FFFFFF"/>
                </a:buClr>
                <a:buSzPts val="1200"/>
                <a:buFont typeface="Calibri"/>
                <a:buNone/>
              </a:pPr>
              <a:r>
                <a:rPr lang="en-US" sz="1200" b="1" i="0" u="none" strike="noStrike" cap="none">
                  <a:solidFill>
                    <a:srgbClr val="FFFFFF"/>
                  </a:solidFill>
                  <a:latin typeface="Calibri"/>
                  <a:ea typeface="Calibri"/>
                  <a:cs typeface="Calibri"/>
                  <a:sym typeface="Calibri"/>
                </a:rPr>
                <a:t>Download</a:t>
              </a:r>
              <a:endParaRPr/>
            </a:p>
            <a:p>
              <a:pPr marL="171450" marR="0" lvl="1" indent="-171450" algn="l" rtl="0">
                <a:lnSpc>
                  <a:spcPct val="90000"/>
                </a:lnSpc>
                <a:spcBef>
                  <a:spcPts val="420"/>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SNPS Installer (if not already available)</a:t>
              </a:r>
              <a:endParaRPr/>
            </a:p>
            <a:p>
              <a:pPr marL="171450" marR="0" lvl="1" indent="-171450" algn="l" rtl="0">
                <a:lnSpc>
                  <a:spcPct val="90000"/>
                </a:lnSpc>
                <a:spcBef>
                  <a:spcPts val="16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ITS tar-ball</a:t>
              </a:r>
              <a:endParaRPr/>
            </a:p>
          </p:txBody>
        </p:sp>
        <p:sp>
          <p:nvSpPr>
            <p:cNvPr id="1500" name="Google Shape;1500;p37"/>
            <p:cNvSpPr/>
            <p:nvPr/>
          </p:nvSpPr>
          <p:spPr>
            <a:xfrm>
              <a:off x="3277096" y="3494450"/>
              <a:ext cx="2571170" cy="744309"/>
            </a:xfrm>
            <a:custGeom>
              <a:avLst/>
              <a:gdLst/>
              <a:ahLst/>
              <a:cxnLst/>
              <a:rect l="l" t="t" r="r" b="b"/>
              <a:pathLst>
                <a:path w="2571170" h="669656" extrusionOk="0">
                  <a:moveTo>
                    <a:pt x="0" y="66966"/>
                  </a:moveTo>
                  <a:cubicBezTo>
                    <a:pt x="0" y="29982"/>
                    <a:pt x="29982" y="0"/>
                    <a:pt x="66966" y="0"/>
                  </a:cubicBezTo>
                  <a:lnTo>
                    <a:pt x="2504204" y="0"/>
                  </a:lnTo>
                  <a:cubicBezTo>
                    <a:pt x="2541188" y="0"/>
                    <a:pt x="2571170" y="29982"/>
                    <a:pt x="2571170" y="66966"/>
                  </a:cubicBezTo>
                  <a:lnTo>
                    <a:pt x="2571170" y="602690"/>
                  </a:lnTo>
                  <a:cubicBezTo>
                    <a:pt x="2571170" y="639674"/>
                    <a:pt x="2541188" y="669656"/>
                    <a:pt x="2504204" y="669656"/>
                  </a:cubicBezTo>
                  <a:lnTo>
                    <a:pt x="66966" y="669656"/>
                  </a:lnTo>
                  <a:cubicBezTo>
                    <a:pt x="29982" y="669656"/>
                    <a:pt x="0" y="639674"/>
                    <a:pt x="0" y="602690"/>
                  </a:cubicBezTo>
                  <a:lnTo>
                    <a:pt x="0" y="66966"/>
                  </a:lnTo>
                  <a:close/>
                </a:path>
              </a:pathLst>
            </a:custGeom>
            <a:solidFill>
              <a:srgbClr val="0070C0"/>
            </a:solidFill>
            <a:ln w="1270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1500" tIns="61500" rIns="61500" bIns="61500" anchor="t" anchorCtr="0">
              <a:noAutofit/>
            </a:bodyPr>
            <a:lstStyle/>
            <a:p>
              <a:pPr marL="0" marR="0" lvl="0" indent="0" algn="l" rtl="0">
                <a:lnSpc>
                  <a:spcPct val="90000"/>
                </a:lnSpc>
                <a:spcBef>
                  <a:spcPts val="0"/>
                </a:spcBef>
                <a:spcAft>
                  <a:spcPts val="0"/>
                </a:spcAft>
                <a:buClr>
                  <a:srgbClr val="FFFFFF"/>
                </a:buClr>
                <a:buSzPts val="1200"/>
                <a:buFont typeface="Calibri"/>
                <a:buNone/>
              </a:pPr>
              <a:r>
                <a:rPr lang="en-US" sz="1200" b="1" i="0" u="none" strike="noStrike" cap="none">
                  <a:solidFill>
                    <a:srgbClr val="FFFFFF"/>
                  </a:solidFill>
                  <a:latin typeface="Calibri"/>
                  <a:ea typeface="Calibri"/>
                  <a:cs typeface="Calibri"/>
                  <a:sym typeface="Calibri"/>
                </a:rPr>
                <a:t>SNPS-Installer</a:t>
              </a:r>
              <a:endParaRPr sz="1100" b="1" i="0" u="none" strike="noStrike" cap="none">
                <a:solidFill>
                  <a:srgbClr val="FFFFFF"/>
                </a:solidFill>
                <a:latin typeface="Calibri"/>
                <a:ea typeface="Calibri"/>
                <a:cs typeface="Calibri"/>
                <a:sym typeface="Calibri"/>
              </a:endParaRPr>
            </a:p>
            <a:p>
              <a:pPr marL="171450" marR="0" lvl="1" indent="-171450" algn="l" rtl="0">
                <a:lnSpc>
                  <a:spcPct val="90000"/>
                </a:lnSpc>
                <a:spcBef>
                  <a:spcPts val="420"/>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Install ITS using SNPS Installer</a:t>
              </a:r>
              <a:endParaRPr/>
            </a:p>
            <a:p>
              <a:pPr marL="171450" marR="0" lvl="1" indent="-171450" algn="l" rtl="0">
                <a:lnSpc>
                  <a:spcPct val="90000"/>
                </a:lnSpc>
                <a:spcBef>
                  <a:spcPts val="16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Handle given to post-install (Ansible)</a:t>
              </a:r>
              <a:endParaRPr/>
            </a:p>
          </p:txBody>
        </p:sp>
        <p:sp>
          <p:nvSpPr>
            <p:cNvPr id="1501" name="Google Shape;1501;p37"/>
            <p:cNvSpPr/>
            <p:nvPr/>
          </p:nvSpPr>
          <p:spPr>
            <a:xfrm>
              <a:off x="3172639" y="4710710"/>
              <a:ext cx="2675627" cy="1379152"/>
            </a:xfrm>
            <a:custGeom>
              <a:avLst/>
              <a:gdLst/>
              <a:ahLst/>
              <a:cxnLst/>
              <a:rect l="l" t="t" r="r" b="b"/>
              <a:pathLst>
                <a:path w="1003591" h="1278934" extrusionOk="0">
                  <a:moveTo>
                    <a:pt x="0" y="100359"/>
                  </a:moveTo>
                  <a:cubicBezTo>
                    <a:pt x="0" y="44932"/>
                    <a:pt x="44932" y="0"/>
                    <a:pt x="100359" y="0"/>
                  </a:cubicBezTo>
                  <a:lnTo>
                    <a:pt x="903232" y="0"/>
                  </a:lnTo>
                  <a:cubicBezTo>
                    <a:pt x="958659" y="0"/>
                    <a:pt x="1003591" y="44932"/>
                    <a:pt x="1003591" y="100359"/>
                  </a:cubicBezTo>
                  <a:lnTo>
                    <a:pt x="1003591" y="1178575"/>
                  </a:lnTo>
                  <a:cubicBezTo>
                    <a:pt x="1003591" y="1234002"/>
                    <a:pt x="958659" y="1278934"/>
                    <a:pt x="903232" y="1278934"/>
                  </a:cubicBezTo>
                  <a:lnTo>
                    <a:pt x="100359" y="1278934"/>
                  </a:lnTo>
                  <a:cubicBezTo>
                    <a:pt x="44932" y="1278934"/>
                    <a:pt x="0" y="1234002"/>
                    <a:pt x="0" y="1178575"/>
                  </a:cubicBezTo>
                  <a:lnTo>
                    <a:pt x="0" y="100359"/>
                  </a:lnTo>
                  <a:close/>
                </a:path>
              </a:pathLst>
            </a:custGeom>
            <a:solidFill>
              <a:srgbClr val="0070C0"/>
            </a:solidFill>
            <a:ln w="1270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71300" tIns="71300" rIns="71300" bIns="71300" anchor="t" anchorCtr="0">
              <a:noAutofit/>
            </a:bodyPr>
            <a:lstStyle/>
            <a:p>
              <a:pPr marL="0" marR="0" lvl="0" indent="0" algn="l" rtl="0">
                <a:lnSpc>
                  <a:spcPct val="90000"/>
                </a:lnSpc>
                <a:spcBef>
                  <a:spcPts val="0"/>
                </a:spcBef>
                <a:spcAft>
                  <a:spcPts val="0"/>
                </a:spcAft>
                <a:buClr>
                  <a:srgbClr val="FFFFFF"/>
                </a:buClr>
                <a:buSzPts val="1200"/>
                <a:buFont typeface="Calibri"/>
                <a:buNone/>
              </a:pPr>
              <a:r>
                <a:rPr lang="en-US" sz="1200" b="1" i="0" u="none" strike="noStrike" cap="none">
                  <a:solidFill>
                    <a:srgbClr val="FFFFFF"/>
                  </a:solidFill>
                  <a:latin typeface="Calibri"/>
                  <a:ea typeface="Calibri"/>
                  <a:cs typeface="Calibri"/>
                  <a:sym typeface="Calibri"/>
                </a:rPr>
                <a:t>Post SNPS-Install [Ansible]</a:t>
              </a:r>
              <a:endParaRPr/>
            </a:p>
            <a:p>
              <a:pPr marL="171450" marR="0" lvl="0" indent="-171450" algn="l" rtl="0">
                <a:lnSpc>
                  <a:spcPct val="90000"/>
                </a:lnSpc>
                <a:spcBef>
                  <a:spcPts val="420"/>
                </a:spcBef>
                <a:spcAft>
                  <a:spcPts val="0"/>
                </a:spcAft>
                <a:buClr>
                  <a:srgbClr val="FFFFFF"/>
                </a:buClr>
                <a:buSzPts val="1100"/>
                <a:buFont typeface="Arial"/>
                <a:buChar char="•"/>
              </a:pPr>
              <a:r>
                <a:rPr lang="en-US" sz="1100" b="1" i="0" u="none" strike="noStrike" cap="none">
                  <a:solidFill>
                    <a:srgbClr val="FFFFFF"/>
                  </a:solidFill>
                  <a:latin typeface="Calibri"/>
                  <a:ea typeface="Calibri"/>
                  <a:cs typeface="Calibri"/>
                  <a:sym typeface="Calibri"/>
                </a:rPr>
                <a:t>Prompt</a:t>
              </a:r>
              <a:endParaRPr/>
            </a:p>
            <a:p>
              <a:pPr marL="628650" marR="0" lvl="1" indent="-171450" algn="l" rtl="0">
                <a:lnSpc>
                  <a:spcPct val="90000"/>
                </a:lnSpc>
                <a:spcBef>
                  <a:spcPts val="38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Collect Host info from Customer [3 nodes 🡪 cluster install]</a:t>
              </a:r>
              <a:endParaRPr/>
            </a:p>
            <a:p>
              <a:pPr marL="628650" marR="0" lvl="1" indent="-171450" algn="l" rtl="0">
                <a:lnSpc>
                  <a:spcPct val="90000"/>
                </a:lnSpc>
                <a:spcBef>
                  <a:spcPts val="38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Mount points</a:t>
              </a:r>
              <a:endParaRPr/>
            </a:p>
            <a:p>
              <a:pPr marL="628650" marR="0" lvl="1" indent="-171450" algn="l" rtl="0">
                <a:lnSpc>
                  <a:spcPct val="90000"/>
                </a:lnSpc>
                <a:spcBef>
                  <a:spcPts val="38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SSH password</a:t>
              </a:r>
              <a:endParaRPr/>
            </a:p>
          </p:txBody>
        </p:sp>
        <p:sp>
          <p:nvSpPr>
            <p:cNvPr id="1502" name="Google Shape;1502;p37"/>
            <p:cNvSpPr/>
            <p:nvPr/>
          </p:nvSpPr>
          <p:spPr>
            <a:xfrm>
              <a:off x="353446" y="4715365"/>
              <a:ext cx="2197182" cy="1322969"/>
            </a:xfrm>
            <a:custGeom>
              <a:avLst/>
              <a:gdLst/>
              <a:ahLst/>
              <a:cxnLst/>
              <a:rect l="l" t="t" r="r" b="b"/>
              <a:pathLst>
                <a:path w="1442572" h="1479102" extrusionOk="0">
                  <a:moveTo>
                    <a:pt x="0" y="144257"/>
                  </a:moveTo>
                  <a:cubicBezTo>
                    <a:pt x="0" y="64586"/>
                    <a:pt x="64586" y="0"/>
                    <a:pt x="144257" y="0"/>
                  </a:cubicBezTo>
                  <a:lnTo>
                    <a:pt x="1298315" y="0"/>
                  </a:lnTo>
                  <a:cubicBezTo>
                    <a:pt x="1377986" y="0"/>
                    <a:pt x="1442572" y="64586"/>
                    <a:pt x="1442572" y="144257"/>
                  </a:cubicBezTo>
                  <a:lnTo>
                    <a:pt x="1442572" y="1334845"/>
                  </a:lnTo>
                  <a:cubicBezTo>
                    <a:pt x="1442572" y="1414516"/>
                    <a:pt x="1377986" y="1479102"/>
                    <a:pt x="1298315" y="1479102"/>
                  </a:cubicBezTo>
                  <a:lnTo>
                    <a:pt x="144257" y="1479102"/>
                  </a:lnTo>
                  <a:cubicBezTo>
                    <a:pt x="64586" y="1479102"/>
                    <a:pt x="0" y="1414516"/>
                    <a:pt x="0" y="1334845"/>
                  </a:cubicBezTo>
                  <a:lnTo>
                    <a:pt x="0" y="144257"/>
                  </a:lnTo>
                  <a:close/>
                </a:path>
              </a:pathLst>
            </a:custGeom>
            <a:solidFill>
              <a:srgbClr val="0070C0"/>
            </a:solidFill>
            <a:ln w="1270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84150" tIns="84150" rIns="84150" bIns="84150" anchor="t" anchorCtr="0">
              <a:noAutofit/>
            </a:bodyPr>
            <a:lstStyle/>
            <a:p>
              <a:pPr marL="0" marR="0" lvl="0" indent="0" algn="l" rtl="0">
                <a:lnSpc>
                  <a:spcPct val="90000"/>
                </a:lnSpc>
                <a:spcBef>
                  <a:spcPts val="0"/>
                </a:spcBef>
                <a:spcAft>
                  <a:spcPts val="0"/>
                </a:spcAft>
                <a:buClr>
                  <a:srgbClr val="FFFFFF"/>
                </a:buClr>
                <a:buSzPts val="1200"/>
                <a:buFont typeface="Calibri"/>
                <a:buNone/>
              </a:pPr>
              <a:r>
                <a:rPr lang="en-US" sz="1200" b="1" i="0" u="none" strike="noStrike" cap="none">
                  <a:solidFill>
                    <a:srgbClr val="FFFFFF"/>
                  </a:solidFill>
                  <a:latin typeface="Calibri"/>
                  <a:ea typeface="Calibri"/>
                  <a:cs typeface="Calibri"/>
                  <a:sym typeface="Calibri"/>
                </a:rPr>
                <a:t>Post SNPS-Install Downloads</a:t>
              </a:r>
              <a:endParaRPr/>
            </a:p>
            <a:p>
              <a:pPr marL="171450" marR="0" lvl="1" indent="-171450" algn="l" rtl="0">
                <a:lnSpc>
                  <a:spcPct val="90000"/>
                </a:lnSpc>
                <a:spcBef>
                  <a:spcPts val="420"/>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Anaconda [minimal python]</a:t>
              </a:r>
              <a:endParaRPr/>
            </a:p>
            <a:p>
              <a:pPr marL="628650" marR="0" lvl="2" indent="-171450" algn="l" rtl="0">
                <a:lnSpc>
                  <a:spcPct val="90000"/>
                </a:lnSpc>
                <a:spcBef>
                  <a:spcPts val="16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pip install ansible</a:t>
              </a:r>
              <a:endParaRPr/>
            </a:p>
            <a:p>
              <a:pPr marL="628650" marR="0" lvl="2" indent="-171450" algn="l" rtl="0">
                <a:lnSpc>
                  <a:spcPct val="90000"/>
                </a:lnSpc>
                <a:spcBef>
                  <a:spcPts val="16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pip install dnspython</a:t>
              </a:r>
              <a:endParaRPr sz="1100" b="0" i="0" u="none" strike="noStrike" cap="none">
                <a:solidFill>
                  <a:srgbClr val="FFFFFF"/>
                </a:solidFill>
                <a:latin typeface="Calibri"/>
                <a:ea typeface="Calibri"/>
                <a:cs typeface="Calibri"/>
                <a:sym typeface="Calibri"/>
              </a:endParaRPr>
            </a:p>
            <a:p>
              <a:pPr marL="171450" marR="0" lvl="1" indent="-171450" algn="l" rtl="0">
                <a:lnSpc>
                  <a:spcPct val="90000"/>
                </a:lnSpc>
                <a:spcBef>
                  <a:spcPts val="16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Docker</a:t>
              </a:r>
              <a:endParaRPr/>
            </a:p>
            <a:p>
              <a:pPr marL="171450" marR="0" lvl="1" indent="-171450" algn="l" rtl="0">
                <a:lnSpc>
                  <a:spcPct val="90000"/>
                </a:lnSpc>
                <a:spcBef>
                  <a:spcPts val="16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SSHPASS</a:t>
              </a:r>
              <a:endParaRPr/>
            </a:p>
          </p:txBody>
        </p:sp>
        <p:sp>
          <p:nvSpPr>
            <p:cNvPr id="1503" name="Google Shape;1503;p37"/>
            <p:cNvSpPr/>
            <p:nvPr/>
          </p:nvSpPr>
          <p:spPr>
            <a:xfrm>
              <a:off x="6657908" y="2975480"/>
              <a:ext cx="3263163" cy="3754834"/>
            </a:xfrm>
            <a:custGeom>
              <a:avLst/>
              <a:gdLst/>
              <a:ahLst/>
              <a:cxnLst/>
              <a:rect l="l" t="t" r="r" b="b"/>
              <a:pathLst>
                <a:path w="1003591" h="1943045" extrusionOk="0">
                  <a:moveTo>
                    <a:pt x="0" y="100359"/>
                  </a:moveTo>
                  <a:cubicBezTo>
                    <a:pt x="0" y="44932"/>
                    <a:pt x="44932" y="0"/>
                    <a:pt x="100359" y="0"/>
                  </a:cubicBezTo>
                  <a:lnTo>
                    <a:pt x="903232" y="0"/>
                  </a:lnTo>
                  <a:cubicBezTo>
                    <a:pt x="958659" y="0"/>
                    <a:pt x="1003591" y="44932"/>
                    <a:pt x="1003591" y="100359"/>
                  </a:cubicBezTo>
                  <a:lnTo>
                    <a:pt x="1003591" y="1842686"/>
                  </a:lnTo>
                  <a:cubicBezTo>
                    <a:pt x="1003591" y="1898113"/>
                    <a:pt x="958659" y="1943045"/>
                    <a:pt x="903232" y="1943045"/>
                  </a:cubicBezTo>
                  <a:lnTo>
                    <a:pt x="100359" y="1943045"/>
                  </a:lnTo>
                  <a:cubicBezTo>
                    <a:pt x="44932" y="1943045"/>
                    <a:pt x="0" y="1898113"/>
                    <a:pt x="0" y="1842686"/>
                  </a:cubicBezTo>
                  <a:lnTo>
                    <a:pt x="0" y="100359"/>
                  </a:lnTo>
                  <a:close/>
                </a:path>
              </a:pathLst>
            </a:custGeom>
            <a:solidFill>
              <a:srgbClr val="0070C0"/>
            </a:solidFill>
            <a:ln w="9525" cap="rnd"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71300" tIns="71300" rIns="71300" bIns="71300" anchor="t" anchorCtr="0">
              <a:noAutofit/>
            </a:bodyPr>
            <a:lstStyle/>
            <a:p>
              <a:pPr marL="0" marR="0" lvl="0" indent="0" algn="l" rtl="0">
                <a:lnSpc>
                  <a:spcPct val="90000"/>
                </a:lnSpc>
                <a:spcBef>
                  <a:spcPts val="0"/>
                </a:spcBef>
                <a:spcAft>
                  <a:spcPts val="0"/>
                </a:spcAft>
                <a:buClr>
                  <a:srgbClr val="FFFFFF"/>
                </a:buClr>
                <a:buSzPts val="1200"/>
                <a:buFont typeface="Calibri"/>
                <a:buNone/>
              </a:pPr>
              <a:r>
                <a:rPr lang="en-US" sz="1200" b="1" i="0" u="none" strike="noStrike" cap="none">
                  <a:solidFill>
                    <a:srgbClr val="FFFFFF"/>
                  </a:solidFill>
                  <a:latin typeface="Calibri"/>
                  <a:ea typeface="Calibri"/>
                  <a:cs typeface="Calibri"/>
                  <a:sym typeface="Calibri"/>
                </a:rPr>
                <a:t>Post SNPS-Install [Ansible]</a:t>
              </a:r>
              <a:endParaRPr/>
            </a:p>
            <a:p>
              <a:pPr marL="171450" marR="0" lvl="0" indent="-171450" algn="l" rtl="0">
                <a:lnSpc>
                  <a:spcPct val="90000"/>
                </a:lnSpc>
                <a:spcBef>
                  <a:spcPts val="420"/>
                </a:spcBef>
                <a:spcAft>
                  <a:spcPts val="0"/>
                </a:spcAft>
                <a:buClr>
                  <a:srgbClr val="FFFFFF"/>
                </a:buClr>
                <a:buSzPts val="1100"/>
                <a:buFont typeface="Arial"/>
                <a:buChar char="•"/>
              </a:pPr>
              <a:r>
                <a:rPr lang="en-US" sz="1100" b="1" i="0" u="none" strike="noStrike" cap="none">
                  <a:solidFill>
                    <a:srgbClr val="FFFFFF"/>
                  </a:solidFill>
                  <a:latin typeface="Calibri"/>
                  <a:ea typeface="Calibri"/>
                  <a:cs typeface="Calibri"/>
                  <a:sym typeface="Calibri"/>
                </a:rPr>
                <a:t>Setup password-less SSH</a:t>
              </a:r>
              <a:endParaRPr/>
            </a:p>
            <a:p>
              <a:pPr marL="628650" marR="0" lvl="1" indent="-171450" algn="l" rtl="0">
                <a:lnSpc>
                  <a:spcPct val="90000"/>
                </a:lnSpc>
                <a:spcBef>
                  <a:spcPts val="38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On target hosts</a:t>
              </a:r>
              <a:endParaRPr/>
            </a:p>
            <a:p>
              <a:pPr marL="171450" marR="0" lvl="0" indent="-171450" algn="l" rtl="0">
                <a:lnSpc>
                  <a:spcPct val="90000"/>
                </a:lnSpc>
                <a:spcBef>
                  <a:spcPts val="385"/>
                </a:spcBef>
                <a:spcAft>
                  <a:spcPts val="0"/>
                </a:spcAft>
                <a:buClr>
                  <a:srgbClr val="FFFFFF"/>
                </a:buClr>
                <a:buSzPts val="1100"/>
                <a:buFont typeface="Arial"/>
                <a:buChar char="•"/>
              </a:pPr>
              <a:r>
                <a:rPr lang="en-US" sz="1100" b="1" i="0" u="none" strike="noStrike" cap="none">
                  <a:solidFill>
                    <a:srgbClr val="FFFFFF"/>
                  </a:solidFill>
                  <a:latin typeface="Calibri"/>
                  <a:ea typeface="Calibri"/>
                  <a:cs typeface="Calibri"/>
                  <a:sym typeface="Calibri"/>
                </a:rPr>
                <a:t>Pre-checks</a:t>
              </a:r>
              <a:endParaRPr/>
            </a:p>
            <a:p>
              <a:pPr marL="628650" marR="0" lvl="1" indent="-171450" algn="l" rtl="0">
                <a:lnSpc>
                  <a:spcPct val="90000"/>
                </a:lnSpc>
                <a:spcBef>
                  <a:spcPts val="38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OS, Kernel, System libraries, ports, etc,. [abort if it doesn’t match]</a:t>
              </a:r>
              <a:endParaRPr/>
            </a:p>
            <a:p>
              <a:pPr marL="171450" marR="0" lvl="0" indent="-171450" algn="l" rtl="0">
                <a:lnSpc>
                  <a:spcPct val="90000"/>
                </a:lnSpc>
                <a:spcBef>
                  <a:spcPts val="385"/>
                </a:spcBef>
                <a:spcAft>
                  <a:spcPts val="0"/>
                </a:spcAft>
                <a:buClr>
                  <a:srgbClr val="FFFFFF"/>
                </a:buClr>
                <a:buSzPts val="1100"/>
                <a:buFont typeface="Arial"/>
                <a:buChar char="•"/>
              </a:pPr>
              <a:r>
                <a:rPr lang="en-US" sz="1100" b="1" i="0" u="none" strike="noStrike" cap="none">
                  <a:solidFill>
                    <a:srgbClr val="FFFFFF"/>
                  </a:solidFill>
                  <a:latin typeface="Calibri"/>
                  <a:ea typeface="Calibri"/>
                  <a:cs typeface="Calibri"/>
                  <a:sym typeface="Calibri"/>
                </a:rPr>
                <a:t>Clean up</a:t>
              </a:r>
              <a:endParaRPr/>
            </a:p>
            <a:p>
              <a:pPr marL="628650" marR="0" lvl="1" indent="-171450" algn="l" rtl="0">
                <a:lnSpc>
                  <a:spcPct val="90000"/>
                </a:lnSpc>
                <a:spcBef>
                  <a:spcPts val="38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Existing Docker instances and ITS services [prompt &amp; cleanup]</a:t>
              </a:r>
              <a:endParaRPr/>
            </a:p>
            <a:p>
              <a:pPr marL="171450" marR="0" lvl="1" indent="-171450" algn="l" rtl="0">
                <a:lnSpc>
                  <a:spcPct val="150000"/>
                </a:lnSpc>
                <a:spcBef>
                  <a:spcPts val="385"/>
                </a:spcBef>
                <a:spcAft>
                  <a:spcPts val="0"/>
                </a:spcAft>
                <a:buClr>
                  <a:srgbClr val="FFFFFF"/>
                </a:buClr>
                <a:buSzPts val="1100"/>
                <a:buFont typeface="Arial"/>
                <a:buChar char="•"/>
              </a:pPr>
              <a:r>
                <a:rPr lang="en-US" sz="1100" b="1" i="0" u="none" strike="noStrike" cap="none">
                  <a:solidFill>
                    <a:srgbClr val="FFFFFF"/>
                  </a:solidFill>
                  <a:latin typeface="Calibri"/>
                  <a:ea typeface="Calibri"/>
                  <a:cs typeface="Calibri"/>
                  <a:sym typeface="Calibri"/>
                </a:rPr>
                <a:t>Set up ITS</a:t>
              </a:r>
              <a:endParaRPr/>
            </a:p>
            <a:p>
              <a:pPr marL="628650" marR="0" lvl="2" indent="-171450" algn="l" rtl="0">
                <a:lnSpc>
                  <a:spcPct val="90000"/>
                </a:lnSpc>
                <a:spcBef>
                  <a:spcPts val="16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Install docker [yum/zypper]</a:t>
              </a:r>
              <a:endParaRPr/>
            </a:p>
            <a:p>
              <a:pPr marL="628650" marR="0" lvl="2" indent="-171450" algn="l" rtl="0">
                <a:lnSpc>
                  <a:spcPct val="90000"/>
                </a:lnSpc>
                <a:spcBef>
                  <a:spcPts val="16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Start docker</a:t>
              </a:r>
              <a:endParaRPr/>
            </a:p>
            <a:p>
              <a:pPr marL="628650" marR="0" lvl="2" indent="-171450" algn="l" rtl="0">
                <a:lnSpc>
                  <a:spcPct val="90000"/>
                </a:lnSpc>
                <a:spcBef>
                  <a:spcPts val="16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Edit dockerfile (based on user inputs)</a:t>
              </a:r>
              <a:endParaRPr/>
            </a:p>
            <a:p>
              <a:pPr marL="628650" marR="0" lvl="2" indent="-171450" algn="l" rtl="0">
                <a:lnSpc>
                  <a:spcPct val="90000"/>
                </a:lnSpc>
                <a:spcBef>
                  <a:spcPts val="16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Install docker-swarm (if &gt;2 nodes)</a:t>
              </a:r>
              <a:endParaRPr/>
            </a:p>
            <a:p>
              <a:pPr marL="171450" marR="0" lvl="1" indent="-171450" algn="l" rtl="0">
                <a:lnSpc>
                  <a:spcPct val="90000"/>
                </a:lnSpc>
                <a:spcBef>
                  <a:spcPts val="165"/>
                </a:spcBef>
                <a:spcAft>
                  <a:spcPts val="0"/>
                </a:spcAft>
                <a:buClr>
                  <a:srgbClr val="FFFFFF"/>
                </a:buClr>
                <a:buSzPts val="1100"/>
                <a:buFont typeface="Arial"/>
                <a:buChar char="•"/>
              </a:pPr>
              <a:r>
                <a:rPr lang="en-US" sz="1100" b="1" i="0" u="none" strike="noStrike" cap="none">
                  <a:solidFill>
                    <a:srgbClr val="FFFFFF"/>
                  </a:solidFill>
                  <a:latin typeface="Calibri"/>
                  <a:ea typeface="Calibri"/>
                  <a:cs typeface="Calibri"/>
                  <a:sym typeface="Calibri"/>
                </a:rPr>
                <a:t>Install-ITS</a:t>
              </a:r>
              <a:endParaRPr/>
            </a:p>
            <a:p>
              <a:pPr marL="628650" marR="0" lvl="2" indent="-171450" algn="l" rtl="0">
                <a:lnSpc>
                  <a:spcPct val="90000"/>
                </a:lnSpc>
                <a:spcBef>
                  <a:spcPts val="16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Deploy services</a:t>
              </a:r>
              <a:endParaRPr/>
            </a:p>
            <a:p>
              <a:pPr marL="1085850" marR="0" lvl="3" indent="-171450" algn="l" rtl="0">
                <a:lnSpc>
                  <a:spcPct val="90000"/>
                </a:lnSpc>
                <a:spcBef>
                  <a:spcPts val="16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Redis</a:t>
              </a:r>
              <a:endParaRPr/>
            </a:p>
            <a:p>
              <a:pPr marL="1085850" marR="0" lvl="3" indent="-171450" algn="l" rtl="0">
                <a:lnSpc>
                  <a:spcPct val="90000"/>
                </a:lnSpc>
                <a:spcBef>
                  <a:spcPts val="16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Postgres</a:t>
              </a:r>
              <a:endParaRPr/>
            </a:p>
            <a:p>
              <a:pPr marL="1085850" marR="0" lvl="3" indent="-171450" algn="l" rtl="0">
                <a:lnSpc>
                  <a:spcPct val="90000"/>
                </a:lnSpc>
                <a:spcBef>
                  <a:spcPts val="165"/>
                </a:spcBef>
                <a:spcAft>
                  <a:spcPts val="0"/>
                </a:spcAft>
                <a:buClr>
                  <a:srgbClr val="FFFFFF"/>
                </a:buClr>
                <a:buSzPts val="1100"/>
                <a:buFont typeface="Arial"/>
                <a:buChar char="•"/>
              </a:pPr>
              <a:r>
                <a:rPr lang="en-US" sz="1100" b="0" i="0" u="none" strike="noStrike" cap="none">
                  <a:solidFill>
                    <a:srgbClr val="FFFFFF"/>
                  </a:solidFill>
                  <a:latin typeface="Calibri"/>
                  <a:ea typeface="Calibri"/>
                  <a:cs typeface="Calibri"/>
                  <a:sym typeface="Calibri"/>
                </a:rPr>
                <a:t>id_S, scm_S, etc</a:t>
              </a:r>
              <a:endParaRPr sz="1100" b="0" i="0" u="none" strike="noStrike" cap="none">
                <a:solidFill>
                  <a:srgbClr val="FFFFFF"/>
                </a:solidFill>
                <a:latin typeface="Calibri"/>
                <a:ea typeface="Calibri"/>
                <a:cs typeface="Calibri"/>
                <a:sym typeface="Calibri"/>
              </a:endParaRPr>
            </a:p>
            <a:p>
              <a:pPr marL="57150" marR="0" lvl="2" indent="0" algn="l" rtl="0">
                <a:lnSpc>
                  <a:spcPct val="90000"/>
                </a:lnSpc>
                <a:spcBef>
                  <a:spcPts val="165"/>
                </a:spcBef>
                <a:spcAft>
                  <a:spcPts val="0"/>
                </a:spcAft>
                <a:buClr>
                  <a:schemeClr val="lt1"/>
                </a:buClr>
                <a:buSzPts val="1100"/>
                <a:buFont typeface="Arial"/>
                <a:buNone/>
              </a:pPr>
              <a:endParaRPr sz="1100" b="0" i="0" u="none" strike="noStrike" cap="none">
                <a:solidFill>
                  <a:srgbClr val="FFFFFF"/>
                </a:solidFill>
                <a:latin typeface="Calibri"/>
                <a:ea typeface="Calibri"/>
                <a:cs typeface="Calibri"/>
                <a:sym typeface="Calibri"/>
              </a:endParaRPr>
            </a:p>
          </p:txBody>
        </p:sp>
        <p:sp>
          <p:nvSpPr>
            <p:cNvPr id="1504" name="Google Shape;1504;p37"/>
            <p:cNvSpPr/>
            <p:nvPr/>
          </p:nvSpPr>
          <p:spPr>
            <a:xfrm>
              <a:off x="10563134" y="4557638"/>
              <a:ext cx="1275420" cy="602154"/>
            </a:xfrm>
            <a:custGeom>
              <a:avLst/>
              <a:gdLst/>
              <a:ahLst/>
              <a:cxnLst/>
              <a:rect l="l" t="t" r="r" b="b"/>
              <a:pathLst>
                <a:path w="1003591" h="602154" extrusionOk="0">
                  <a:moveTo>
                    <a:pt x="0" y="60215"/>
                  </a:moveTo>
                  <a:cubicBezTo>
                    <a:pt x="0" y="26959"/>
                    <a:pt x="26959" y="0"/>
                    <a:pt x="60215" y="0"/>
                  </a:cubicBezTo>
                  <a:lnTo>
                    <a:pt x="943376" y="0"/>
                  </a:lnTo>
                  <a:cubicBezTo>
                    <a:pt x="976632" y="0"/>
                    <a:pt x="1003591" y="26959"/>
                    <a:pt x="1003591" y="60215"/>
                  </a:cubicBezTo>
                  <a:lnTo>
                    <a:pt x="1003591" y="541939"/>
                  </a:lnTo>
                  <a:cubicBezTo>
                    <a:pt x="1003591" y="575195"/>
                    <a:pt x="976632" y="602154"/>
                    <a:pt x="943376" y="602154"/>
                  </a:cubicBezTo>
                  <a:lnTo>
                    <a:pt x="60215" y="602154"/>
                  </a:lnTo>
                  <a:cubicBezTo>
                    <a:pt x="26959" y="602154"/>
                    <a:pt x="0" y="575195"/>
                    <a:pt x="0" y="541939"/>
                  </a:cubicBezTo>
                  <a:lnTo>
                    <a:pt x="0" y="60215"/>
                  </a:lnTo>
                  <a:close/>
                </a:path>
              </a:pathLst>
            </a:custGeom>
            <a:solidFill>
              <a:schemeClr val="accent2"/>
            </a:solidFill>
            <a:ln w="12700" cap="flat" cmpd="sng">
              <a:solidFill>
                <a:schemeClr val="lt1"/>
              </a:solidFill>
              <a:prstDash val="solid"/>
              <a:miter lim="800000"/>
              <a:headEnd type="none" w="sm" len="sm"/>
              <a:tailEnd type="none" w="sm" len="sm"/>
            </a:ln>
          </p:spPr>
          <p:txBody>
            <a:bodyPr spcFirstLastPara="1" wrap="square" lIns="59525" tIns="59525" rIns="59525" bIns="59525" anchor="ctr" anchorCtr="0">
              <a:noAutofit/>
            </a:bodyPr>
            <a:lstStyle/>
            <a:p>
              <a:pPr marL="0" marR="0" lvl="0" indent="0" algn="ctr" rtl="0">
                <a:lnSpc>
                  <a:spcPct val="90000"/>
                </a:lnSpc>
                <a:spcBef>
                  <a:spcPts val="0"/>
                </a:spcBef>
                <a:spcAft>
                  <a:spcPts val="0"/>
                </a:spcAft>
                <a:buClr>
                  <a:srgbClr val="FFFFFF"/>
                </a:buClr>
                <a:buSzPts val="1100"/>
                <a:buFont typeface="Calibri"/>
                <a:buNone/>
              </a:pPr>
              <a:r>
                <a:rPr lang="en-US" sz="1100" b="0" i="0" u="none" strike="noStrike" cap="none">
                  <a:solidFill>
                    <a:srgbClr val="FFFFFF"/>
                  </a:solidFill>
                  <a:latin typeface="Calibri"/>
                  <a:ea typeface="Calibri"/>
                  <a:cs typeface="Calibri"/>
                  <a:sym typeface="Calibri"/>
                </a:rPr>
                <a:t>Installation Report</a:t>
              </a:r>
              <a:endParaRPr/>
            </a:p>
          </p:txBody>
        </p:sp>
        <p:cxnSp>
          <p:nvCxnSpPr>
            <p:cNvPr id="1505" name="Google Shape;1505;p37"/>
            <p:cNvCxnSpPr>
              <a:stCxn id="1493" idx="4"/>
              <a:endCxn id="1498" idx="2"/>
            </p:cNvCxnSpPr>
            <p:nvPr/>
          </p:nvCxnSpPr>
          <p:spPr>
            <a:xfrm>
              <a:off x="5209571" y="1819941"/>
              <a:ext cx="638700" cy="3900"/>
            </a:xfrm>
            <a:prstGeom prst="straightConnector1">
              <a:avLst/>
            </a:prstGeom>
            <a:noFill/>
            <a:ln w="76200" cap="flat" cmpd="sng">
              <a:solidFill>
                <a:schemeClr val="accent1"/>
              </a:solidFill>
              <a:prstDash val="solid"/>
              <a:miter lim="800000"/>
              <a:headEnd type="triangle" w="med" len="med"/>
              <a:tailEnd type="triangle" w="med" len="med"/>
            </a:ln>
          </p:spPr>
        </p:cxnSp>
        <p:cxnSp>
          <p:nvCxnSpPr>
            <p:cNvPr id="1506" name="Google Shape;1506;p37"/>
            <p:cNvCxnSpPr/>
            <p:nvPr/>
          </p:nvCxnSpPr>
          <p:spPr>
            <a:xfrm>
              <a:off x="1367481" y="2799275"/>
              <a:ext cx="0" cy="663041"/>
            </a:xfrm>
            <a:prstGeom prst="straightConnector1">
              <a:avLst/>
            </a:prstGeom>
            <a:noFill/>
            <a:ln w="9525" cap="flat" cmpd="sng">
              <a:solidFill>
                <a:schemeClr val="accent1"/>
              </a:solidFill>
              <a:prstDash val="solid"/>
              <a:miter lim="800000"/>
              <a:headEnd type="none" w="sm" len="sm"/>
              <a:tailEnd type="triangle" w="med" len="med"/>
            </a:ln>
          </p:spPr>
        </p:cxnSp>
        <p:cxnSp>
          <p:nvCxnSpPr>
            <p:cNvPr id="1507" name="Google Shape;1507;p37"/>
            <p:cNvCxnSpPr>
              <a:stCxn id="1498" idx="3"/>
            </p:cNvCxnSpPr>
            <p:nvPr/>
          </p:nvCxnSpPr>
          <p:spPr>
            <a:xfrm rot="5400000">
              <a:off x="3835768" y="-79788"/>
              <a:ext cx="410700" cy="5347500"/>
            </a:xfrm>
            <a:prstGeom prst="bentConnector2">
              <a:avLst/>
            </a:prstGeom>
            <a:noFill/>
            <a:ln w="9525" cap="flat" cmpd="sng">
              <a:solidFill>
                <a:schemeClr val="accent1"/>
              </a:solidFill>
              <a:prstDash val="solid"/>
              <a:miter lim="800000"/>
              <a:headEnd type="none" w="sm" len="sm"/>
              <a:tailEnd type="none" w="sm" len="sm"/>
            </a:ln>
          </p:spPr>
        </p:cxnSp>
        <p:cxnSp>
          <p:nvCxnSpPr>
            <p:cNvPr id="1508" name="Google Shape;1508;p37"/>
            <p:cNvCxnSpPr/>
            <p:nvPr/>
          </p:nvCxnSpPr>
          <p:spPr>
            <a:xfrm>
              <a:off x="2690218" y="3874842"/>
              <a:ext cx="586878"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509" name="Google Shape;1509;p37"/>
            <p:cNvCxnSpPr/>
            <p:nvPr/>
          </p:nvCxnSpPr>
          <p:spPr>
            <a:xfrm>
              <a:off x="2550628" y="5412259"/>
              <a:ext cx="587533"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510" name="Google Shape;1510;p37"/>
            <p:cNvCxnSpPr/>
            <p:nvPr/>
          </p:nvCxnSpPr>
          <p:spPr>
            <a:xfrm rot="10800000" flipH="1">
              <a:off x="5601914" y="4557639"/>
              <a:ext cx="1055994" cy="85462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511" name="Google Shape;1511;p37"/>
            <p:cNvCxnSpPr/>
            <p:nvPr/>
          </p:nvCxnSpPr>
          <p:spPr>
            <a:xfrm>
              <a:off x="9921071" y="4858715"/>
              <a:ext cx="642063"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512" name="Google Shape;1512;p37"/>
            <p:cNvCxnSpPr/>
            <p:nvPr/>
          </p:nvCxnSpPr>
          <p:spPr>
            <a:xfrm>
              <a:off x="4506097" y="4238759"/>
              <a:ext cx="0" cy="268947"/>
            </a:xfrm>
            <a:prstGeom prst="straightConnector1">
              <a:avLst/>
            </a:prstGeom>
            <a:noFill/>
            <a:ln w="9525" cap="flat" cmpd="sng">
              <a:solidFill>
                <a:schemeClr val="accent1"/>
              </a:solidFill>
              <a:prstDash val="solid"/>
              <a:miter lim="800000"/>
              <a:headEnd type="none" w="sm" len="sm"/>
              <a:tailEnd type="none" w="sm" len="sm"/>
            </a:ln>
          </p:spPr>
        </p:cxnSp>
        <p:cxnSp>
          <p:nvCxnSpPr>
            <p:cNvPr id="1513" name="Google Shape;1513;p37"/>
            <p:cNvCxnSpPr/>
            <p:nvPr/>
          </p:nvCxnSpPr>
          <p:spPr>
            <a:xfrm rot="10800000">
              <a:off x="1367481" y="4507706"/>
              <a:ext cx="3138616" cy="0"/>
            </a:xfrm>
            <a:prstGeom prst="straightConnector1">
              <a:avLst/>
            </a:prstGeom>
            <a:noFill/>
            <a:ln w="9525" cap="flat" cmpd="sng">
              <a:solidFill>
                <a:schemeClr val="accent1"/>
              </a:solidFill>
              <a:prstDash val="solid"/>
              <a:miter lim="800000"/>
              <a:headEnd type="none" w="sm" len="sm"/>
              <a:tailEnd type="none" w="sm" len="sm"/>
            </a:ln>
          </p:spPr>
        </p:cxnSp>
        <p:cxnSp>
          <p:nvCxnSpPr>
            <p:cNvPr id="1514" name="Google Shape;1514;p37"/>
            <p:cNvCxnSpPr/>
            <p:nvPr/>
          </p:nvCxnSpPr>
          <p:spPr>
            <a:xfrm>
              <a:off x="1359243" y="4507706"/>
              <a:ext cx="0" cy="207659"/>
            </a:xfrm>
            <a:prstGeom prst="straightConnector1">
              <a:avLst/>
            </a:prstGeom>
            <a:noFill/>
            <a:ln w="9525" cap="flat" cmpd="sng">
              <a:solidFill>
                <a:schemeClr val="accent1"/>
              </a:solidFill>
              <a:prstDash val="solid"/>
              <a:miter lim="800000"/>
              <a:headEnd type="none" w="sm" len="sm"/>
              <a:tailEnd type="triangle" w="med" len="med"/>
            </a:ln>
          </p:spPr>
        </p:cxnSp>
      </p:grpSp>
      <p:sp>
        <p:nvSpPr>
          <p:cNvPr id="1515" name="Google Shape;1515;p37"/>
          <p:cNvSpPr txBox="1">
            <a:spLocks noGrp="1"/>
          </p:cNvSpPr>
          <p:nvPr>
            <p:ph type="title"/>
          </p:nvPr>
        </p:nvSpPr>
        <p:spPr>
          <a:xfrm>
            <a:off x="198123" y="11084"/>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a:t>ITS Installer Flow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pSp>
        <p:nvGrpSpPr>
          <p:cNvPr id="316" name="Google Shape;316;p6"/>
          <p:cNvGrpSpPr/>
          <p:nvPr/>
        </p:nvGrpSpPr>
        <p:grpSpPr>
          <a:xfrm>
            <a:off x="609600" y="1970459"/>
            <a:ext cx="7221561" cy="3581337"/>
            <a:chOff x="609600" y="1970459"/>
            <a:chExt cx="7221561" cy="3581337"/>
          </a:xfrm>
        </p:grpSpPr>
        <p:sp>
          <p:nvSpPr>
            <p:cNvPr id="317" name="Google Shape;317;p6"/>
            <p:cNvSpPr/>
            <p:nvPr/>
          </p:nvSpPr>
          <p:spPr>
            <a:xfrm>
              <a:off x="6429081" y="2883308"/>
              <a:ext cx="1402080" cy="1465013"/>
            </a:xfrm>
            <a:prstGeom prst="rect">
              <a:avLst/>
            </a:prstGeom>
            <a:solidFill>
              <a:srgbClr val="D9C8F0"/>
            </a:solidFill>
            <a:ln w="12700" cap="flat" cmpd="sng">
              <a:solidFill>
                <a:srgbClr val="7030A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ML Model</a:t>
              </a:r>
              <a:endParaRPr/>
            </a:p>
          </p:txBody>
        </p:sp>
        <p:pic>
          <p:nvPicPr>
            <p:cNvPr id="318" name="Google Shape;318;p6"/>
            <p:cNvPicPr preferRelativeResize="0"/>
            <p:nvPr/>
          </p:nvPicPr>
          <p:blipFill rotWithShape="1">
            <a:blip r:embed="rId3">
              <a:alphaModFix/>
            </a:blip>
            <a:srcRect/>
            <a:stretch/>
          </p:blipFill>
          <p:spPr>
            <a:xfrm>
              <a:off x="828332" y="2853292"/>
              <a:ext cx="411116" cy="278384"/>
            </a:xfrm>
            <a:prstGeom prst="rect">
              <a:avLst/>
            </a:prstGeom>
            <a:noFill/>
            <a:ln>
              <a:noFill/>
            </a:ln>
          </p:spPr>
        </p:pic>
        <p:grpSp>
          <p:nvGrpSpPr>
            <p:cNvPr id="319" name="Google Shape;319;p6"/>
            <p:cNvGrpSpPr/>
            <p:nvPr/>
          </p:nvGrpSpPr>
          <p:grpSpPr>
            <a:xfrm>
              <a:off x="828332" y="3279488"/>
              <a:ext cx="2203086" cy="501418"/>
              <a:chOff x="828332" y="3279488"/>
              <a:chExt cx="2203086" cy="501418"/>
            </a:xfrm>
          </p:grpSpPr>
          <p:sp>
            <p:nvSpPr>
              <p:cNvPr id="320" name="Google Shape;320;p6"/>
              <p:cNvSpPr/>
              <p:nvPr/>
            </p:nvSpPr>
            <p:spPr>
              <a:xfrm>
                <a:off x="828332" y="3279488"/>
                <a:ext cx="587215" cy="501418"/>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txBox="1"/>
              <p:nvPr/>
            </p:nvSpPr>
            <p:spPr>
              <a:xfrm>
                <a:off x="1402231" y="3355601"/>
                <a:ext cx="1629187" cy="30777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rial"/>
                    <a:ea typeface="Arial"/>
                    <a:cs typeface="Arial"/>
                    <a:sym typeface="Arial"/>
                  </a:rPr>
                  <a:t>Changelist data</a:t>
                </a:r>
                <a:endParaRPr/>
              </a:p>
            </p:txBody>
          </p:sp>
        </p:grpSp>
        <p:grpSp>
          <p:nvGrpSpPr>
            <p:cNvPr id="322" name="Google Shape;322;p6"/>
            <p:cNvGrpSpPr/>
            <p:nvPr/>
          </p:nvGrpSpPr>
          <p:grpSpPr>
            <a:xfrm>
              <a:off x="828332" y="3887751"/>
              <a:ext cx="2203087" cy="498147"/>
              <a:chOff x="828332" y="3887751"/>
              <a:chExt cx="2203087" cy="498147"/>
            </a:xfrm>
          </p:grpSpPr>
          <p:sp>
            <p:nvSpPr>
              <p:cNvPr id="323" name="Google Shape;323;p6"/>
              <p:cNvSpPr/>
              <p:nvPr/>
            </p:nvSpPr>
            <p:spPr>
              <a:xfrm>
                <a:off x="828332" y="3887751"/>
                <a:ext cx="540330" cy="498147"/>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txBox="1"/>
              <p:nvPr/>
            </p:nvSpPr>
            <p:spPr>
              <a:xfrm>
                <a:off x="1385125" y="3967548"/>
                <a:ext cx="1646294" cy="307777"/>
              </a:xfrm>
              <a:prstGeom prst="rect">
                <a:avLst/>
              </a:prstGeom>
              <a:solidFill>
                <a:srgbClr val="FF0000"/>
              </a:soli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rial"/>
                    <a:ea typeface="Arial"/>
                    <a:cs typeface="Arial"/>
                    <a:sym typeface="Arial"/>
                  </a:rPr>
                  <a:t>Culprit History Db</a:t>
                </a:r>
                <a:endParaRPr/>
              </a:p>
            </p:txBody>
          </p:sp>
        </p:grpSp>
        <p:grpSp>
          <p:nvGrpSpPr>
            <p:cNvPr id="325" name="Google Shape;325;p6"/>
            <p:cNvGrpSpPr/>
            <p:nvPr/>
          </p:nvGrpSpPr>
          <p:grpSpPr>
            <a:xfrm>
              <a:off x="859600" y="4480629"/>
              <a:ext cx="2171818" cy="662707"/>
              <a:chOff x="859600" y="4480629"/>
              <a:chExt cx="2171818" cy="662707"/>
            </a:xfrm>
          </p:grpSpPr>
          <p:sp>
            <p:nvSpPr>
              <p:cNvPr id="326" name="Google Shape;326;p6"/>
              <p:cNvSpPr/>
              <p:nvPr/>
            </p:nvSpPr>
            <p:spPr>
              <a:xfrm>
                <a:off x="859600" y="4480629"/>
                <a:ext cx="507592" cy="662707"/>
              </a:xfrm>
              <a:prstGeom prst="rect">
                <a:avLst/>
              </a:prstGeom>
              <a:blipFill rotWithShape="1">
                <a:blip r:embed="rId6">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txBox="1"/>
              <p:nvPr/>
            </p:nvSpPr>
            <p:spPr>
              <a:xfrm>
                <a:off x="1413077" y="4642231"/>
                <a:ext cx="1618341" cy="30777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rial"/>
                    <a:ea typeface="Arial"/>
                    <a:cs typeface="Arial"/>
                    <a:sym typeface="Arial"/>
                  </a:rPr>
                  <a:t>Regression Data</a:t>
                </a:r>
                <a:endParaRPr/>
              </a:p>
            </p:txBody>
          </p:sp>
        </p:grpSp>
        <p:grpSp>
          <p:nvGrpSpPr>
            <p:cNvPr id="328" name="Google Shape;328;p6"/>
            <p:cNvGrpSpPr/>
            <p:nvPr/>
          </p:nvGrpSpPr>
          <p:grpSpPr>
            <a:xfrm>
              <a:off x="796041" y="2114402"/>
              <a:ext cx="2235377" cy="1019158"/>
              <a:chOff x="796041" y="2114402"/>
              <a:chExt cx="2235377" cy="1019158"/>
            </a:xfrm>
          </p:grpSpPr>
          <p:sp>
            <p:nvSpPr>
              <p:cNvPr id="329" name="Google Shape;329;p6"/>
              <p:cNvSpPr txBox="1"/>
              <p:nvPr/>
            </p:nvSpPr>
            <p:spPr>
              <a:xfrm>
                <a:off x="1415547" y="2226991"/>
                <a:ext cx="1615871" cy="30777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rial"/>
                    <a:ea typeface="Arial"/>
                    <a:cs typeface="Arial"/>
                    <a:sym typeface="Arial"/>
                  </a:rPr>
                  <a:t>Coverage Data</a:t>
                </a:r>
                <a:endParaRPr/>
              </a:p>
            </p:txBody>
          </p:sp>
          <p:sp>
            <p:nvSpPr>
              <p:cNvPr id="330" name="Google Shape;330;p6"/>
              <p:cNvSpPr txBox="1"/>
              <p:nvPr/>
            </p:nvSpPr>
            <p:spPr>
              <a:xfrm>
                <a:off x="1393421" y="2825783"/>
                <a:ext cx="1637997" cy="30777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rial"/>
                    <a:ea typeface="Arial"/>
                    <a:cs typeface="Arial"/>
                    <a:sym typeface="Arial"/>
                  </a:rPr>
                  <a:t>P4 Db</a:t>
                </a:r>
                <a:endParaRPr/>
              </a:p>
            </p:txBody>
          </p:sp>
          <p:sp>
            <p:nvSpPr>
              <p:cNvPr id="331" name="Google Shape;331;p6"/>
              <p:cNvSpPr/>
              <p:nvPr/>
            </p:nvSpPr>
            <p:spPr>
              <a:xfrm>
                <a:off x="796041" y="2114402"/>
                <a:ext cx="507592" cy="662707"/>
              </a:xfrm>
              <a:prstGeom prst="rect">
                <a:avLst/>
              </a:prstGeom>
              <a:blipFill rotWithShape="1">
                <a:blip r:embed="rId6">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6"/>
            <p:cNvSpPr/>
            <p:nvPr/>
          </p:nvSpPr>
          <p:spPr>
            <a:xfrm>
              <a:off x="609600" y="1981200"/>
              <a:ext cx="2730043" cy="3559857"/>
            </a:xfrm>
            <a:prstGeom prst="rect">
              <a:avLst/>
            </a:prstGeom>
            <a:noFill/>
            <a:ln w="12700" cap="flat" cmpd="sng">
              <a:solidFill>
                <a:srgbClr val="7030A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Data Sources</a:t>
              </a:r>
              <a:endParaRPr/>
            </a:p>
          </p:txBody>
        </p:sp>
        <p:sp>
          <p:nvSpPr>
            <p:cNvPr id="333" name="Google Shape;333;p6"/>
            <p:cNvSpPr/>
            <p:nvPr/>
          </p:nvSpPr>
          <p:spPr>
            <a:xfrm rot="-5400000">
              <a:off x="2206191" y="3594074"/>
              <a:ext cx="3581337" cy="3341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Feature Extraction Flow</a:t>
              </a:r>
              <a:endParaRPr/>
            </a:p>
          </p:txBody>
        </p:sp>
        <p:grpSp>
          <p:nvGrpSpPr>
            <p:cNvPr id="334" name="Google Shape;334;p6"/>
            <p:cNvGrpSpPr/>
            <p:nvPr/>
          </p:nvGrpSpPr>
          <p:grpSpPr>
            <a:xfrm>
              <a:off x="4654075" y="2979671"/>
              <a:ext cx="1254035" cy="1253530"/>
              <a:chOff x="4654075" y="2979671"/>
              <a:chExt cx="1254035" cy="1253530"/>
            </a:xfrm>
          </p:grpSpPr>
          <p:grpSp>
            <p:nvGrpSpPr>
              <p:cNvPr id="335" name="Google Shape;335;p6"/>
              <p:cNvGrpSpPr/>
              <p:nvPr/>
            </p:nvGrpSpPr>
            <p:grpSpPr>
              <a:xfrm>
                <a:off x="4858792" y="3131934"/>
                <a:ext cx="768453" cy="729817"/>
                <a:chOff x="5403734" y="4794436"/>
                <a:chExt cx="768453" cy="729817"/>
              </a:xfrm>
            </p:grpSpPr>
            <p:sp>
              <p:nvSpPr>
                <p:cNvPr id="336" name="Google Shape;336;p6"/>
                <p:cNvSpPr/>
                <p:nvPr/>
              </p:nvSpPr>
              <p:spPr>
                <a:xfrm>
                  <a:off x="5579872" y="4794436"/>
                  <a:ext cx="592315" cy="582346"/>
                </a:xfrm>
                <a:custGeom>
                  <a:avLst/>
                  <a:gdLst/>
                  <a:ahLst/>
                  <a:cxnLst/>
                  <a:rect l="l" t="t" r="r" b="b"/>
                  <a:pathLst>
                    <a:path w="923925" h="922020" extrusionOk="0">
                      <a:moveTo>
                        <a:pt x="0" y="5715"/>
                      </a:moveTo>
                      <a:lnTo>
                        <a:pt x="1905" y="922020"/>
                      </a:lnTo>
                      <a:lnTo>
                        <a:pt x="765810" y="920115"/>
                      </a:lnTo>
                      <a:lnTo>
                        <a:pt x="923925" y="725805"/>
                      </a:lnTo>
                      <a:lnTo>
                        <a:pt x="920115" y="0"/>
                      </a:lnTo>
                      <a:lnTo>
                        <a:pt x="0" y="5715"/>
                      </a:lnTo>
                      <a:close/>
                    </a:path>
                  </a:pathLst>
                </a:custGeom>
                <a:gradFill>
                  <a:gsLst>
                    <a:gs pos="0">
                      <a:srgbClr val="A295C1"/>
                    </a:gs>
                    <a:gs pos="50000">
                      <a:srgbClr val="C5BFD7"/>
                    </a:gs>
                    <a:gs pos="100000">
                      <a:srgbClr val="E3DFEB"/>
                    </a:gs>
                  </a:gsLst>
                  <a:path path="circle">
                    <a:fillToRect l="100000" t="100000"/>
                  </a:path>
                  <a:tileRect r="-100000" b="-10000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 Source Code</a:t>
                  </a:r>
                  <a:endParaRPr/>
                </a:p>
              </p:txBody>
            </p:sp>
            <p:sp>
              <p:nvSpPr>
                <p:cNvPr id="337" name="Google Shape;337;p6"/>
                <p:cNvSpPr/>
                <p:nvPr/>
              </p:nvSpPr>
              <p:spPr>
                <a:xfrm>
                  <a:off x="6053280" y="5256462"/>
                  <a:ext cx="101208" cy="120320"/>
                </a:xfrm>
                <a:custGeom>
                  <a:avLst/>
                  <a:gdLst/>
                  <a:ahLst/>
                  <a:cxnLst/>
                  <a:rect l="l" t="t" r="r" b="b"/>
                  <a:pathLst>
                    <a:path w="161925" h="190500" extrusionOk="0">
                      <a:moveTo>
                        <a:pt x="0" y="190500"/>
                      </a:moveTo>
                      <a:lnTo>
                        <a:pt x="1905" y="0"/>
                      </a:lnTo>
                      <a:lnTo>
                        <a:pt x="161925" y="0"/>
                      </a:lnTo>
                      <a:lnTo>
                        <a:pt x="0" y="190500"/>
                      </a:lnTo>
                      <a:close/>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38" name="Google Shape;338;p6"/>
                <p:cNvSpPr/>
                <p:nvPr/>
              </p:nvSpPr>
              <p:spPr>
                <a:xfrm>
                  <a:off x="5483364" y="4863045"/>
                  <a:ext cx="592315" cy="582346"/>
                </a:xfrm>
                <a:custGeom>
                  <a:avLst/>
                  <a:gdLst/>
                  <a:ahLst/>
                  <a:cxnLst/>
                  <a:rect l="l" t="t" r="r" b="b"/>
                  <a:pathLst>
                    <a:path w="923925" h="922020" extrusionOk="0">
                      <a:moveTo>
                        <a:pt x="0" y="5715"/>
                      </a:moveTo>
                      <a:lnTo>
                        <a:pt x="1905" y="922020"/>
                      </a:lnTo>
                      <a:lnTo>
                        <a:pt x="765810" y="920115"/>
                      </a:lnTo>
                      <a:lnTo>
                        <a:pt x="923925" y="725805"/>
                      </a:lnTo>
                      <a:lnTo>
                        <a:pt x="920115" y="0"/>
                      </a:lnTo>
                      <a:lnTo>
                        <a:pt x="0" y="5715"/>
                      </a:lnTo>
                      <a:close/>
                    </a:path>
                  </a:pathLst>
                </a:custGeom>
                <a:gradFill>
                  <a:gsLst>
                    <a:gs pos="0">
                      <a:srgbClr val="A295C1"/>
                    </a:gs>
                    <a:gs pos="50000">
                      <a:srgbClr val="C5BFD7"/>
                    </a:gs>
                    <a:gs pos="100000">
                      <a:srgbClr val="E3DFEB"/>
                    </a:gs>
                  </a:gsLst>
                  <a:path path="circle">
                    <a:fillToRect l="100000" t="100000"/>
                  </a:path>
                  <a:tileRect r="-100000" b="-10000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 Source Code</a:t>
                  </a:r>
                  <a:endParaRPr/>
                </a:p>
              </p:txBody>
            </p:sp>
            <p:sp>
              <p:nvSpPr>
                <p:cNvPr id="339" name="Google Shape;339;p6"/>
                <p:cNvSpPr/>
                <p:nvPr/>
              </p:nvSpPr>
              <p:spPr>
                <a:xfrm>
                  <a:off x="5969881" y="5316622"/>
                  <a:ext cx="101208" cy="120320"/>
                </a:xfrm>
                <a:custGeom>
                  <a:avLst/>
                  <a:gdLst/>
                  <a:ahLst/>
                  <a:cxnLst/>
                  <a:rect l="l" t="t" r="r" b="b"/>
                  <a:pathLst>
                    <a:path w="161925" h="190500" extrusionOk="0">
                      <a:moveTo>
                        <a:pt x="0" y="190500"/>
                      </a:moveTo>
                      <a:lnTo>
                        <a:pt x="1905" y="0"/>
                      </a:lnTo>
                      <a:lnTo>
                        <a:pt x="161925" y="0"/>
                      </a:lnTo>
                      <a:lnTo>
                        <a:pt x="0" y="190500"/>
                      </a:lnTo>
                      <a:close/>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40" name="Google Shape;340;p6"/>
                <p:cNvSpPr/>
                <p:nvPr/>
              </p:nvSpPr>
              <p:spPr>
                <a:xfrm>
                  <a:off x="5403734" y="4937682"/>
                  <a:ext cx="592315" cy="582346"/>
                </a:xfrm>
                <a:custGeom>
                  <a:avLst/>
                  <a:gdLst/>
                  <a:ahLst/>
                  <a:cxnLst/>
                  <a:rect l="l" t="t" r="r" b="b"/>
                  <a:pathLst>
                    <a:path w="923925" h="922020" extrusionOk="0">
                      <a:moveTo>
                        <a:pt x="0" y="5715"/>
                      </a:moveTo>
                      <a:lnTo>
                        <a:pt x="1905" y="922020"/>
                      </a:lnTo>
                      <a:lnTo>
                        <a:pt x="765810" y="920115"/>
                      </a:lnTo>
                      <a:lnTo>
                        <a:pt x="923925" y="725805"/>
                      </a:lnTo>
                      <a:lnTo>
                        <a:pt x="920115" y="0"/>
                      </a:lnTo>
                      <a:lnTo>
                        <a:pt x="0" y="5715"/>
                      </a:lnTo>
                      <a:close/>
                    </a:path>
                  </a:pathLst>
                </a:custGeom>
                <a:gradFill>
                  <a:gsLst>
                    <a:gs pos="0">
                      <a:srgbClr val="A295C1"/>
                    </a:gs>
                    <a:gs pos="50000">
                      <a:srgbClr val="C5BFD7"/>
                    </a:gs>
                    <a:gs pos="100000">
                      <a:srgbClr val="E3DFEB"/>
                    </a:gs>
                  </a:gsLst>
                  <a:path path="circle">
                    <a:fillToRect l="100000" t="100000"/>
                  </a:path>
                  <a:tileRect r="-100000" b="-10000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F1</a:t>
                  </a:r>
                  <a:endParaRPr/>
                </a:p>
              </p:txBody>
            </p:sp>
            <p:sp>
              <p:nvSpPr>
                <p:cNvPr id="341" name="Google Shape;341;p6"/>
                <p:cNvSpPr/>
                <p:nvPr/>
              </p:nvSpPr>
              <p:spPr>
                <a:xfrm>
                  <a:off x="5892491" y="5403933"/>
                  <a:ext cx="101208" cy="120320"/>
                </a:xfrm>
                <a:custGeom>
                  <a:avLst/>
                  <a:gdLst/>
                  <a:ahLst/>
                  <a:cxnLst/>
                  <a:rect l="l" t="t" r="r" b="b"/>
                  <a:pathLst>
                    <a:path w="161925" h="190500" extrusionOk="0">
                      <a:moveTo>
                        <a:pt x="0" y="190500"/>
                      </a:moveTo>
                      <a:lnTo>
                        <a:pt x="1905" y="0"/>
                      </a:lnTo>
                      <a:lnTo>
                        <a:pt x="161925" y="0"/>
                      </a:lnTo>
                      <a:lnTo>
                        <a:pt x="0" y="190500"/>
                      </a:lnTo>
                      <a:close/>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grpSp>
          <p:sp>
            <p:nvSpPr>
              <p:cNvPr id="342" name="Google Shape;342;p6"/>
              <p:cNvSpPr/>
              <p:nvPr/>
            </p:nvSpPr>
            <p:spPr>
              <a:xfrm>
                <a:off x="4654075" y="2979671"/>
                <a:ext cx="1254035" cy="1253530"/>
              </a:xfrm>
              <a:prstGeom prst="rect">
                <a:avLst/>
              </a:prstGeom>
              <a:noFill/>
              <a:ln w="12700" cap="flat" cmpd="sng">
                <a:solidFill>
                  <a:srgbClr val="7030A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Features</a:t>
                </a:r>
                <a:endParaRPr/>
              </a:p>
            </p:txBody>
          </p:sp>
        </p:grpSp>
        <p:sp>
          <p:nvSpPr>
            <p:cNvPr id="343" name="Google Shape;343;p6"/>
            <p:cNvSpPr/>
            <p:nvPr/>
          </p:nvSpPr>
          <p:spPr>
            <a:xfrm>
              <a:off x="3435109" y="3481223"/>
              <a:ext cx="374675" cy="250425"/>
            </a:xfrm>
            <a:prstGeom prst="right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4" name="Google Shape;344;p6"/>
            <p:cNvSpPr/>
            <p:nvPr/>
          </p:nvSpPr>
          <p:spPr>
            <a:xfrm>
              <a:off x="4206252" y="3481902"/>
              <a:ext cx="374675" cy="250425"/>
            </a:xfrm>
            <a:prstGeom prst="right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5" name="Google Shape;345;p6"/>
            <p:cNvSpPr/>
            <p:nvPr/>
          </p:nvSpPr>
          <p:spPr>
            <a:xfrm>
              <a:off x="5981258" y="3485966"/>
              <a:ext cx="374675" cy="250425"/>
            </a:xfrm>
            <a:prstGeom prst="right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347" name="Google Shape;347;p6"/>
          <p:cNvPicPr preferRelativeResize="0">
            <a:picLocks noGrp="1"/>
          </p:cNvPicPr>
          <p:nvPr>
            <p:ph type="body" idx="1"/>
          </p:nvPr>
        </p:nvPicPr>
        <p:blipFill rotWithShape="1">
          <a:blip r:embed="rId7">
            <a:alphaModFix/>
          </a:blip>
          <a:srcRect/>
          <a:stretch/>
        </p:blipFill>
        <p:spPr>
          <a:xfrm>
            <a:off x="6632892" y="3057905"/>
            <a:ext cx="950913" cy="950913"/>
          </a:xfrm>
          <a:prstGeom prst="rect">
            <a:avLst/>
          </a:prstGeom>
          <a:noFill/>
          <a:ln>
            <a:noFill/>
          </a:ln>
        </p:spPr>
      </p:pic>
      <p:sp>
        <p:nvSpPr>
          <p:cNvPr id="348" name="Google Shape;348;p6"/>
          <p:cNvSpPr txBox="1">
            <a:spLocks noGrp="1"/>
          </p:cNvSpPr>
          <p:nvPr>
            <p:ph type="body" idx="2"/>
          </p:nvPr>
        </p:nvSpPr>
        <p:spPr>
          <a:xfrm>
            <a:off x="436281" y="1187555"/>
            <a:ext cx="11278244" cy="36576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200"/>
              <a:buFont typeface="Arial"/>
              <a:buNone/>
            </a:pPr>
            <a:r>
              <a:rPr lang="en-US" dirty="0"/>
              <a:t>Data Sources, Training, and Prediction</a:t>
            </a:r>
            <a:endParaRPr dirty="0"/>
          </a:p>
        </p:txBody>
      </p:sp>
      <p:sp>
        <p:nvSpPr>
          <p:cNvPr id="346" name="Google Shape;346;p6"/>
          <p:cNvSpPr txBox="1">
            <a:spLocks noGrp="1"/>
          </p:cNvSpPr>
          <p:nvPr>
            <p:ph type="title"/>
          </p:nvPr>
        </p:nvSpPr>
        <p:spPr>
          <a:xfrm>
            <a:off x="444266" y="230686"/>
            <a:ext cx="11277922"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1"/>
              </a:buClr>
              <a:buSzPts val="3200"/>
              <a:buFont typeface="Arial"/>
              <a:buNone/>
            </a:pPr>
            <a:r>
              <a:rPr lang="en-US" dirty="0"/>
              <a:t>Foresight Intelligent Test Selection: High-level Architecture</a:t>
            </a:r>
            <a:endParaRPr dirty="0"/>
          </a:p>
        </p:txBody>
      </p:sp>
      <p:grpSp>
        <p:nvGrpSpPr>
          <p:cNvPr id="349" name="Google Shape;349;p6"/>
          <p:cNvGrpSpPr/>
          <p:nvPr/>
        </p:nvGrpSpPr>
        <p:grpSpPr>
          <a:xfrm>
            <a:off x="5682954" y="2777109"/>
            <a:ext cx="6234023" cy="3155629"/>
            <a:chOff x="5682954" y="2777109"/>
            <a:chExt cx="6234023" cy="3155629"/>
          </a:xfrm>
        </p:grpSpPr>
        <p:grpSp>
          <p:nvGrpSpPr>
            <p:cNvPr id="350" name="Google Shape;350;p6"/>
            <p:cNvGrpSpPr/>
            <p:nvPr/>
          </p:nvGrpSpPr>
          <p:grpSpPr>
            <a:xfrm>
              <a:off x="5682954" y="5425794"/>
              <a:ext cx="2589534" cy="506944"/>
              <a:chOff x="3593552" y="5496751"/>
              <a:chExt cx="2589534" cy="506944"/>
            </a:xfrm>
          </p:grpSpPr>
          <p:sp>
            <p:nvSpPr>
              <p:cNvPr id="351" name="Google Shape;351;p6"/>
              <p:cNvSpPr txBox="1"/>
              <p:nvPr/>
            </p:nvSpPr>
            <p:spPr>
              <a:xfrm>
                <a:off x="4126431" y="5596335"/>
                <a:ext cx="2056655" cy="307777"/>
              </a:xfrm>
              <a:prstGeom prst="rect">
                <a:avLst/>
              </a:prstGeom>
              <a:gradFill>
                <a:gsLst>
                  <a:gs pos="0">
                    <a:srgbClr val="A69CBE"/>
                  </a:gs>
                  <a:gs pos="50000">
                    <a:srgbClr val="9A8FB3"/>
                  </a:gs>
                  <a:gs pos="100000">
                    <a:srgbClr val="897BA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rial"/>
                    <a:ea typeface="Arial"/>
                    <a:cs typeface="Arial"/>
                    <a:sym typeface="Arial"/>
                  </a:rPr>
                  <a:t>Single Changelist data</a:t>
                </a:r>
                <a:endParaRPr/>
              </a:p>
            </p:txBody>
          </p:sp>
          <p:pic>
            <p:nvPicPr>
              <p:cNvPr id="352" name="Google Shape;352;p6"/>
              <p:cNvPicPr preferRelativeResize="0"/>
              <p:nvPr/>
            </p:nvPicPr>
            <p:blipFill rotWithShape="1">
              <a:blip r:embed="rId8">
                <a:alphaModFix/>
              </a:blip>
              <a:srcRect/>
              <a:stretch/>
            </p:blipFill>
            <p:spPr>
              <a:xfrm>
                <a:off x="3593552" y="5496751"/>
                <a:ext cx="472506" cy="506944"/>
              </a:xfrm>
              <a:prstGeom prst="rect">
                <a:avLst/>
              </a:prstGeom>
              <a:noFill/>
              <a:ln>
                <a:noFill/>
              </a:ln>
            </p:spPr>
          </p:pic>
        </p:grpSp>
        <p:sp>
          <p:nvSpPr>
            <p:cNvPr id="353" name="Google Shape;353;p6"/>
            <p:cNvSpPr/>
            <p:nvPr/>
          </p:nvSpPr>
          <p:spPr>
            <a:xfrm>
              <a:off x="6977721" y="4438077"/>
              <a:ext cx="304800" cy="996989"/>
            </a:xfrm>
            <a:prstGeom prst="upArrow">
              <a:avLst>
                <a:gd name="adj1" fmla="val 50000"/>
                <a:gd name="adj2" fmla="val 50000"/>
              </a:avLst>
            </a:prstGeom>
            <a:solidFill>
              <a:srgbClr val="347F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54" name="Google Shape;354;p6"/>
            <p:cNvPicPr preferRelativeResize="0"/>
            <p:nvPr/>
          </p:nvPicPr>
          <p:blipFill rotWithShape="1">
            <a:blip r:embed="rId9">
              <a:alphaModFix/>
            </a:blip>
            <a:srcRect/>
            <a:stretch/>
          </p:blipFill>
          <p:spPr>
            <a:xfrm>
              <a:off x="8467296" y="2920904"/>
              <a:ext cx="3449681" cy="1692997"/>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355" name="Google Shape;355;p6"/>
            <p:cNvPicPr preferRelativeResize="0"/>
            <p:nvPr/>
          </p:nvPicPr>
          <p:blipFill rotWithShape="1">
            <a:blip r:embed="rId9">
              <a:alphaModFix/>
            </a:blip>
            <a:srcRect/>
            <a:stretch/>
          </p:blipFill>
          <p:spPr>
            <a:xfrm>
              <a:off x="8352132" y="2825084"/>
              <a:ext cx="3449681" cy="1692997"/>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356" name="Google Shape;356;p6"/>
            <p:cNvSpPr txBox="1"/>
            <p:nvPr/>
          </p:nvSpPr>
          <p:spPr>
            <a:xfrm>
              <a:off x="9096151" y="4709721"/>
              <a:ext cx="200035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Predicted Test cases</a:t>
              </a:r>
              <a:endParaRPr/>
            </a:p>
          </p:txBody>
        </p:sp>
        <p:pic>
          <p:nvPicPr>
            <p:cNvPr id="357" name="Google Shape;357;p6"/>
            <p:cNvPicPr preferRelativeResize="0"/>
            <p:nvPr/>
          </p:nvPicPr>
          <p:blipFill rotWithShape="1">
            <a:blip r:embed="rId10">
              <a:alphaModFix/>
            </a:blip>
            <a:srcRect r="17419" b="38875"/>
            <a:stretch/>
          </p:blipFill>
          <p:spPr>
            <a:xfrm>
              <a:off x="8352133" y="2777109"/>
              <a:ext cx="3373076" cy="161076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358" name="Google Shape;358;p6"/>
            <p:cNvSpPr/>
            <p:nvPr/>
          </p:nvSpPr>
          <p:spPr>
            <a:xfrm>
              <a:off x="7895179" y="3462709"/>
              <a:ext cx="374675" cy="250425"/>
            </a:xfrm>
            <a:prstGeom prst="rightArrow">
              <a:avLst>
                <a:gd name="adj1" fmla="val 50000"/>
                <a:gd name="adj2" fmla="val 50000"/>
              </a:avLst>
            </a:prstGeom>
            <a:solidFill>
              <a:srgbClr val="347F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9" name="Google Shape;359;p6"/>
            <p:cNvSpPr/>
            <p:nvPr/>
          </p:nvSpPr>
          <p:spPr>
            <a:xfrm>
              <a:off x="8385016" y="2819047"/>
              <a:ext cx="3293177" cy="1529273"/>
            </a:xfrm>
            <a:prstGeom prst="rect">
              <a:avLst/>
            </a:prstGeom>
            <a:blipFill rotWithShape="1">
              <a:blip r:embed="rId11">
                <a:alphaModFix amt="68000"/>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347"/>
                                        </p:tgtEl>
                                        <p:attrNameLst>
                                          <p:attrName>style.visibility</p:attrName>
                                        </p:attrNameLst>
                                      </p:cBhvr>
                                      <p:to>
                                        <p:strVal val="visible"/>
                                      </p:to>
                                    </p:set>
                                    <p:anim calcmode="lin" valueType="num">
                                      <p:cBhvr additive="base">
                                        <p:cTn id="12" dur="500"/>
                                        <p:tgtEl>
                                          <p:spTgt spid="347"/>
                                        </p:tgtEl>
                                        <p:attrNameLst>
                                          <p:attrName>ppt_w</p:attrName>
                                        </p:attrNameLst>
                                      </p:cBhvr>
                                      <p:tavLst>
                                        <p:tav tm="0">
                                          <p:val>
                                            <p:strVal val="0"/>
                                          </p:val>
                                        </p:tav>
                                        <p:tav tm="100000">
                                          <p:val>
                                            <p:strVal val="#ppt_w"/>
                                          </p:val>
                                        </p:tav>
                                      </p:tavLst>
                                    </p:anim>
                                    <p:anim calcmode="lin" valueType="num">
                                      <p:cBhvr additive="base">
                                        <p:cTn id="13" dur="500"/>
                                        <p:tgtEl>
                                          <p:spTgt spid="347"/>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49"/>
                                        </p:tgtEl>
                                        <p:attrNameLst>
                                          <p:attrName>style.visibility</p:attrName>
                                        </p:attrNameLst>
                                      </p:cBhvr>
                                      <p:to>
                                        <p:strVal val="visible"/>
                                      </p:to>
                                    </p:set>
                                    <p:animEffect transition="in" filter="fade">
                                      <p:cBhvr>
                                        <p:cTn id="18" dur="500"/>
                                        <p:tgtEl>
                                          <p:spTgt spid="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Arial"/>
              <a:buNone/>
            </a:pPr>
            <a:r>
              <a:rPr lang="en-US"/>
              <a:t>Foresight ITS</a:t>
            </a:r>
            <a:endParaRPr/>
          </a:p>
        </p:txBody>
      </p:sp>
      <p:sp>
        <p:nvSpPr>
          <p:cNvPr id="540" name="Google Shape;540;p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a:t>Data Requirements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544"/>
        <p:cNvGrpSpPr/>
        <p:nvPr/>
      </p:nvGrpSpPr>
      <p:grpSpPr>
        <a:xfrm>
          <a:off x="0" y="0"/>
          <a:ext cx="0" cy="0"/>
          <a:chOff x="0" y="0"/>
          <a:chExt cx="0" cy="0"/>
        </a:xfrm>
      </p:grpSpPr>
      <p:sp>
        <p:nvSpPr>
          <p:cNvPr id="546" name="Google Shape;546;p9"/>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lnSpcReduction="10000"/>
          </a:bodyPr>
          <a:lstStyle/>
          <a:p>
            <a:pPr marL="173736" lvl="0" indent="-173736" algn="l" rtl="0">
              <a:lnSpc>
                <a:spcPct val="100000"/>
              </a:lnSpc>
              <a:spcBef>
                <a:spcPts val="0"/>
              </a:spcBef>
              <a:spcAft>
                <a:spcPts val="0"/>
              </a:spcAft>
              <a:buSzPct val="100000"/>
              <a:buChar char="•"/>
            </a:pPr>
            <a:r>
              <a:rPr lang="en-US" sz="1800" dirty="0"/>
              <a:t>Periodic coverage runs on entire target test-list (~once every 2-4 weeks depending on customer)</a:t>
            </a:r>
            <a:endParaRPr dirty="0"/>
          </a:p>
          <a:p>
            <a:pPr marL="173736" lvl="0" indent="-173736" algn="l" rtl="0">
              <a:lnSpc>
                <a:spcPct val="100000"/>
              </a:lnSpc>
              <a:spcBef>
                <a:spcPts val="600"/>
              </a:spcBef>
              <a:spcAft>
                <a:spcPts val="0"/>
              </a:spcAft>
              <a:buSzPct val="100000"/>
              <a:buChar char="•"/>
            </a:pPr>
            <a:r>
              <a:rPr lang="en-US" sz="1800" dirty="0"/>
              <a:t>Nightly Pass/fail report and .</a:t>
            </a:r>
            <a:r>
              <a:rPr lang="en-US" sz="1800" dirty="0" err="1"/>
              <a:t>vdb</a:t>
            </a:r>
            <a:r>
              <a:rPr lang="en-US" sz="1800" dirty="0"/>
              <a:t> files for all library of possible tests to select from</a:t>
            </a:r>
            <a:endParaRPr dirty="0"/>
          </a:p>
          <a:p>
            <a:pPr marL="173736" lvl="0" indent="-173736" algn="l" rtl="0">
              <a:lnSpc>
                <a:spcPct val="100000"/>
              </a:lnSpc>
              <a:spcBef>
                <a:spcPts val="600"/>
              </a:spcBef>
              <a:spcAft>
                <a:spcPts val="0"/>
              </a:spcAft>
              <a:buSzPct val="100000"/>
              <a:buChar char="•"/>
            </a:pPr>
            <a:r>
              <a:rPr lang="en-US" sz="1800" dirty="0"/>
              <a:t>Historical Pass/Fail reports for regression runs including failed </a:t>
            </a:r>
            <a:r>
              <a:rPr lang="en-US" sz="1800" dirty="0" err="1"/>
              <a:t>changelists</a:t>
            </a:r>
            <a:endParaRPr sz="1800" dirty="0"/>
          </a:p>
          <a:p>
            <a:pPr marL="512064" lvl="1" indent="-219455" algn="l" rtl="0">
              <a:lnSpc>
                <a:spcPct val="100000"/>
              </a:lnSpc>
              <a:spcBef>
                <a:spcPts val="600"/>
              </a:spcBef>
              <a:spcAft>
                <a:spcPts val="0"/>
              </a:spcAft>
              <a:buSzPct val="100000"/>
              <a:buChar char="–"/>
            </a:pPr>
            <a:r>
              <a:rPr lang="en-US" sz="1600" dirty="0"/>
              <a:t>Min 30 days of data to get any decent results from ITS. </a:t>
            </a:r>
            <a:endParaRPr dirty="0"/>
          </a:p>
          <a:p>
            <a:pPr marL="512064" lvl="1" indent="-219455" algn="l" rtl="0">
              <a:lnSpc>
                <a:spcPct val="100000"/>
              </a:lnSpc>
              <a:spcBef>
                <a:spcPts val="600"/>
              </a:spcBef>
              <a:spcAft>
                <a:spcPts val="0"/>
              </a:spcAft>
              <a:buSzPct val="100000"/>
              <a:buChar char="–"/>
            </a:pPr>
            <a:r>
              <a:rPr lang="en-US" sz="1600" dirty="0"/>
              <a:t>This is similar to the *.</a:t>
            </a:r>
            <a:r>
              <a:rPr lang="en-US" sz="1600" dirty="0" err="1"/>
              <a:t>rpt</a:t>
            </a:r>
            <a:r>
              <a:rPr lang="en-US" sz="1600" dirty="0"/>
              <a:t>/.</a:t>
            </a:r>
            <a:r>
              <a:rPr lang="en-US" sz="1600" dirty="0" err="1"/>
              <a:t>vdb</a:t>
            </a:r>
            <a:r>
              <a:rPr lang="en-US" sz="1600" dirty="0"/>
              <a:t> files that is generated in regular runs</a:t>
            </a:r>
            <a:endParaRPr dirty="0"/>
          </a:p>
          <a:p>
            <a:pPr marL="173736" lvl="0" indent="-173736" algn="l" rtl="0">
              <a:lnSpc>
                <a:spcPct val="100000"/>
              </a:lnSpc>
              <a:spcBef>
                <a:spcPts val="600"/>
              </a:spcBef>
              <a:spcAft>
                <a:spcPts val="0"/>
              </a:spcAft>
              <a:buSzPct val="100000"/>
              <a:buChar char="•"/>
            </a:pPr>
            <a:r>
              <a:rPr lang="en-US" sz="1800" dirty="0"/>
              <a:t>Perforce/GIT: </a:t>
            </a:r>
            <a:r>
              <a:rPr lang="en-US" sz="1800" dirty="0" err="1"/>
              <a:t>Changelist</a:t>
            </a:r>
            <a:r>
              <a:rPr lang="en-US" sz="1800" dirty="0"/>
              <a:t> information</a:t>
            </a:r>
            <a:endParaRPr dirty="0"/>
          </a:p>
          <a:p>
            <a:pPr marL="512064" lvl="1" indent="-219455" algn="l" rtl="0">
              <a:lnSpc>
                <a:spcPct val="100000"/>
              </a:lnSpc>
              <a:spcBef>
                <a:spcPts val="600"/>
              </a:spcBef>
              <a:spcAft>
                <a:spcPts val="0"/>
              </a:spcAft>
              <a:buSzPct val="100000"/>
              <a:buChar char="–"/>
            </a:pPr>
            <a:r>
              <a:rPr lang="en-US" sz="1600" dirty="0"/>
              <a:t>RTL changes. </a:t>
            </a:r>
            <a:endParaRPr dirty="0"/>
          </a:p>
          <a:p>
            <a:pPr marL="512064" lvl="1" indent="-219455" algn="l" rtl="0">
              <a:lnSpc>
                <a:spcPct val="100000"/>
              </a:lnSpc>
              <a:spcBef>
                <a:spcPts val="600"/>
              </a:spcBef>
              <a:spcAft>
                <a:spcPts val="0"/>
              </a:spcAft>
              <a:buSzPct val="100000"/>
              <a:buChar char="–"/>
            </a:pPr>
            <a:r>
              <a:rPr lang="en-US" sz="1600" dirty="0"/>
              <a:t>Ideally, how to filter out the non-RTL changes (like configuration, docs, </a:t>
            </a:r>
            <a:r>
              <a:rPr lang="en-US" sz="1600" dirty="0" err="1"/>
              <a:t>etc</a:t>
            </a:r>
            <a:r>
              <a:rPr lang="en-US" sz="1600" dirty="0"/>
              <a:t>,.)</a:t>
            </a:r>
            <a:endParaRPr dirty="0"/>
          </a:p>
          <a:p>
            <a:pPr marL="173736" lvl="0" indent="-173736" algn="l" rtl="0">
              <a:lnSpc>
                <a:spcPct val="100000"/>
              </a:lnSpc>
              <a:spcBef>
                <a:spcPts val="600"/>
              </a:spcBef>
              <a:spcAft>
                <a:spcPts val="0"/>
              </a:spcAft>
              <a:buSzPct val="100000"/>
              <a:buChar char="•"/>
            </a:pPr>
            <a:r>
              <a:rPr lang="en-US" sz="1800" dirty="0"/>
              <a:t>Feature extraction from turn-in code:</a:t>
            </a:r>
            <a:endParaRPr dirty="0"/>
          </a:p>
          <a:p>
            <a:pPr marL="512064" lvl="1" indent="-219455" algn="l" rtl="0">
              <a:lnSpc>
                <a:spcPct val="100000"/>
              </a:lnSpc>
              <a:spcBef>
                <a:spcPts val="600"/>
              </a:spcBef>
              <a:spcAft>
                <a:spcPts val="0"/>
              </a:spcAft>
              <a:buSzPct val="100000"/>
              <a:buChar char="–"/>
            </a:pPr>
            <a:r>
              <a:rPr lang="en-US" sz="1600" dirty="0"/>
              <a:t>Add switch to </a:t>
            </a:r>
            <a:r>
              <a:rPr lang="en-US" sz="1600" dirty="0" err="1"/>
              <a:t>vcs</a:t>
            </a:r>
            <a:r>
              <a:rPr lang="en-US" sz="1600" dirty="0"/>
              <a:t> in compilation phase in the data runs for the .</a:t>
            </a:r>
            <a:r>
              <a:rPr lang="en-US" sz="1600" dirty="0" err="1"/>
              <a:t>vdb</a:t>
            </a:r>
            <a:r>
              <a:rPr lang="en-US" sz="1600" dirty="0"/>
              <a:t> files in custom VCS build</a:t>
            </a:r>
            <a:endParaRPr dirty="0"/>
          </a:p>
          <a:p>
            <a:pPr marL="512064" lvl="1" indent="-219455" algn="l" rtl="0">
              <a:lnSpc>
                <a:spcPct val="100000"/>
              </a:lnSpc>
              <a:spcBef>
                <a:spcPts val="600"/>
              </a:spcBef>
              <a:spcAft>
                <a:spcPts val="0"/>
              </a:spcAft>
              <a:buSzPct val="100000"/>
              <a:buChar char="–"/>
            </a:pPr>
            <a:r>
              <a:rPr lang="en-US" sz="1600" dirty="0"/>
              <a:t>User provided criteria for PASS/FAIL classification (regex(es) or full python module. Up to user)</a:t>
            </a:r>
            <a:endParaRPr dirty="0"/>
          </a:p>
          <a:p>
            <a:pPr marL="512064" lvl="1" indent="-219455" algn="l" rtl="0">
              <a:lnSpc>
                <a:spcPct val="100000"/>
              </a:lnSpc>
              <a:spcBef>
                <a:spcPts val="600"/>
              </a:spcBef>
              <a:spcAft>
                <a:spcPts val="0"/>
              </a:spcAft>
              <a:buSzPct val="100000"/>
              <a:buChar char="–"/>
            </a:pPr>
            <a:r>
              <a:rPr lang="en-US" sz="1600" dirty="0"/>
              <a:t>Run SNPS utility to extracts features from the RTL changes in the sandbox for the run</a:t>
            </a:r>
            <a:endParaRPr dirty="0"/>
          </a:p>
          <a:p>
            <a:pPr marL="173736" lvl="0" indent="-173736" algn="l" rtl="0">
              <a:lnSpc>
                <a:spcPct val="100000"/>
              </a:lnSpc>
              <a:spcBef>
                <a:spcPts val="600"/>
              </a:spcBef>
              <a:spcAft>
                <a:spcPts val="0"/>
              </a:spcAft>
              <a:buSzPct val="100000"/>
              <a:buChar char="•"/>
            </a:pPr>
            <a:r>
              <a:rPr lang="en-US" sz="1800" dirty="0"/>
              <a:t>anonymized feature data transfer to SNPS from customer helps TAT for SNPS </a:t>
            </a:r>
            <a:r>
              <a:rPr lang="en-US" sz="1800" dirty="0" err="1"/>
              <a:t>expts</a:t>
            </a:r>
            <a:r>
              <a:rPr lang="en-US" sz="1800" dirty="0"/>
              <a:t>/QOR analysis</a:t>
            </a:r>
            <a:endParaRPr dirty="0"/>
          </a:p>
          <a:p>
            <a:pPr marL="512064" lvl="1" indent="-219455" algn="l" rtl="0">
              <a:lnSpc>
                <a:spcPct val="100000"/>
              </a:lnSpc>
              <a:spcBef>
                <a:spcPts val="600"/>
              </a:spcBef>
              <a:spcAft>
                <a:spcPts val="0"/>
              </a:spcAft>
              <a:buSzPct val="100000"/>
              <a:buChar char="–"/>
            </a:pPr>
            <a:r>
              <a:rPr lang="en-US" sz="1600" dirty="0"/>
              <a:t>Minimal meta information on data-set. </a:t>
            </a:r>
            <a:endParaRPr dirty="0"/>
          </a:p>
          <a:p>
            <a:pPr marL="512064" lvl="1" indent="-219455" algn="l" rtl="0">
              <a:lnSpc>
                <a:spcPct val="100000"/>
              </a:lnSpc>
              <a:spcBef>
                <a:spcPts val="600"/>
              </a:spcBef>
              <a:spcAft>
                <a:spcPts val="0"/>
              </a:spcAft>
              <a:buSzPct val="100000"/>
              <a:buChar char="–"/>
            </a:pPr>
            <a:r>
              <a:rPr lang="en-US" sz="1600" dirty="0"/>
              <a:t>No code related data, no IP. </a:t>
            </a:r>
            <a:endParaRPr dirty="0"/>
          </a:p>
          <a:p>
            <a:pPr marL="512064" lvl="1" indent="-219455" algn="l" rtl="0">
              <a:lnSpc>
                <a:spcPct val="100000"/>
              </a:lnSpc>
              <a:spcBef>
                <a:spcPts val="600"/>
              </a:spcBef>
              <a:spcAft>
                <a:spcPts val="0"/>
              </a:spcAft>
              <a:buSzPct val="100000"/>
              <a:buChar char="–"/>
            </a:pPr>
            <a:r>
              <a:rPr lang="en-US" sz="1600" dirty="0"/>
              <a:t>Will go through review before transfer</a:t>
            </a:r>
            <a:endParaRPr dirty="0"/>
          </a:p>
          <a:p>
            <a:pPr marL="173736" lvl="0" indent="-68008" algn="l" rtl="0">
              <a:lnSpc>
                <a:spcPct val="100000"/>
              </a:lnSpc>
              <a:spcBef>
                <a:spcPts val="600"/>
              </a:spcBef>
              <a:spcAft>
                <a:spcPts val="0"/>
              </a:spcAft>
              <a:buSzPct val="100000"/>
              <a:buNone/>
            </a:pPr>
            <a:endParaRPr sz="1800" dirty="0"/>
          </a:p>
        </p:txBody>
      </p:sp>
      <p:sp>
        <p:nvSpPr>
          <p:cNvPr id="547" name="Google Shape;547;p9"/>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200"/>
              <a:buFont typeface="Arial"/>
              <a:buNone/>
            </a:pPr>
            <a:r>
              <a:rPr lang="en-US"/>
              <a:t>Minimum data and workflow for predictive model</a:t>
            </a:r>
            <a:endParaRPr/>
          </a:p>
        </p:txBody>
      </p:sp>
      <p:sp>
        <p:nvSpPr>
          <p:cNvPr id="545" name="Google Shape;545;p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a:t>Data Requirements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10"/>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lnSpcReduction="20000"/>
          </a:bodyPr>
          <a:lstStyle/>
          <a:p>
            <a:pPr marL="173736" lvl="0" indent="-173736" algn="l" rtl="0">
              <a:lnSpc>
                <a:spcPct val="100000"/>
              </a:lnSpc>
              <a:spcBef>
                <a:spcPts val="0"/>
              </a:spcBef>
              <a:spcAft>
                <a:spcPts val="0"/>
              </a:spcAft>
              <a:buSzPts val="2000"/>
              <a:buChar char="•"/>
            </a:pPr>
            <a:r>
              <a:rPr lang="en-US" dirty="0"/>
              <a:t>Minimum 30 consecutive days of data (call this a time-window)</a:t>
            </a:r>
            <a:endParaRPr dirty="0"/>
          </a:p>
          <a:p>
            <a:pPr marL="173736" lvl="0" indent="-46736" algn="l" rtl="0">
              <a:lnSpc>
                <a:spcPct val="100000"/>
              </a:lnSpc>
              <a:spcBef>
                <a:spcPts val="600"/>
              </a:spcBef>
              <a:spcAft>
                <a:spcPts val="0"/>
              </a:spcAft>
              <a:buSzPts val="2000"/>
              <a:buNone/>
            </a:pPr>
            <a:endParaRPr dirty="0"/>
          </a:p>
          <a:p>
            <a:pPr marL="173736" lvl="0" indent="-173736" algn="l" rtl="0">
              <a:lnSpc>
                <a:spcPct val="100000"/>
              </a:lnSpc>
              <a:spcBef>
                <a:spcPts val="600"/>
              </a:spcBef>
              <a:spcAft>
                <a:spcPts val="0"/>
              </a:spcAft>
              <a:buSzPts val="2000"/>
              <a:buChar char="•"/>
            </a:pPr>
            <a:r>
              <a:rPr lang="en-US" dirty="0"/>
              <a:t>One full coverage run at the beginning of the selected time-window</a:t>
            </a:r>
            <a:endParaRPr dirty="0"/>
          </a:p>
          <a:p>
            <a:pPr marL="512064" lvl="1" indent="-219455" algn="l" rtl="0">
              <a:lnSpc>
                <a:spcPct val="100000"/>
              </a:lnSpc>
              <a:spcBef>
                <a:spcPts val="600"/>
              </a:spcBef>
              <a:spcAft>
                <a:spcPts val="0"/>
              </a:spcAft>
              <a:buSzPts val="1800"/>
              <a:buChar char="–"/>
            </a:pPr>
            <a:r>
              <a:rPr lang="en-US" dirty="0"/>
              <a:t>With Line-coverage turned on</a:t>
            </a:r>
            <a:endParaRPr dirty="0"/>
          </a:p>
          <a:p>
            <a:pPr marL="512064" lvl="1" indent="-219455" algn="l" rtl="0">
              <a:lnSpc>
                <a:spcPct val="100000"/>
              </a:lnSpc>
              <a:spcBef>
                <a:spcPts val="600"/>
              </a:spcBef>
              <a:spcAft>
                <a:spcPts val="0"/>
              </a:spcAft>
              <a:buSzPts val="1800"/>
              <a:buChar char="–"/>
            </a:pPr>
            <a:r>
              <a:rPr lang="en-US" dirty="0"/>
              <a:t>Full coverage runs every 3-4 weeks after that.</a:t>
            </a:r>
            <a:endParaRPr dirty="0"/>
          </a:p>
          <a:p>
            <a:pPr marL="512064" lvl="1" indent="-219455" algn="l" rtl="0">
              <a:lnSpc>
                <a:spcPct val="100000"/>
              </a:lnSpc>
              <a:spcBef>
                <a:spcPts val="600"/>
              </a:spcBef>
              <a:spcAft>
                <a:spcPts val="0"/>
              </a:spcAft>
              <a:buSzPts val="1800"/>
              <a:buChar char="–"/>
            </a:pPr>
            <a:r>
              <a:rPr lang="en-US" dirty="0"/>
              <a:t>Coverage data must be saved </a:t>
            </a:r>
            <a:r>
              <a:rPr lang="en-US" b="1" dirty="0"/>
              <a:t>per</a:t>
            </a:r>
            <a:r>
              <a:rPr lang="en-US" dirty="0"/>
              <a:t> test</a:t>
            </a:r>
            <a:endParaRPr dirty="0"/>
          </a:p>
          <a:p>
            <a:pPr marL="804672" lvl="2" indent="-228600" algn="l" rtl="0">
              <a:lnSpc>
                <a:spcPct val="100000"/>
              </a:lnSpc>
              <a:spcBef>
                <a:spcPts val="600"/>
              </a:spcBef>
              <a:spcAft>
                <a:spcPts val="0"/>
              </a:spcAft>
              <a:buSzPts val="1600"/>
              <a:buChar char="–"/>
            </a:pPr>
            <a:r>
              <a:rPr lang="en-US" dirty="0"/>
              <a:t>We need individual test to code line mapping data</a:t>
            </a:r>
            <a:endParaRPr dirty="0"/>
          </a:p>
          <a:p>
            <a:pPr marL="512064" lvl="1" indent="-219455" algn="l" rtl="0">
              <a:lnSpc>
                <a:spcPct val="100000"/>
              </a:lnSpc>
              <a:spcBef>
                <a:spcPts val="600"/>
              </a:spcBef>
              <a:spcAft>
                <a:spcPts val="0"/>
              </a:spcAft>
              <a:buSzPts val="1800"/>
              <a:buChar char="–"/>
            </a:pPr>
            <a:r>
              <a:rPr lang="en-US" dirty="0"/>
              <a:t>SNPS will analyze and extract required data from the coverage data</a:t>
            </a:r>
            <a:endParaRPr dirty="0"/>
          </a:p>
          <a:p>
            <a:pPr marL="173736" lvl="0" indent="-46736" algn="l" rtl="0">
              <a:lnSpc>
                <a:spcPct val="100000"/>
              </a:lnSpc>
              <a:spcBef>
                <a:spcPts val="600"/>
              </a:spcBef>
              <a:spcAft>
                <a:spcPts val="0"/>
              </a:spcAft>
              <a:buSzPts val="2000"/>
              <a:buNone/>
            </a:pPr>
            <a:endParaRPr dirty="0"/>
          </a:p>
          <a:p>
            <a:pPr marL="173736" lvl="0" indent="-173736" algn="l" rtl="0">
              <a:lnSpc>
                <a:spcPct val="100000"/>
              </a:lnSpc>
              <a:spcBef>
                <a:spcPts val="600"/>
              </a:spcBef>
              <a:spcAft>
                <a:spcPts val="0"/>
              </a:spcAft>
              <a:buSzPts val="2000"/>
              <a:buChar char="•"/>
            </a:pPr>
            <a:r>
              <a:rPr lang="en-US" dirty="0"/>
              <a:t>May require 45+ days </a:t>
            </a:r>
            <a:endParaRPr dirty="0"/>
          </a:p>
          <a:p>
            <a:pPr marL="512064" lvl="1" indent="-219455" algn="l" rtl="0">
              <a:lnSpc>
                <a:spcPct val="100000"/>
              </a:lnSpc>
              <a:spcBef>
                <a:spcPts val="600"/>
              </a:spcBef>
              <a:spcAft>
                <a:spcPts val="0"/>
              </a:spcAft>
              <a:buSzPts val="1800"/>
              <a:buChar char="–"/>
            </a:pPr>
            <a:r>
              <a:rPr lang="en-US" dirty="0"/>
              <a:t>if the distribution of tests varies considerably OR</a:t>
            </a:r>
            <a:endParaRPr dirty="0"/>
          </a:p>
          <a:p>
            <a:pPr marL="512064" lvl="1" indent="-219455" algn="l" rtl="0">
              <a:lnSpc>
                <a:spcPct val="100000"/>
              </a:lnSpc>
              <a:spcBef>
                <a:spcPts val="600"/>
              </a:spcBef>
              <a:spcAft>
                <a:spcPts val="0"/>
              </a:spcAft>
              <a:buSzPts val="1800"/>
              <a:buChar char="–"/>
            </a:pPr>
            <a:r>
              <a:rPr lang="en-US" dirty="0"/>
              <a:t>The number of </a:t>
            </a:r>
            <a:r>
              <a:rPr lang="en-US" dirty="0" err="1"/>
              <a:t>changelists</a:t>
            </a:r>
            <a:r>
              <a:rPr lang="en-US" dirty="0"/>
              <a:t> varies considerably OR</a:t>
            </a:r>
            <a:endParaRPr dirty="0"/>
          </a:p>
          <a:p>
            <a:pPr marL="512064" lvl="1" indent="-219455" algn="l" rtl="0">
              <a:lnSpc>
                <a:spcPct val="100000"/>
              </a:lnSpc>
              <a:spcBef>
                <a:spcPts val="600"/>
              </a:spcBef>
              <a:spcAft>
                <a:spcPts val="0"/>
              </a:spcAft>
              <a:buSzPts val="1800"/>
              <a:buChar char="–"/>
            </a:pPr>
            <a:r>
              <a:rPr lang="en-US" dirty="0"/>
              <a:t>Both</a:t>
            </a:r>
            <a:endParaRPr dirty="0"/>
          </a:p>
        </p:txBody>
      </p:sp>
      <p:sp>
        <p:nvSpPr>
          <p:cNvPr id="553" name="Google Shape;553;p10"/>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200"/>
              <a:buFont typeface="Arial"/>
              <a:buNone/>
            </a:pPr>
            <a:r>
              <a:rPr lang="en-US"/>
              <a:t>Minimum data and workflow for predictive model</a:t>
            </a:r>
            <a:endParaRPr/>
          </a:p>
          <a:p>
            <a:pPr marL="0" lvl="0" indent="0" algn="l" rtl="0">
              <a:lnSpc>
                <a:spcPct val="100000"/>
              </a:lnSpc>
              <a:spcBef>
                <a:spcPts val="0"/>
              </a:spcBef>
              <a:spcAft>
                <a:spcPts val="0"/>
              </a:spcAft>
              <a:buSzPts val="2200"/>
              <a:buFont typeface="Arial"/>
              <a:buNone/>
            </a:pPr>
            <a:endParaRPr/>
          </a:p>
        </p:txBody>
      </p:sp>
      <p:sp>
        <p:nvSpPr>
          <p:cNvPr id="554" name="Google Shape;554;p10"/>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dirty="0"/>
              <a:t>Data Requirements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60" name="Google Shape;560;p11"/>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73736" lvl="0" indent="-173736" algn="l" rtl="0">
              <a:lnSpc>
                <a:spcPct val="100000"/>
              </a:lnSpc>
              <a:spcBef>
                <a:spcPts val="0"/>
              </a:spcBef>
              <a:spcAft>
                <a:spcPts val="0"/>
              </a:spcAft>
              <a:buSzPts val="1800"/>
              <a:buChar char="•"/>
            </a:pPr>
            <a:r>
              <a:rPr lang="en-US" sz="1800"/>
              <a:t>Periodic coverage runs on entire target test-list (~once every 2-4 weeks)</a:t>
            </a:r>
            <a:endParaRPr/>
          </a:p>
          <a:p>
            <a:pPr marL="173736" lvl="0" indent="-173736" algn="l" rtl="0">
              <a:lnSpc>
                <a:spcPct val="100000"/>
              </a:lnSpc>
              <a:spcBef>
                <a:spcPts val="600"/>
              </a:spcBef>
              <a:spcAft>
                <a:spcPts val="0"/>
              </a:spcAft>
              <a:buSzPts val="1800"/>
              <a:buChar char="•"/>
            </a:pPr>
            <a:r>
              <a:rPr lang="en-US" sz="1800"/>
              <a:t>Periodic Pass/fail report and .vdb files for all library of possible tests to select from</a:t>
            </a:r>
            <a:endParaRPr/>
          </a:p>
          <a:p>
            <a:pPr marL="512064" lvl="1" indent="-219455" algn="l" rtl="0">
              <a:lnSpc>
                <a:spcPct val="100000"/>
              </a:lnSpc>
              <a:spcBef>
                <a:spcPts val="600"/>
              </a:spcBef>
              <a:spcAft>
                <a:spcPts val="0"/>
              </a:spcAft>
              <a:buSzPts val="1600"/>
              <a:buChar char="–"/>
            </a:pPr>
            <a:r>
              <a:rPr lang="en-US" sz="1600"/>
              <a:t>Period is equal to period of regular regressions</a:t>
            </a:r>
            <a:endParaRPr/>
          </a:p>
          <a:p>
            <a:pPr marL="173736" lvl="0" indent="-173736" algn="l" rtl="0">
              <a:lnSpc>
                <a:spcPct val="100000"/>
              </a:lnSpc>
              <a:spcBef>
                <a:spcPts val="600"/>
              </a:spcBef>
              <a:spcAft>
                <a:spcPts val="0"/>
              </a:spcAft>
              <a:buSzPts val="1800"/>
              <a:buChar char="•"/>
            </a:pPr>
            <a:r>
              <a:rPr lang="en-US" sz="1800"/>
              <a:t>Historical Pass/Fail reports for regression runs including failed changelists</a:t>
            </a:r>
            <a:endParaRPr sz="1800"/>
          </a:p>
          <a:p>
            <a:pPr marL="512064" lvl="1" indent="-219455" algn="l" rtl="0">
              <a:lnSpc>
                <a:spcPct val="100000"/>
              </a:lnSpc>
              <a:spcBef>
                <a:spcPts val="600"/>
              </a:spcBef>
              <a:spcAft>
                <a:spcPts val="0"/>
              </a:spcAft>
              <a:buSzPts val="1600"/>
              <a:buChar char="–"/>
            </a:pPr>
            <a:r>
              <a:rPr lang="en-US" sz="1600"/>
              <a:t>Min 30 days of data to get any decent results from ITS. </a:t>
            </a:r>
            <a:endParaRPr/>
          </a:p>
          <a:p>
            <a:pPr marL="512064" lvl="1" indent="-219455" algn="l" rtl="0">
              <a:lnSpc>
                <a:spcPct val="100000"/>
              </a:lnSpc>
              <a:spcBef>
                <a:spcPts val="600"/>
              </a:spcBef>
              <a:spcAft>
                <a:spcPts val="0"/>
              </a:spcAft>
              <a:buSzPts val="1600"/>
              <a:buChar char="–"/>
            </a:pPr>
            <a:r>
              <a:rPr lang="en-US" sz="1600"/>
              <a:t>This is similar to the *.rpt/.vdb files that is generated in regular runs</a:t>
            </a:r>
            <a:endParaRPr/>
          </a:p>
          <a:p>
            <a:pPr marL="173736" lvl="0" indent="-173736" algn="l" rtl="0">
              <a:lnSpc>
                <a:spcPct val="100000"/>
              </a:lnSpc>
              <a:spcBef>
                <a:spcPts val="600"/>
              </a:spcBef>
              <a:spcAft>
                <a:spcPts val="0"/>
              </a:spcAft>
              <a:buSzPts val="1800"/>
              <a:buChar char="•"/>
            </a:pPr>
            <a:r>
              <a:rPr lang="en-US" sz="1800"/>
              <a:t>Perforce/GIT: Changelist information</a:t>
            </a:r>
            <a:endParaRPr/>
          </a:p>
          <a:p>
            <a:pPr marL="512064" lvl="1" indent="-219455" algn="l" rtl="0">
              <a:lnSpc>
                <a:spcPct val="100000"/>
              </a:lnSpc>
              <a:spcBef>
                <a:spcPts val="600"/>
              </a:spcBef>
              <a:spcAft>
                <a:spcPts val="0"/>
              </a:spcAft>
              <a:buSzPts val="1600"/>
              <a:buChar char="–"/>
            </a:pPr>
            <a:r>
              <a:rPr lang="en-US" sz="1600"/>
              <a:t>RTL changes. </a:t>
            </a:r>
            <a:endParaRPr/>
          </a:p>
          <a:p>
            <a:pPr marL="512064" lvl="1" indent="-219455" algn="l" rtl="0">
              <a:lnSpc>
                <a:spcPct val="100000"/>
              </a:lnSpc>
              <a:spcBef>
                <a:spcPts val="600"/>
              </a:spcBef>
              <a:spcAft>
                <a:spcPts val="0"/>
              </a:spcAft>
              <a:buSzPts val="1600"/>
              <a:buChar char="–"/>
            </a:pPr>
            <a:r>
              <a:rPr lang="en-US" sz="1600"/>
              <a:t>Ideally, how to filter out the non-RTL changes (like configuration, docs, etc,.)</a:t>
            </a:r>
            <a:endParaRPr/>
          </a:p>
          <a:p>
            <a:pPr marL="173736" lvl="0" indent="-173736" algn="l" rtl="0">
              <a:lnSpc>
                <a:spcPct val="100000"/>
              </a:lnSpc>
              <a:spcBef>
                <a:spcPts val="600"/>
              </a:spcBef>
              <a:spcAft>
                <a:spcPts val="0"/>
              </a:spcAft>
              <a:buSzPts val="1800"/>
              <a:buChar char="•"/>
            </a:pPr>
            <a:r>
              <a:rPr lang="en-US" sz="1800"/>
              <a:t>Feature extraction from turn-in code:</a:t>
            </a:r>
            <a:endParaRPr/>
          </a:p>
          <a:p>
            <a:pPr marL="292608" lvl="1" indent="0" algn="l" rtl="0">
              <a:lnSpc>
                <a:spcPct val="100000"/>
              </a:lnSpc>
              <a:spcBef>
                <a:spcPts val="600"/>
              </a:spcBef>
              <a:spcAft>
                <a:spcPts val="0"/>
              </a:spcAft>
              <a:buSzPts val="1600"/>
              <a:buNone/>
            </a:pPr>
            <a:r>
              <a:rPr lang="en-US" sz="1600"/>
              <a:t>This extracts features from the RTL changes in the sandbox for the run</a:t>
            </a:r>
            <a:endParaRPr/>
          </a:p>
        </p:txBody>
      </p:sp>
      <p:sp>
        <p:nvSpPr>
          <p:cNvPr id="561" name="Google Shape;561;p11"/>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200"/>
              <a:buFont typeface="Arial"/>
              <a:buNone/>
            </a:pPr>
            <a:r>
              <a:rPr lang="en-US"/>
              <a:t>Minimum data for predictive model</a:t>
            </a:r>
            <a:endParaRPr/>
          </a:p>
        </p:txBody>
      </p:sp>
      <p:sp>
        <p:nvSpPr>
          <p:cNvPr id="559" name="Google Shape;559;p1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Arial"/>
              <a:buNone/>
            </a:pPr>
            <a:r>
              <a:rPr lang="en-US"/>
              <a:t>Data Requirements</a:t>
            </a:r>
            <a:endParaRPr/>
          </a:p>
        </p:txBody>
      </p:sp>
      <p:sp>
        <p:nvSpPr>
          <p:cNvPr id="562" name="Google Shape;562;p11"/>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efault Theme">
  <a:themeElements>
    <a:clrScheme name="Default Theme">
      <a:dk1>
        <a:srgbClr val="000000"/>
      </a:dk1>
      <a:lt1>
        <a:srgbClr val="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rgbClr val="000000"/>
      </a:dk1>
      <a:lt1>
        <a:srgbClr val="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{739466A7-A657-914E-9C5B-33A429A3B4AE}tf16401369</Template>
  <TotalTime>6416</TotalTime>
  <Words>3336</Words>
  <Application>Microsoft Macintosh PowerPoint</Application>
  <PresentationFormat>宽屏</PresentationFormat>
  <Paragraphs>691</Paragraphs>
  <Slides>42</Slides>
  <Notes>42</Notes>
  <HiddenSlides>5</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42</vt:i4>
      </vt:variant>
    </vt:vector>
  </HeadingPairs>
  <TitlesOfParts>
    <vt:vector size="51" baseType="lpstr">
      <vt:lpstr>等线</vt:lpstr>
      <vt:lpstr>等线 Light</vt:lpstr>
      <vt:lpstr>Arial Rounded</vt:lpstr>
      <vt:lpstr>Noto Sans Symbols</vt:lpstr>
      <vt:lpstr>Arial</vt:lpstr>
      <vt:lpstr>Calibri</vt:lpstr>
      <vt:lpstr>Wingdings</vt:lpstr>
      <vt:lpstr>Default Theme</vt:lpstr>
      <vt:lpstr>Office 主题​​</vt:lpstr>
      <vt:lpstr>Intelligent Test Selection</vt:lpstr>
      <vt:lpstr>Agenda</vt:lpstr>
      <vt:lpstr>Intelligent Regression Test Selection</vt:lpstr>
      <vt:lpstr>Test Selection in the Product Development Flow</vt:lpstr>
      <vt:lpstr>Foresight Intelligent Test Selection: High-level Architecture</vt:lpstr>
      <vt:lpstr>Foresight ITS</vt:lpstr>
      <vt:lpstr>Data Requirements</vt:lpstr>
      <vt:lpstr>Data Requirements</vt:lpstr>
      <vt:lpstr>Data Requirements</vt:lpstr>
      <vt:lpstr>ITS: Data-flow and Bootstrapping</vt:lpstr>
      <vt:lpstr>Precision vs. Recall</vt:lpstr>
      <vt:lpstr>ITS in production</vt:lpstr>
      <vt:lpstr>Data Discovery Tool</vt:lpstr>
      <vt:lpstr>Data Discovery Tool</vt:lpstr>
      <vt:lpstr>PowerPoint 演示文稿</vt:lpstr>
      <vt:lpstr>PowerPoint 演示文稿</vt:lpstr>
      <vt:lpstr>PowerPoint 演示文稿</vt:lpstr>
      <vt:lpstr>PowerPoint 演示文稿</vt:lpstr>
      <vt:lpstr>PowerPoint 演示文稿</vt:lpstr>
      <vt:lpstr>ITS</vt:lpstr>
      <vt:lpstr>ITS – Components </vt:lpstr>
      <vt:lpstr>Intelligent Test Selection – Online Mode</vt:lpstr>
      <vt:lpstr>Test Selection in the Product Development Flow</vt:lpstr>
      <vt:lpstr>Intelligent Test Selection: High-level Architecture</vt:lpstr>
      <vt:lpstr>ITS Services</vt:lpstr>
      <vt:lpstr>ITS – Product Onboarding</vt:lpstr>
      <vt:lpstr>Registration flow</vt:lpstr>
      <vt:lpstr>Registration flow  for customers</vt:lpstr>
      <vt:lpstr>Customer flow</vt:lpstr>
      <vt:lpstr>Customer flow</vt:lpstr>
      <vt:lpstr>Customer Check-in flow</vt:lpstr>
      <vt:lpstr>Check-in Flow in CI System</vt:lpstr>
      <vt:lpstr>PowerPoint 演示文稿</vt:lpstr>
      <vt:lpstr>Modified code block (Scope) </vt:lpstr>
      <vt:lpstr>Step-by-Step Process</vt:lpstr>
      <vt:lpstr>FLOW to Determine MCB (scopes) to Design</vt:lpstr>
      <vt:lpstr>Registering MCB (scopes)</vt:lpstr>
      <vt:lpstr>Flow of events for Testlist prediction</vt:lpstr>
      <vt:lpstr>Containers</vt:lpstr>
      <vt:lpstr>Introduction to Docker Container </vt:lpstr>
      <vt:lpstr>ITS Installation Prerequisites</vt:lpstr>
      <vt:lpstr>ITS Installer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Test Selection</dc:title>
  <dc:creator>Pavneet Singh</dc:creator>
  <cp:lastModifiedBy>Haoning Xia</cp:lastModifiedBy>
  <cp:revision>2</cp:revision>
  <dcterms:created xsi:type="dcterms:W3CDTF">2021-03-10T20:27:03Z</dcterms:created>
  <dcterms:modified xsi:type="dcterms:W3CDTF">2021-10-08T05:52:45Z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0x010100D2165F2D4B158A43A60AB198FC6893FB</vt:lpwstr>
  </property>
</Properties>
</file>