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54.xml" ContentType="application/vnd.openxmlformats-officedocument.presentationml.notesSlide+xml"/>
  <Override PartName="/ppt/notesSlides/notesSlide2.xml" ContentType="application/vnd.openxmlformats-officedocument.presentationml.notesSlide+xml"/>
  <Override PartName="/ppt/notesSlides/notesSlide55.xml" ContentType="application/vnd.openxmlformats-officedocument.presentationml.notesSlide+xml"/>
  <Override PartName="/ppt/notesSlides/notesSlide3.xml" ContentType="application/vnd.openxmlformats-officedocument.presentationml.notesSlide+xml"/>
  <Override PartName="/ppt/notesSlides/notesSlide5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58.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70.xml" ContentType="application/vnd.openxmlformats-officedocument.presentationml.notesSlide+xml"/>
  <Override PartName="/ppt/notesSlides/notesSlide9.xml" ContentType="application/vnd.openxmlformats-officedocument.presentationml.notesSlide+xml"/>
  <Override PartName="/ppt/notesSlides/notesSlide71.xml" ContentType="application/vnd.openxmlformats-officedocument.presentationml.notesSlide+xml"/>
  <Override PartName="/ppt/notesSlides/notesSlide14.xml" ContentType="application/vnd.openxmlformats-officedocument.presentationml.notesSlide+xml"/>
  <Override PartName="/ppt/notesSlides/notesSlide81.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78.xml" ContentType="application/vnd.openxmlformats-officedocument.presentationml.notesSlide+xml"/>
  <Override PartName="/ppt/notesSlides/notesSlide22.xml" ContentType="application/vnd.openxmlformats-officedocument.presentationml.notesSlide+xml"/>
  <Override PartName="/ppt/notesSlides/notesSlide79.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1.xml.rels" ContentType="application/vnd.openxmlformats-package.relationships+xml"/>
  <Override PartName="/ppt/notesSlides/_rels/notesSlide57.xml.rels" ContentType="application/vnd.openxmlformats-package.relationships+xml"/>
  <Override PartName="/ppt/notesSlides/_rels/notesSlide54.xml.rels" ContentType="application/vnd.openxmlformats-package.relationships+xml"/>
  <Override PartName="/ppt/notesSlides/_rels/notesSlide2.xml.rels" ContentType="application/vnd.openxmlformats-package.relationships+xml"/>
  <Override PartName="/ppt/notesSlides/_rels/notesSlide55.xml.rels" ContentType="application/vnd.openxmlformats-package.relationships+xml"/>
  <Override PartName="/ppt/notesSlides/_rels/notesSlide3.xml.rels" ContentType="application/vnd.openxmlformats-package.relationships+xml"/>
  <Override PartName="/ppt/notesSlides/_rels/notesSlide56.xml.rels" ContentType="application/vnd.openxmlformats-package.relationships+xml"/>
  <Override PartName="/ppt/notesSlides/_rels/notesSlide4.xml.rels" ContentType="application/vnd.openxmlformats-package.relationships+xml"/>
  <Override PartName="/ppt/notesSlides/_rels/notesSlide47.xml.rels" ContentType="application/vnd.openxmlformats-package.relationships+xml"/>
  <Override PartName="/ppt/notesSlides/_rels/notesSlide5.xml.rels" ContentType="application/vnd.openxmlformats-package.relationships+xml"/>
  <Override PartName="/ppt/notesSlides/_rels/notesSlide58.xml.rels" ContentType="application/vnd.openxmlformats-package.relationships+xml"/>
  <Override PartName="/ppt/notesSlides/_rels/notesSlide6.xml.rels" ContentType="application/vnd.openxmlformats-package.relationships+xml"/>
  <Override PartName="/ppt/notesSlides/_rels/notesSlide49.xml.rels" ContentType="application/vnd.openxmlformats-package.relationships+xml"/>
  <Override PartName="/ppt/notesSlides/_rels/notesSlide7.xml.rels" ContentType="application/vnd.openxmlformats-package.relationships+xml"/>
  <Override PartName="/ppt/notesSlides/_rels/notesSlide60.xml.rels" ContentType="application/vnd.openxmlformats-package.relationships+xml"/>
  <Override PartName="/ppt/notesSlides/_rels/notesSlide70.xml.rels" ContentType="application/vnd.openxmlformats-package.relationships+xml"/>
  <Override PartName="/ppt/notesSlides/_rels/notesSlide8.xml.rels" ContentType="application/vnd.openxmlformats-package.relationships+xml"/>
  <Override PartName="/ppt/notesSlides/_rels/notesSlide61.xml.rels" ContentType="application/vnd.openxmlformats-package.relationships+xml"/>
  <Override PartName="/ppt/notesSlides/_rels/notesSlide71.xml.rels" ContentType="application/vnd.openxmlformats-package.relationships+xml"/>
  <Override PartName="/ppt/notesSlides/_rels/notesSlide9.xml.rels" ContentType="application/vnd.openxmlformats-package.relationships+xml"/>
  <Override PartName="/ppt/notesSlides/_rels/notesSlide62.xml.rels" ContentType="application/vnd.openxmlformats-package.relationships+xml"/>
  <Override PartName="/ppt/notesSlides/_rels/notesSlide81.xml.rels" ContentType="application/vnd.openxmlformats-package.relationships+xml"/>
  <Override PartName="/ppt/notesSlides/_rels/notesSlide14.xml.rels" ContentType="application/vnd.openxmlformats-package.relationships+xml"/>
  <Override PartName="/ppt/notesSlides/_rels/notesSlide19.xml.rels" ContentType="application/vnd.openxmlformats-package.relationships+xml"/>
  <Override PartName="/ppt/notesSlides/_rels/notesSlide78.xml.rels" ContentType="application/vnd.openxmlformats-package.relationships+xml"/>
  <Override PartName="/ppt/notesSlides/_rels/notesSlide21.xml.rels" ContentType="application/vnd.openxmlformats-package.relationships+xml"/>
  <Override PartName="/ppt/notesSlides/_rels/notesSlide79.xml.rels" ContentType="application/vnd.openxmlformats-package.relationships+xml"/>
  <Override PartName="/ppt/notesSlides/_rels/notesSlide22.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9.xml.rels" ContentType="application/vnd.openxmlformats-package.relationships+xml"/>
  <Override PartName="/ppt/notesSlides/_rels/notesSlide63.xml.rels" ContentType="application/vnd.openxmlformats-package.relationships+xml"/>
  <Override PartName="/ppt/notesSlides/_rels/notesSlide64.xml.rels" ContentType="application/vnd.openxmlformats-package.relationships+xml"/>
  <Override PartName="/ppt/notesSlides/_rels/notesSlide65.xml.rels" ContentType="application/vnd.openxmlformats-package.relationships+xml"/>
  <Override PartName="/ppt/notesSlides/_rels/notesSlide66.xml.rels" ContentType="application/vnd.openxmlformats-package.relationships+xml"/>
  <Override PartName="/ppt/notesSlides/_rels/notesSlide67.xml.rels" ContentType="application/vnd.openxmlformats-package.relationships+xml"/>
  <Override PartName="/ppt/notesSlides/_rels/notesSlide68.xml.rels" ContentType="application/vnd.openxmlformats-package.relationships+xml"/>
  <Override PartName="/ppt/notesSlides/_rels/notesSlide69.xml.rels" ContentType="application/vnd.openxmlformats-package.relationships+xml"/>
  <Override PartName="/ppt/notesSlides/_rels/notesSlide75.xml.rels" ContentType="application/vnd.openxmlformats-package.relationships+xml"/>
  <Override PartName="/ppt/notesSlides/_rels/notesSlide76.xml.rels" ContentType="application/vnd.openxmlformats-package.relationships+xml"/>
  <Override PartName="/ppt/notesSlides/_rels/notesSlide77.xml.rels" ContentType="application/vnd.openxmlformats-package.relationships+xml"/>
  <Override PartName="/ppt/notesSlides/_rels/notesSlide80.xml.rels" ContentType="application/vnd.openxmlformats-package.relationships+xml"/>
  <Override PartName="/ppt/notesSlides/_rels/notesSlide82.xml.rels" ContentType="application/vnd.openxmlformats-package.relationships+xml"/>
  <Override PartName="/ppt/notesSlides/_rels/notesSlide83.xml.rels" ContentType="application/vnd.openxmlformats-package.relationships+xml"/>
  <Override PartName="/ppt/notesSlides/_rels/notesSlide84.xml.rels" ContentType="application/vnd.openxmlformats-package.relationships+xml"/>
  <Override PartName="/ppt/notesSlides/notesSlide36.xml" ContentType="application/vnd.openxmlformats-officedocument.presentationml.notesSlide+xml"/>
  <Override PartName="/ppt/notesSlides/notesSlide39.xml" ContentType="application/vnd.openxmlformats-officedocument.presentationml.notesSlide+xml"/>
  <Override PartName="/ppt/notesSlides/notesSlide47.xml" ContentType="application/vnd.openxmlformats-officedocument.presentationml.notesSlide+xml"/>
  <Override PartName="/ppt/notesSlides/notesSlide4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80.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media/image28.png" ContentType="image/png"/>
  <Override PartName="/ppt/media/image1.jpeg" ContentType="image/jpeg"/>
  <Override PartName="/ppt/media/image46.png" ContentType="image/png"/>
  <Override PartName="/ppt/media/image2.wmf" ContentType="image/x-wmf"/>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7.png" ContentType="image/png"/>
  <Override PartName="/ppt/media/image48.png" ContentType="image/png"/>
  <Override PartName="/ppt/media/image49.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7.xml.rels" ContentType="application/vnd.openxmlformats-package.relationships+xml"/>
  <Override PartName="/ppt/slides/_rels/slide78.xml.rels" ContentType="application/vnd.openxmlformats-package.relationships+xml"/>
  <Override PartName="/ppt/slides/_rels/slide79.xml.rels" ContentType="application/vnd.openxmlformats-package.relationships+xml"/>
  <Override PartName="/ppt/slides/_rels/slide80.xml.rels" ContentType="application/vnd.openxmlformats-package.relationships+xml"/>
  <Override PartName="/ppt/slides/_rels/slide81.xml.rels" ContentType="application/vnd.openxmlformats-package.relationships+xml"/>
  <Override PartName="/ppt/slides/_rels/slide82.xml.rels" ContentType="application/vnd.openxmlformats-package.relationships+xml"/>
  <Override PartName="/ppt/slides/_rels/slide83.xml.rels" ContentType="application/vnd.openxmlformats-package.relationships+xml"/>
  <Override PartName="/ppt/slides/_rels/slide84.xml.rels" ContentType="application/vnd.openxmlformats-package.relationships+xml"/>
  <Override PartName="/ppt/slides/_rels/slide85.xml.rels" ContentType="application/vnd.openxmlformats-package.relationships+xml"/>
  <Override PartName="/ppt/slides/_rels/slide86.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 id="340" r:id="rId98"/>
    <p:sldId id="341" r:id="rId9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Relationship Id="rId44" Type="http://schemas.openxmlformats.org/officeDocument/2006/relationships/slide" Target="slides/slide31.xml"/><Relationship Id="rId45" Type="http://schemas.openxmlformats.org/officeDocument/2006/relationships/slide" Target="slides/slide32.xml"/><Relationship Id="rId46" Type="http://schemas.openxmlformats.org/officeDocument/2006/relationships/slide" Target="slides/slide33.xml"/><Relationship Id="rId47" Type="http://schemas.openxmlformats.org/officeDocument/2006/relationships/slide" Target="slides/slide34.xml"/><Relationship Id="rId48" Type="http://schemas.openxmlformats.org/officeDocument/2006/relationships/slide" Target="slides/slide35.xml"/><Relationship Id="rId49" Type="http://schemas.openxmlformats.org/officeDocument/2006/relationships/slide" Target="slides/slide36.xml"/><Relationship Id="rId50" Type="http://schemas.openxmlformats.org/officeDocument/2006/relationships/slide" Target="slides/slide37.xml"/><Relationship Id="rId51" Type="http://schemas.openxmlformats.org/officeDocument/2006/relationships/slide" Target="slides/slide38.xml"/><Relationship Id="rId52" Type="http://schemas.openxmlformats.org/officeDocument/2006/relationships/slide" Target="slides/slide39.xml"/><Relationship Id="rId53" Type="http://schemas.openxmlformats.org/officeDocument/2006/relationships/slide" Target="slides/slide40.xml"/><Relationship Id="rId54" Type="http://schemas.openxmlformats.org/officeDocument/2006/relationships/slide" Target="slides/slide41.xml"/><Relationship Id="rId55" Type="http://schemas.openxmlformats.org/officeDocument/2006/relationships/slide" Target="slides/slide42.xml"/><Relationship Id="rId56" Type="http://schemas.openxmlformats.org/officeDocument/2006/relationships/slide" Target="slides/slide43.xml"/><Relationship Id="rId57" Type="http://schemas.openxmlformats.org/officeDocument/2006/relationships/slide" Target="slides/slide44.xml"/><Relationship Id="rId58" Type="http://schemas.openxmlformats.org/officeDocument/2006/relationships/slide" Target="slides/slide45.xml"/><Relationship Id="rId59" Type="http://schemas.openxmlformats.org/officeDocument/2006/relationships/slide" Target="slides/slide46.xml"/><Relationship Id="rId60" Type="http://schemas.openxmlformats.org/officeDocument/2006/relationships/slide" Target="slides/slide47.xml"/><Relationship Id="rId61" Type="http://schemas.openxmlformats.org/officeDocument/2006/relationships/slide" Target="slides/slide48.xml"/><Relationship Id="rId62" Type="http://schemas.openxmlformats.org/officeDocument/2006/relationships/slide" Target="slides/slide49.xml"/><Relationship Id="rId63" Type="http://schemas.openxmlformats.org/officeDocument/2006/relationships/slide" Target="slides/slide50.xml"/><Relationship Id="rId64" Type="http://schemas.openxmlformats.org/officeDocument/2006/relationships/slide" Target="slides/slide51.xml"/><Relationship Id="rId65" Type="http://schemas.openxmlformats.org/officeDocument/2006/relationships/slide" Target="slides/slide52.xml"/><Relationship Id="rId66" Type="http://schemas.openxmlformats.org/officeDocument/2006/relationships/slide" Target="slides/slide53.xml"/><Relationship Id="rId67" Type="http://schemas.openxmlformats.org/officeDocument/2006/relationships/slide" Target="slides/slide54.xml"/><Relationship Id="rId68" Type="http://schemas.openxmlformats.org/officeDocument/2006/relationships/slide" Target="slides/slide55.xml"/><Relationship Id="rId69" Type="http://schemas.openxmlformats.org/officeDocument/2006/relationships/slide" Target="slides/slide56.xml"/><Relationship Id="rId70" Type="http://schemas.openxmlformats.org/officeDocument/2006/relationships/slide" Target="slides/slide57.xml"/><Relationship Id="rId71" Type="http://schemas.openxmlformats.org/officeDocument/2006/relationships/slide" Target="slides/slide58.xml"/><Relationship Id="rId72" Type="http://schemas.openxmlformats.org/officeDocument/2006/relationships/slide" Target="slides/slide59.xml"/><Relationship Id="rId73" Type="http://schemas.openxmlformats.org/officeDocument/2006/relationships/slide" Target="slides/slide60.xml"/><Relationship Id="rId74" Type="http://schemas.openxmlformats.org/officeDocument/2006/relationships/slide" Target="slides/slide61.xml"/><Relationship Id="rId75" Type="http://schemas.openxmlformats.org/officeDocument/2006/relationships/slide" Target="slides/slide62.xml"/><Relationship Id="rId76" Type="http://schemas.openxmlformats.org/officeDocument/2006/relationships/slide" Target="slides/slide63.xml"/><Relationship Id="rId77" Type="http://schemas.openxmlformats.org/officeDocument/2006/relationships/slide" Target="slides/slide64.xml"/><Relationship Id="rId78" Type="http://schemas.openxmlformats.org/officeDocument/2006/relationships/slide" Target="slides/slide65.xml"/><Relationship Id="rId79" Type="http://schemas.openxmlformats.org/officeDocument/2006/relationships/slide" Target="slides/slide66.xml"/><Relationship Id="rId80" Type="http://schemas.openxmlformats.org/officeDocument/2006/relationships/slide" Target="slides/slide67.xml"/><Relationship Id="rId81" Type="http://schemas.openxmlformats.org/officeDocument/2006/relationships/slide" Target="slides/slide68.xml"/><Relationship Id="rId82" Type="http://schemas.openxmlformats.org/officeDocument/2006/relationships/slide" Target="slides/slide69.xml"/><Relationship Id="rId83" Type="http://schemas.openxmlformats.org/officeDocument/2006/relationships/slide" Target="slides/slide70.xml"/><Relationship Id="rId84" Type="http://schemas.openxmlformats.org/officeDocument/2006/relationships/slide" Target="slides/slide71.xml"/><Relationship Id="rId85" Type="http://schemas.openxmlformats.org/officeDocument/2006/relationships/slide" Target="slides/slide72.xml"/><Relationship Id="rId86" Type="http://schemas.openxmlformats.org/officeDocument/2006/relationships/slide" Target="slides/slide73.xml"/><Relationship Id="rId87" Type="http://schemas.openxmlformats.org/officeDocument/2006/relationships/slide" Target="slides/slide74.xml"/><Relationship Id="rId88" Type="http://schemas.openxmlformats.org/officeDocument/2006/relationships/slide" Target="slides/slide75.xml"/><Relationship Id="rId89" Type="http://schemas.openxmlformats.org/officeDocument/2006/relationships/slide" Target="slides/slide76.xml"/><Relationship Id="rId90" Type="http://schemas.openxmlformats.org/officeDocument/2006/relationships/slide" Target="slides/slide77.xml"/><Relationship Id="rId91" Type="http://schemas.openxmlformats.org/officeDocument/2006/relationships/slide" Target="slides/slide78.xml"/><Relationship Id="rId92" Type="http://schemas.openxmlformats.org/officeDocument/2006/relationships/slide" Target="slides/slide79.xml"/><Relationship Id="rId93" Type="http://schemas.openxmlformats.org/officeDocument/2006/relationships/slide" Target="slides/slide80.xml"/><Relationship Id="rId94" Type="http://schemas.openxmlformats.org/officeDocument/2006/relationships/slide" Target="slides/slide81.xml"/><Relationship Id="rId95" Type="http://schemas.openxmlformats.org/officeDocument/2006/relationships/slide" Target="slides/slide82.xml"/><Relationship Id="rId96" Type="http://schemas.openxmlformats.org/officeDocument/2006/relationships/slide" Target="slides/slide83.xml"/><Relationship Id="rId97" Type="http://schemas.openxmlformats.org/officeDocument/2006/relationships/slide" Target="slides/slide84.xml"/><Relationship Id="rId98" Type="http://schemas.openxmlformats.org/officeDocument/2006/relationships/slide" Target="slides/slide85.xml"/><Relationship Id="rId99" Type="http://schemas.openxmlformats.org/officeDocument/2006/relationships/slide" Target="slides/slide86.xml"/><Relationship Id="rId10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trike="noStrike" u="none">
                <a:solidFill>
                  <a:schemeClr val="dk1"/>
                </a:solidFill>
                <a:uFillTx/>
                <a:latin typeface="Arial"/>
              </a:rPr>
              <a:t>Click to move the slide</a:t>
            </a:r>
            <a:endParaRPr b="0" lang="en-US" sz="1800" strike="noStrike" u="none">
              <a:solidFill>
                <a:schemeClr val="dk1"/>
              </a:solidFill>
              <a:uFillTx/>
              <a:latin typeface="Arial"/>
            </a:endParaRPr>
          </a:p>
        </p:txBody>
      </p:sp>
      <p:sp>
        <p:nvSpPr>
          <p:cNvPr id="7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71"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&lt;header&gt;</a:t>
            </a:r>
            <a:endParaRPr b="0" lang="en-US" sz="1400" strike="noStrike" u="none">
              <a:solidFill>
                <a:srgbClr val="000000"/>
              </a:solidFill>
              <a:uFillTx/>
              <a:latin typeface="Times New Roman"/>
            </a:endParaRPr>
          </a:p>
        </p:txBody>
      </p:sp>
      <p:sp>
        <p:nvSpPr>
          <p:cNvPr id="72" name="PlaceHolder 4"/>
          <p:cNvSpPr>
            <a:spLocks noGrp="1"/>
          </p:cNvSpPr>
          <p:nvPr>
            <p:ph type="dt" idx="30"/>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73" name="PlaceHolder 5"/>
          <p:cNvSpPr>
            <a:spLocks noGrp="1"/>
          </p:cNvSpPr>
          <p:nvPr>
            <p:ph type="ftr" idx="31"/>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74" name="PlaceHolder 6"/>
          <p:cNvSpPr>
            <a:spLocks noGrp="1"/>
          </p:cNvSpPr>
          <p:nvPr>
            <p:ph type="sldNum" idx="32"/>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51EFCB4E-9AAC-49F7-A5F1-AC1B4DF9C5EA}"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sldImg"/>
          </p:nvPr>
        </p:nvSpPr>
        <p:spPr>
          <a:xfrm>
            <a:off x="685800" y="1143000"/>
            <a:ext cx="5486040" cy="3085920"/>
          </a:xfrm>
          <a:prstGeom prst="rect">
            <a:avLst/>
          </a:prstGeom>
          <a:ln w="0">
            <a:noFill/>
          </a:ln>
        </p:spPr>
      </p:sp>
      <p:sp>
        <p:nvSpPr>
          <p:cNvPr id="45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59" name="PlaceHolder 3"/>
          <p:cNvSpPr>
            <a:spLocks noGrp="1"/>
          </p:cNvSpPr>
          <p:nvPr>
            <p:ph type="sldNum" idx="80"/>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1691D5A4-5FED-41F7-A30E-6B65A477345F}"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PlaceHolder 1"/>
          <p:cNvSpPr>
            <a:spLocks noGrp="1"/>
          </p:cNvSpPr>
          <p:nvPr>
            <p:ph type="sldImg"/>
          </p:nvPr>
        </p:nvSpPr>
        <p:spPr>
          <a:xfrm>
            <a:off x="685800" y="1143000"/>
            <a:ext cx="5486040" cy="3085920"/>
          </a:xfrm>
          <a:prstGeom prst="rect">
            <a:avLst/>
          </a:prstGeom>
          <a:ln w="0">
            <a:noFill/>
          </a:ln>
        </p:spPr>
      </p:sp>
      <p:sp>
        <p:nvSpPr>
          <p:cNvPr id="48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86" name="PlaceHolder 3"/>
          <p:cNvSpPr>
            <a:spLocks noGrp="1"/>
          </p:cNvSpPr>
          <p:nvPr>
            <p:ph type="sldNum" idx="89"/>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98C1284E-1CE4-44EF-B7A5-4738884939EB}"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sldImg"/>
          </p:nvPr>
        </p:nvSpPr>
        <p:spPr>
          <a:xfrm>
            <a:off x="685800" y="1143000"/>
            <a:ext cx="5486040" cy="3085920"/>
          </a:xfrm>
          <a:prstGeom prst="rect">
            <a:avLst/>
          </a:prstGeom>
          <a:ln w="0">
            <a:noFill/>
          </a:ln>
        </p:spPr>
      </p:sp>
      <p:sp>
        <p:nvSpPr>
          <p:cNvPr id="48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89" name="PlaceHolder 3"/>
          <p:cNvSpPr>
            <a:spLocks noGrp="1"/>
          </p:cNvSpPr>
          <p:nvPr>
            <p:ph type="sldNum" idx="90"/>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0B2F1DB2-B96C-4156-8B20-C1E9027FBCAB}"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sldImg"/>
          </p:nvPr>
        </p:nvSpPr>
        <p:spPr>
          <a:xfrm>
            <a:off x="685800" y="1143000"/>
            <a:ext cx="5486040" cy="3085920"/>
          </a:xfrm>
          <a:prstGeom prst="rect">
            <a:avLst/>
          </a:prstGeom>
          <a:ln w="0">
            <a:noFill/>
          </a:ln>
        </p:spPr>
      </p:sp>
      <p:sp>
        <p:nvSpPr>
          <p:cNvPr id="46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62" name="PlaceHolder 3"/>
          <p:cNvSpPr>
            <a:spLocks noGrp="1"/>
          </p:cNvSpPr>
          <p:nvPr>
            <p:ph type="sldNum" idx="81"/>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DB0A98CB-5AB4-4ECE-B2B6-64EB96A4D397}"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PlaceHolder 1"/>
          <p:cNvSpPr>
            <a:spLocks noGrp="1"/>
          </p:cNvSpPr>
          <p:nvPr>
            <p:ph type="sldImg"/>
          </p:nvPr>
        </p:nvSpPr>
        <p:spPr>
          <a:xfrm>
            <a:off x="685800" y="1143000"/>
            <a:ext cx="5486040" cy="3085920"/>
          </a:xfrm>
          <a:prstGeom prst="rect">
            <a:avLst/>
          </a:prstGeom>
          <a:ln w="0">
            <a:noFill/>
          </a:ln>
        </p:spPr>
      </p:sp>
      <p:sp>
        <p:nvSpPr>
          <p:cNvPr id="49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92" name="PlaceHolder 3"/>
          <p:cNvSpPr>
            <a:spLocks noGrp="1"/>
          </p:cNvSpPr>
          <p:nvPr>
            <p:ph type="sldNum" idx="91"/>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7D48D204-B0E8-419E-B74E-1C8AF8FF9DBB}"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type="sldImg"/>
          </p:nvPr>
        </p:nvSpPr>
        <p:spPr>
          <a:xfrm>
            <a:off x="685800" y="1143000"/>
            <a:ext cx="5486040" cy="3085920"/>
          </a:xfrm>
          <a:prstGeom prst="rect">
            <a:avLst/>
          </a:prstGeom>
          <a:ln w="0">
            <a:noFill/>
          </a:ln>
        </p:spPr>
      </p:sp>
      <p:sp>
        <p:nvSpPr>
          <p:cNvPr id="49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95" name="PlaceHolder 3"/>
          <p:cNvSpPr>
            <a:spLocks noGrp="1"/>
          </p:cNvSpPr>
          <p:nvPr>
            <p:ph type="sldNum" idx="92"/>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D668053A-5E13-47F7-83AD-A76B11FCD0EF}"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PlaceHolder 1"/>
          <p:cNvSpPr>
            <a:spLocks noGrp="1"/>
          </p:cNvSpPr>
          <p:nvPr>
            <p:ph type="sldImg"/>
          </p:nvPr>
        </p:nvSpPr>
        <p:spPr>
          <a:xfrm>
            <a:off x="685800" y="1143000"/>
            <a:ext cx="5486040" cy="3085920"/>
          </a:xfrm>
          <a:prstGeom prst="rect">
            <a:avLst/>
          </a:prstGeom>
          <a:ln w="0">
            <a:noFill/>
          </a:ln>
        </p:spPr>
      </p:sp>
      <p:sp>
        <p:nvSpPr>
          <p:cNvPr id="49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98" name="PlaceHolder 3"/>
          <p:cNvSpPr>
            <a:spLocks noGrp="1"/>
          </p:cNvSpPr>
          <p:nvPr>
            <p:ph type="sldNum" idx="93"/>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158577F5-FC2A-4A78-B004-9F6D6DB07239}"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sldImg"/>
          </p:nvPr>
        </p:nvSpPr>
        <p:spPr>
          <a:xfrm>
            <a:off x="685800" y="1143000"/>
            <a:ext cx="5486040" cy="3085920"/>
          </a:xfrm>
          <a:prstGeom prst="rect">
            <a:avLst/>
          </a:prstGeom>
          <a:ln w="0">
            <a:noFill/>
          </a:ln>
        </p:spPr>
      </p:sp>
      <p:sp>
        <p:nvSpPr>
          <p:cNvPr id="50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01" name="PlaceHolder 3"/>
          <p:cNvSpPr>
            <a:spLocks noGrp="1"/>
          </p:cNvSpPr>
          <p:nvPr>
            <p:ph type="sldNum" idx="94"/>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242E7BA6-E4FF-446B-86CC-A7F9AFF2C4FF}"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sldImg"/>
          </p:nvPr>
        </p:nvSpPr>
        <p:spPr>
          <a:xfrm>
            <a:off x="685800" y="1143000"/>
            <a:ext cx="5486040" cy="3085920"/>
          </a:xfrm>
          <a:prstGeom prst="rect">
            <a:avLst/>
          </a:prstGeom>
          <a:ln w="0">
            <a:noFill/>
          </a:ln>
        </p:spPr>
      </p:sp>
      <p:sp>
        <p:nvSpPr>
          <p:cNvPr id="46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65" name="PlaceHolder 3"/>
          <p:cNvSpPr>
            <a:spLocks noGrp="1"/>
          </p:cNvSpPr>
          <p:nvPr>
            <p:ph type="sldNum" idx="82"/>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2F570BE6-D22C-47B9-9232-7F026D9D6051}"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PlaceHolder 1"/>
          <p:cNvSpPr>
            <a:spLocks noGrp="1"/>
          </p:cNvSpPr>
          <p:nvPr>
            <p:ph type="sldImg"/>
          </p:nvPr>
        </p:nvSpPr>
        <p:spPr>
          <a:xfrm>
            <a:off x="685800" y="1143000"/>
            <a:ext cx="5486040" cy="3085920"/>
          </a:xfrm>
          <a:prstGeom prst="rect">
            <a:avLst/>
          </a:prstGeom>
          <a:ln w="0">
            <a:noFill/>
          </a:ln>
        </p:spPr>
      </p:sp>
      <p:sp>
        <p:nvSpPr>
          <p:cNvPr id="50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04" name="PlaceHolder 3"/>
          <p:cNvSpPr>
            <a:spLocks noGrp="1"/>
          </p:cNvSpPr>
          <p:nvPr>
            <p:ph type="sldNum" idx="95"/>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A905A889-0DD2-49CD-8F04-740086AD2DD5}"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PlaceHolder 1"/>
          <p:cNvSpPr>
            <a:spLocks noGrp="1"/>
          </p:cNvSpPr>
          <p:nvPr>
            <p:ph type="sldImg"/>
          </p:nvPr>
        </p:nvSpPr>
        <p:spPr>
          <a:xfrm>
            <a:off x="685800" y="1143000"/>
            <a:ext cx="5486040" cy="3085920"/>
          </a:xfrm>
          <a:prstGeom prst="rect">
            <a:avLst/>
          </a:prstGeom>
          <a:ln w="0">
            <a:noFill/>
          </a:ln>
        </p:spPr>
      </p:sp>
      <p:sp>
        <p:nvSpPr>
          <p:cNvPr id="50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07" name="PlaceHolder 3"/>
          <p:cNvSpPr>
            <a:spLocks noGrp="1"/>
          </p:cNvSpPr>
          <p:nvPr>
            <p:ph type="sldNum" idx="96"/>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1249E528-525C-4C70-A307-931F01663D1C}"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PlaceHolder 1"/>
          <p:cNvSpPr>
            <a:spLocks noGrp="1"/>
          </p:cNvSpPr>
          <p:nvPr>
            <p:ph type="sldImg"/>
          </p:nvPr>
        </p:nvSpPr>
        <p:spPr>
          <a:xfrm>
            <a:off x="685800" y="1143000"/>
            <a:ext cx="5486040" cy="3085920"/>
          </a:xfrm>
          <a:prstGeom prst="rect">
            <a:avLst/>
          </a:prstGeom>
          <a:ln w="0">
            <a:noFill/>
          </a:ln>
        </p:spPr>
      </p:sp>
      <p:sp>
        <p:nvSpPr>
          <p:cNvPr id="50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10" name="PlaceHolder 3"/>
          <p:cNvSpPr>
            <a:spLocks noGrp="1"/>
          </p:cNvSpPr>
          <p:nvPr>
            <p:ph type="sldNum" idx="97"/>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719031D6-2D3D-4DBB-A98D-5A6C4BF791B4}"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PlaceHolder 1"/>
          <p:cNvSpPr>
            <a:spLocks noGrp="1"/>
          </p:cNvSpPr>
          <p:nvPr>
            <p:ph type="sldImg"/>
          </p:nvPr>
        </p:nvSpPr>
        <p:spPr>
          <a:xfrm>
            <a:off x="685800" y="1143000"/>
            <a:ext cx="5486040" cy="3085920"/>
          </a:xfrm>
          <a:prstGeom prst="rect">
            <a:avLst/>
          </a:prstGeom>
          <a:ln w="0">
            <a:noFill/>
          </a:ln>
        </p:spPr>
      </p:sp>
      <p:sp>
        <p:nvSpPr>
          <p:cNvPr id="51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13" name="PlaceHolder 3"/>
          <p:cNvSpPr>
            <a:spLocks noGrp="1"/>
          </p:cNvSpPr>
          <p:nvPr>
            <p:ph type="sldNum" idx="98"/>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9D143481-9E40-48EB-9397-6FA015D6D4A7}"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PlaceHolder 1"/>
          <p:cNvSpPr>
            <a:spLocks noGrp="1"/>
          </p:cNvSpPr>
          <p:nvPr>
            <p:ph type="sldImg"/>
          </p:nvPr>
        </p:nvSpPr>
        <p:spPr>
          <a:xfrm>
            <a:off x="685800" y="1143000"/>
            <a:ext cx="5486040" cy="3085920"/>
          </a:xfrm>
          <a:prstGeom prst="rect">
            <a:avLst/>
          </a:prstGeom>
          <a:ln w="0">
            <a:noFill/>
          </a:ln>
        </p:spPr>
      </p:sp>
      <p:sp>
        <p:nvSpPr>
          <p:cNvPr id="51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16" name="PlaceHolder 3"/>
          <p:cNvSpPr>
            <a:spLocks noGrp="1"/>
          </p:cNvSpPr>
          <p:nvPr>
            <p:ph type="sldNum" idx="99"/>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434ADFF4-9DC8-4778-B0C9-5C4238CD5E20}"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PlaceHolder 1"/>
          <p:cNvSpPr>
            <a:spLocks noGrp="1"/>
          </p:cNvSpPr>
          <p:nvPr>
            <p:ph type="sldImg"/>
          </p:nvPr>
        </p:nvSpPr>
        <p:spPr>
          <a:xfrm>
            <a:off x="685800" y="1143000"/>
            <a:ext cx="5486040" cy="3085920"/>
          </a:xfrm>
          <a:prstGeom prst="rect">
            <a:avLst/>
          </a:prstGeom>
          <a:ln w="0">
            <a:noFill/>
          </a:ln>
        </p:spPr>
      </p:sp>
      <p:sp>
        <p:nvSpPr>
          <p:cNvPr id="51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19" name="PlaceHolder 3"/>
          <p:cNvSpPr>
            <a:spLocks noGrp="1"/>
          </p:cNvSpPr>
          <p:nvPr>
            <p:ph type="sldNum" idx="100"/>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C3AD1D20-2672-4283-98D5-EBEB487A9708}"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PlaceHolder 1"/>
          <p:cNvSpPr>
            <a:spLocks noGrp="1"/>
          </p:cNvSpPr>
          <p:nvPr>
            <p:ph type="sldImg"/>
          </p:nvPr>
        </p:nvSpPr>
        <p:spPr>
          <a:xfrm>
            <a:off x="685800" y="1143000"/>
            <a:ext cx="5486040" cy="3085920"/>
          </a:xfrm>
          <a:prstGeom prst="rect">
            <a:avLst/>
          </a:prstGeom>
          <a:ln w="0">
            <a:noFill/>
          </a:ln>
        </p:spPr>
      </p:sp>
      <p:sp>
        <p:nvSpPr>
          <p:cNvPr id="52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22" name="PlaceHolder 3"/>
          <p:cNvSpPr>
            <a:spLocks noGrp="1"/>
          </p:cNvSpPr>
          <p:nvPr>
            <p:ph type="sldNum" idx="101"/>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78380BEA-4785-4325-A879-386082356307}"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PlaceHolder 1"/>
          <p:cNvSpPr>
            <a:spLocks noGrp="1"/>
          </p:cNvSpPr>
          <p:nvPr>
            <p:ph type="sldImg"/>
          </p:nvPr>
        </p:nvSpPr>
        <p:spPr>
          <a:xfrm>
            <a:off x="685800" y="1143000"/>
            <a:ext cx="5486040" cy="3085920"/>
          </a:xfrm>
          <a:prstGeom prst="rect">
            <a:avLst/>
          </a:prstGeom>
          <a:ln w="0">
            <a:noFill/>
          </a:ln>
        </p:spPr>
      </p:sp>
      <p:sp>
        <p:nvSpPr>
          <p:cNvPr id="52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25" name="PlaceHolder 3"/>
          <p:cNvSpPr>
            <a:spLocks noGrp="1"/>
          </p:cNvSpPr>
          <p:nvPr>
            <p:ph type="sldNum" idx="102"/>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0930D99E-E9FF-40C4-A581-2B60481B2A09}"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PlaceHolder 1"/>
          <p:cNvSpPr>
            <a:spLocks noGrp="1"/>
          </p:cNvSpPr>
          <p:nvPr>
            <p:ph type="sldImg"/>
          </p:nvPr>
        </p:nvSpPr>
        <p:spPr>
          <a:xfrm>
            <a:off x="685800" y="1143000"/>
            <a:ext cx="5486040" cy="3085920"/>
          </a:xfrm>
          <a:prstGeom prst="rect">
            <a:avLst/>
          </a:prstGeom>
          <a:ln w="0">
            <a:noFill/>
          </a:ln>
        </p:spPr>
      </p:sp>
      <p:sp>
        <p:nvSpPr>
          <p:cNvPr id="46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68" name="PlaceHolder 3"/>
          <p:cNvSpPr>
            <a:spLocks noGrp="1"/>
          </p:cNvSpPr>
          <p:nvPr>
            <p:ph type="sldNum" idx="83"/>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8B736B7F-DBE1-4A90-AD05-4366F1D243C7}"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PlaceHolder 1"/>
          <p:cNvSpPr>
            <a:spLocks noGrp="1"/>
          </p:cNvSpPr>
          <p:nvPr>
            <p:ph type="sldImg"/>
          </p:nvPr>
        </p:nvSpPr>
        <p:spPr>
          <a:xfrm>
            <a:off x="685800" y="1143000"/>
            <a:ext cx="5486040" cy="3085920"/>
          </a:xfrm>
          <a:prstGeom prst="rect">
            <a:avLst/>
          </a:prstGeom>
          <a:ln w="0">
            <a:noFill/>
          </a:ln>
        </p:spPr>
      </p:sp>
      <p:sp>
        <p:nvSpPr>
          <p:cNvPr id="52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28" name="PlaceHolder 3"/>
          <p:cNvSpPr>
            <a:spLocks noGrp="1"/>
          </p:cNvSpPr>
          <p:nvPr>
            <p:ph type="sldNum" idx="103"/>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D9562688-3BBF-43FC-9615-9B7BB98D43A7}"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PlaceHolder 1"/>
          <p:cNvSpPr>
            <a:spLocks noGrp="1"/>
          </p:cNvSpPr>
          <p:nvPr>
            <p:ph type="sldImg"/>
          </p:nvPr>
        </p:nvSpPr>
        <p:spPr>
          <a:xfrm>
            <a:off x="685800" y="1143000"/>
            <a:ext cx="5486040" cy="3085920"/>
          </a:xfrm>
          <a:prstGeom prst="rect">
            <a:avLst/>
          </a:prstGeom>
          <a:ln w="0">
            <a:noFill/>
          </a:ln>
        </p:spPr>
      </p:sp>
      <p:sp>
        <p:nvSpPr>
          <p:cNvPr id="53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31" name="PlaceHolder 3"/>
          <p:cNvSpPr>
            <a:spLocks noGrp="1"/>
          </p:cNvSpPr>
          <p:nvPr>
            <p:ph type="sldNum" idx="104"/>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EBEAB26F-EC63-4CFD-89BC-0B99EBBE224B}"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PlaceHolder 1"/>
          <p:cNvSpPr>
            <a:spLocks noGrp="1"/>
          </p:cNvSpPr>
          <p:nvPr>
            <p:ph type="sldImg"/>
          </p:nvPr>
        </p:nvSpPr>
        <p:spPr>
          <a:xfrm>
            <a:off x="685800" y="1143000"/>
            <a:ext cx="5486040" cy="3085920"/>
          </a:xfrm>
          <a:prstGeom prst="rect">
            <a:avLst/>
          </a:prstGeom>
          <a:ln w="0">
            <a:noFill/>
          </a:ln>
        </p:spPr>
      </p:sp>
      <p:sp>
        <p:nvSpPr>
          <p:cNvPr id="47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71" name="PlaceHolder 3"/>
          <p:cNvSpPr>
            <a:spLocks noGrp="1"/>
          </p:cNvSpPr>
          <p:nvPr>
            <p:ph type="sldNum" idx="84"/>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44B41733-2031-46FD-A118-7088B1E48FF5}"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PlaceHolder 1"/>
          <p:cNvSpPr>
            <a:spLocks noGrp="1"/>
          </p:cNvSpPr>
          <p:nvPr>
            <p:ph type="sldImg"/>
          </p:nvPr>
        </p:nvSpPr>
        <p:spPr>
          <a:xfrm>
            <a:off x="685800" y="1143000"/>
            <a:ext cx="5486040" cy="3085920"/>
          </a:xfrm>
          <a:prstGeom prst="rect">
            <a:avLst/>
          </a:prstGeom>
          <a:ln w="0">
            <a:noFill/>
          </a:ln>
        </p:spPr>
      </p:sp>
      <p:sp>
        <p:nvSpPr>
          <p:cNvPr id="53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34" name="PlaceHolder 3"/>
          <p:cNvSpPr>
            <a:spLocks noGrp="1"/>
          </p:cNvSpPr>
          <p:nvPr>
            <p:ph type="sldNum" idx="105"/>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898BA49E-4BE7-4758-8520-637691904991}"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PlaceHolder 1"/>
          <p:cNvSpPr>
            <a:spLocks noGrp="1"/>
          </p:cNvSpPr>
          <p:nvPr>
            <p:ph type="sldImg"/>
          </p:nvPr>
        </p:nvSpPr>
        <p:spPr>
          <a:xfrm>
            <a:off x="685800" y="1143000"/>
            <a:ext cx="5486040" cy="3085920"/>
          </a:xfrm>
          <a:prstGeom prst="rect">
            <a:avLst/>
          </a:prstGeom>
          <a:ln w="0">
            <a:noFill/>
          </a:ln>
        </p:spPr>
      </p:sp>
      <p:sp>
        <p:nvSpPr>
          <p:cNvPr id="53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37" name="PlaceHolder 3"/>
          <p:cNvSpPr>
            <a:spLocks noGrp="1"/>
          </p:cNvSpPr>
          <p:nvPr>
            <p:ph type="sldNum" idx="106"/>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E8EBC816-187D-421A-BDE4-E55200FE676D}"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PlaceHolder 1"/>
          <p:cNvSpPr>
            <a:spLocks noGrp="1"/>
          </p:cNvSpPr>
          <p:nvPr>
            <p:ph type="sldImg"/>
          </p:nvPr>
        </p:nvSpPr>
        <p:spPr>
          <a:xfrm>
            <a:off x="685800" y="1143000"/>
            <a:ext cx="5486040" cy="3085920"/>
          </a:xfrm>
          <a:prstGeom prst="rect">
            <a:avLst/>
          </a:prstGeom>
          <a:ln w="0">
            <a:noFill/>
          </a:ln>
        </p:spPr>
      </p:sp>
      <p:sp>
        <p:nvSpPr>
          <p:cNvPr id="53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40" name="PlaceHolder 3"/>
          <p:cNvSpPr>
            <a:spLocks noGrp="1"/>
          </p:cNvSpPr>
          <p:nvPr>
            <p:ph type="sldNum" idx="107"/>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218410C2-0A2E-4687-A175-205AC9CDE22C}"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PlaceHolder 1"/>
          <p:cNvSpPr>
            <a:spLocks noGrp="1"/>
          </p:cNvSpPr>
          <p:nvPr>
            <p:ph type="sldImg"/>
          </p:nvPr>
        </p:nvSpPr>
        <p:spPr>
          <a:xfrm>
            <a:off x="685800" y="1143000"/>
            <a:ext cx="5486040" cy="3085920"/>
          </a:xfrm>
          <a:prstGeom prst="rect">
            <a:avLst/>
          </a:prstGeom>
          <a:ln w="0">
            <a:noFill/>
          </a:ln>
        </p:spPr>
      </p:sp>
      <p:sp>
        <p:nvSpPr>
          <p:cNvPr id="54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43" name="PlaceHolder 3"/>
          <p:cNvSpPr>
            <a:spLocks noGrp="1"/>
          </p:cNvSpPr>
          <p:nvPr>
            <p:ph type="sldNum" idx="108"/>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4BD45B90-74E6-4880-8B67-8B1444060B03}"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PlaceHolder 1"/>
          <p:cNvSpPr>
            <a:spLocks noGrp="1"/>
          </p:cNvSpPr>
          <p:nvPr>
            <p:ph type="sldImg"/>
          </p:nvPr>
        </p:nvSpPr>
        <p:spPr>
          <a:xfrm>
            <a:off x="685800" y="1143000"/>
            <a:ext cx="5486040" cy="3085920"/>
          </a:xfrm>
          <a:prstGeom prst="rect">
            <a:avLst/>
          </a:prstGeom>
          <a:ln w="0">
            <a:noFill/>
          </a:ln>
        </p:spPr>
      </p:sp>
      <p:sp>
        <p:nvSpPr>
          <p:cNvPr id="54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46" name="PlaceHolder 3"/>
          <p:cNvSpPr>
            <a:spLocks noGrp="1"/>
          </p:cNvSpPr>
          <p:nvPr>
            <p:ph type="sldNum" idx="109"/>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9111A6AA-168D-4552-9446-F8DD4491715E}"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PlaceHolder 1"/>
          <p:cNvSpPr>
            <a:spLocks noGrp="1"/>
          </p:cNvSpPr>
          <p:nvPr>
            <p:ph type="sldImg"/>
          </p:nvPr>
        </p:nvSpPr>
        <p:spPr>
          <a:xfrm>
            <a:off x="685800" y="1143000"/>
            <a:ext cx="5486040" cy="3085920"/>
          </a:xfrm>
          <a:prstGeom prst="rect">
            <a:avLst/>
          </a:prstGeom>
          <a:ln w="0">
            <a:noFill/>
          </a:ln>
        </p:spPr>
      </p:sp>
      <p:sp>
        <p:nvSpPr>
          <p:cNvPr id="47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74" name="PlaceHolder 3"/>
          <p:cNvSpPr>
            <a:spLocks noGrp="1"/>
          </p:cNvSpPr>
          <p:nvPr>
            <p:ph type="sldNum" idx="85"/>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5B37319A-55D5-4567-8C50-97961E0923AD}"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PlaceHolder 1"/>
          <p:cNvSpPr>
            <a:spLocks noGrp="1"/>
          </p:cNvSpPr>
          <p:nvPr>
            <p:ph type="sldImg"/>
          </p:nvPr>
        </p:nvSpPr>
        <p:spPr>
          <a:xfrm>
            <a:off x="685800" y="1143000"/>
            <a:ext cx="5486040" cy="3085920"/>
          </a:xfrm>
          <a:prstGeom prst="rect">
            <a:avLst/>
          </a:prstGeom>
          <a:ln w="0">
            <a:noFill/>
          </a:ln>
        </p:spPr>
      </p:sp>
      <p:sp>
        <p:nvSpPr>
          <p:cNvPr id="54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49" name="PlaceHolder 3"/>
          <p:cNvSpPr>
            <a:spLocks noGrp="1"/>
          </p:cNvSpPr>
          <p:nvPr>
            <p:ph type="sldNum" idx="110"/>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5C524A99-D241-4EB0-89CC-28EAAEAAAC18}"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PlaceHolder 1"/>
          <p:cNvSpPr>
            <a:spLocks noGrp="1"/>
          </p:cNvSpPr>
          <p:nvPr>
            <p:ph type="sldImg"/>
          </p:nvPr>
        </p:nvSpPr>
        <p:spPr>
          <a:xfrm>
            <a:off x="685800" y="1143000"/>
            <a:ext cx="5486040" cy="3085920"/>
          </a:xfrm>
          <a:prstGeom prst="rect">
            <a:avLst/>
          </a:prstGeom>
          <a:ln w="0">
            <a:noFill/>
          </a:ln>
        </p:spPr>
      </p:sp>
      <p:sp>
        <p:nvSpPr>
          <p:cNvPr id="55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52" name="PlaceHolder 3"/>
          <p:cNvSpPr>
            <a:spLocks noGrp="1"/>
          </p:cNvSpPr>
          <p:nvPr>
            <p:ph type="sldNum" idx="111"/>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94A925E5-B110-4B68-A066-54E7B38D388B}"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PlaceHolder 1"/>
          <p:cNvSpPr>
            <a:spLocks noGrp="1"/>
          </p:cNvSpPr>
          <p:nvPr>
            <p:ph type="sldImg"/>
          </p:nvPr>
        </p:nvSpPr>
        <p:spPr>
          <a:xfrm>
            <a:off x="685800" y="1143000"/>
            <a:ext cx="5486040" cy="3085920"/>
          </a:xfrm>
          <a:prstGeom prst="rect">
            <a:avLst/>
          </a:prstGeom>
          <a:ln w="0">
            <a:noFill/>
          </a:ln>
        </p:spPr>
      </p:sp>
      <p:sp>
        <p:nvSpPr>
          <p:cNvPr id="55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55" name="PlaceHolder 3"/>
          <p:cNvSpPr>
            <a:spLocks noGrp="1"/>
          </p:cNvSpPr>
          <p:nvPr>
            <p:ph type="sldNum" idx="112"/>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94A6648B-8D10-45EA-88B2-EFDCF3D58830}"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PlaceHolder 1"/>
          <p:cNvSpPr>
            <a:spLocks noGrp="1"/>
          </p:cNvSpPr>
          <p:nvPr>
            <p:ph type="sldImg"/>
          </p:nvPr>
        </p:nvSpPr>
        <p:spPr>
          <a:xfrm>
            <a:off x="685800" y="1143000"/>
            <a:ext cx="5486040" cy="3085920"/>
          </a:xfrm>
          <a:prstGeom prst="rect">
            <a:avLst/>
          </a:prstGeom>
          <a:ln w="0">
            <a:noFill/>
          </a:ln>
        </p:spPr>
      </p:sp>
      <p:sp>
        <p:nvSpPr>
          <p:cNvPr id="55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58" name="PlaceHolder 3"/>
          <p:cNvSpPr>
            <a:spLocks noGrp="1"/>
          </p:cNvSpPr>
          <p:nvPr>
            <p:ph type="sldNum" idx="113"/>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4ACA9445-D910-4A1C-B7E5-4C4D1B57886D}"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PlaceHolder 1"/>
          <p:cNvSpPr>
            <a:spLocks noGrp="1"/>
          </p:cNvSpPr>
          <p:nvPr>
            <p:ph type="sldImg"/>
          </p:nvPr>
        </p:nvSpPr>
        <p:spPr>
          <a:xfrm>
            <a:off x="685800" y="1143000"/>
            <a:ext cx="5486040" cy="3085920"/>
          </a:xfrm>
          <a:prstGeom prst="rect">
            <a:avLst/>
          </a:prstGeom>
          <a:ln w="0">
            <a:noFill/>
          </a:ln>
        </p:spPr>
      </p:sp>
      <p:sp>
        <p:nvSpPr>
          <p:cNvPr id="56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61" name="PlaceHolder 3"/>
          <p:cNvSpPr>
            <a:spLocks noGrp="1"/>
          </p:cNvSpPr>
          <p:nvPr>
            <p:ph type="sldNum" idx="114"/>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7E02B98F-E960-42DA-A7CE-5CB6C66212B1}"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PlaceHolder 1"/>
          <p:cNvSpPr>
            <a:spLocks noGrp="1"/>
          </p:cNvSpPr>
          <p:nvPr>
            <p:ph type="sldImg"/>
          </p:nvPr>
        </p:nvSpPr>
        <p:spPr>
          <a:xfrm>
            <a:off x="685800" y="1143000"/>
            <a:ext cx="5486040" cy="3085920"/>
          </a:xfrm>
          <a:prstGeom prst="rect">
            <a:avLst/>
          </a:prstGeom>
          <a:ln w="0">
            <a:noFill/>
          </a:ln>
        </p:spPr>
      </p:sp>
      <p:sp>
        <p:nvSpPr>
          <p:cNvPr id="56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64" name="PlaceHolder 3"/>
          <p:cNvSpPr>
            <a:spLocks noGrp="1"/>
          </p:cNvSpPr>
          <p:nvPr>
            <p:ph type="sldNum" idx="115"/>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86A82D0B-8A4B-4C0C-B39F-40A60C257BDA}"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PlaceHolder 1"/>
          <p:cNvSpPr>
            <a:spLocks noGrp="1"/>
          </p:cNvSpPr>
          <p:nvPr>
            <p:ph type="sldImg"/>
          </p:nvPr>
        </p:nvSpPr>
        <p:spPr>
          <a:xfrm>
            <a:off x="685800" y="1143000"/>
            <a:ext cx="5486040" cy="3085920"/>
          </a:xfrm>
          <a:prstGeom prst="rect">
            <a:avLst/>
          </a:prstGeom>
          <a:ln w="0">
            <a:noFill/>
          </a:ln>
        </p:spPr>
      </p:sp>
      <p:sp>
        <p:nvSpPr>
          <p:cNvPr id="56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67" name="PlaceHolder 3"/>
          <p:cNvSpPr>
            <a:spLocks noGrp="1"/>
          </p:cNvSpPr>
          <p:nvPr>
            <p:ph type="sldNum" idx="116"/>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B1A3F4BC-96C3-4137-BF77-6F648ED8B6F2}"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PlaceHolder 1"/>
          <p:cNvSpPr>
            <a:spLocks noGrp="1"/>
          </p:cNvSpPr>
          <p:nvPr>
            <p:ph type="sldImg"/>
          </p:nvPr>
        </p:nvSpPr>
        <p:spPr>
          <a:xfrm>
            <a:off x="685800" y="1143000"/>
            <a:ext cx="5486040" cy="3085920"/>
          </a:xfrm>
          <a:prstGeom prst="rect">
            <a:avLst/>
          </a:prstGeom>
          <a:ln w="0">
            <a:noFill/>
          </a:ln>
        </p:spPr>
      </p:sp>
      <p:sp>
        <p:nvSpPr>
          <p:cNvPr id="56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70" name="PlaceHolder 3"/>
          <p:cNvSpPr>
            <a:spLocks noGrp="1"/>
          </p:cNvSpPr>
          <p:nvPr>
            <p:ph type="sldNum" idx="117"/>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94431059-4BD8-499D-817F-912A94982D20}"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PlaceHolder 1"/>
          <p:cNvSpPr>
            <a:spLocks noGrp="1"/>
          </p:cNvSpPr>
          <p:nvPr>
            <p:ph type="sldImg"/>
          </p:nvPr>
        </p:nvSpPr>
        <p:spPr>
          <a:xfrm>
            <a:off x="685800" y="1143000"/>
            <a:ext cx="5486040" cy="3085920"/>
          </a:xfrm>
          <a:prstGeom prst="rect">
            <a:avLst/>
          </a:prstGeom>
          <a:ln w="0">
            <a:noFill/>
          </a:ln>
        </p:spPr>
      </p:sp>
      <p:sp>
        <p:nvSpPr>
          <p:cNvPr id="57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73" name="PlaceHolder 3"/>
          <p:cNvSpPr>
            <a:spLocks noGrp="1"/>
          </p:cNvSpPr>
          <p:nvPr>
            <p:ph type="sldNum" idx="118"/>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E252BBF9-9806-49BD-A008-4FBB9D1BCABA}"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PlaceHolder 1"/>
          <p:cNvSpPr>
            <a:spLocks noGrp="1"/>
          </p:cNvSpPr>
          <p:nvPr>
            <p:ph type="sldImg"/>
          </p:nvPr>
        </p:nvSpPr>
        <p:spPr>
          <a:xfrm>
            <a:off x="685800" y="1143000"/>
            <a:ext cx="5486040" cy="3085920"/>
          </a:xfrm>
          <a:prstGeom prst="rect">
            <a:avLst/>
          </a:prstGeom>
          <a:ln w="0">
            <a:noFill/>
          </a:ln>
        </p:spPr>
      </p:sp>
      <p:sp>
        <p:nvSpPr>
          <p:cNvPr id="57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76" name="PlaceHolder 3"/>
          <p:cNvSpPr>
            <a:spLocks noGrp="1"/>
          </p:cNvSpPr>
          <p:nvPr>
            <p:ph type="sldNum" idx="119"/>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A25EAE39-D02E-49DC-A70F-4E3D2DAE752D}"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PlaceHolder 1"/>
          <p:cNvSpPr>
            <a:spLocks noGrp="1"/>
          </p:cNvSpPr>
          <p:nvPr>
            <p:ph type="sldImg"/>
          </p:nvPr>
        </p:nvSpPr>
        <p:spPr>
          <a:xfrm>
            <a:off x="685800" y="1143000"/>
            <a:ext cx="5486040" cy="3085920"/>
          </a:xfrm>
          <a:prstGeom prst="rect">
            <a:avLst/>
          </a:prstGeom>
          <a:ln w="0">
            <a:noFill/>
          </a:ln>
        </p:spPr>
      </p:sp>
      <p:sp>
        <p:nvSpPr>
          <p:cNvPr id="47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77" name="PlaceHolder 3"/>
          <p:cNvSpPr>
            <a:spLocks noGrp="1"/>
          </p:cNvSpPr>
          <p:nvPr>
            <p:ph type="sldNum" idx="86"/>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D30F5A5D-A8BE-4EF5-B847-2DCFE65B7D92}"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PlaceHolder 1"/>
          <p:cNvSpPr>
            <a:spLocks noGrp="1"/>
          </p:cNvSpPr>
          <p:nvPr>
            <p:ph type="sldImg"/>
          </p:nvPr>
        </p:nvSpPr>
        <p:spPr>
          <a:xfrm>
            <a:off x="685800" y="1143000"/>
            <a:ext cx="5486040" cy="3085920"/>
          </a:xfrm>
          <a:prstGeom prst="rect">
            <a:avLst/>
          </a:prstGeom>
          <a:ln w="0">
            <a:noFill/>
          </a:ln>
        </p:spPr>
      </p:sp>
      <p:sp>
        <p:nvSpPr>
          <p:cNvPr id="57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79" name="PlaceHolder 3"/>
          <p:cNvSpPr>
            <a:spLocks noGrp="1"/>
          </p:cNvSpPr>
          <p:nvPr>
            <p:ph type="sldNum" idx="120"/>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443EE2C2-0351-468A-95C9-9A1DB6F06220}"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PlaceHolder 1"/>
          <p:cNvSpPr>
            <a:spLocks noGrp="1"/>
          </p:cNvSpPr>
          <p:nvPr>
            <p:ph type="sldImg"/>
          </p:nvPr>
        </p:nvSpPr>
        <p:spPr>
          <a:xfrm>
            <a:off x="685800" y="1143000"/>
            <a:ext cx="5486040" cy="3085920"/>
          </a:xfrm>
          <a:prstGeom prst="rect">
            <a:avLst/>
          </a:prstGeom>
          <a:ln w="0">
            <a:noFill/>
          </a:ln>
        </p:spPr>
      </p:sp>
      <p:sp>
        <p:nvSpPr>
          <p:cNvPr id="58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82" name="PlaceHolder 3"/>
          <p:cNvSpPr>
            <a:spLocks noGrp="1"/>
          </p:cNvSpPr>
          <p:nvPr>
            <p:ph type="sldNum" idx="121"/>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B7821165-CE96-4C2E-8E93-FC02A4CF759F}"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sldImg"/>
          </p:nvPr>
        </p:nvSpPr>
        <p:spPr>
          <a:xfrm>
            <a:off x="685800" y="1143000"/>
            <a:ext cx="5486040" cy="3085920"/>
          </a:xfrm>
          <a:prstGeom prst="rect">
            <a:avLst/>
          </a:prstGeom>
          <a:ln w="0">
            <a:noFill/>
          </a:ln>
        </p:spPr>
      </p:sp>
      <p:sp>
        <p:nvSpPr>
          <p:cNvPr id="58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85" name="PlaceHolder 3"/>
          <p:cNvSpPr>
            <a:spLocks noGrp="1"/>
          </p:cNvSpPr>
          <p:nvPr>
            <p:ph type="sldNum" idx="122"/>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7EAF9EFA-BEF8-4343-BD88-674A2A5321D3}"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PlaceHolder 1"/>
          <p:cNvSpPr>
            <a:spLocks noGrp="1"/>
          </p:cNvSpPr>
          <p:nvPr>
            <p:ph type="sldImg"/>
          </p:nvPr>
        </p:nvSpPr>
        <p:spPr>
          <a:xfrm>
            <a:off x="685800" y="1143000"/>
            <a:ext cx="5486040" cy="3085920"/>
          </a:xfrm>
          <a:prstGeom prst="rect">
            <a:avLst/>
          </a:prstGeom>
          <a:ln w="0">
            <a:noFill/>
          </a:ln>
        </p:spPr>
      </p:sp>
      <p:sp>
        <p:nvSpPr>
          <p:cNvPr id="58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88" name="PlaceHolder 3"/>
          <p:cNvSpPr>
            <a:spLocks noGrp="1"/>
          </p:cNvSpPr>
          <p:nvPr>
            <p:ph type="sldNum" idx="123"/>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E58B7C5B-5D80-49FB-9A48-3AD2189EC494}"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PlaceHolder 1"/>
          <p:cNvSpPr>
            <a:spLocks noGrp="1"/>
          </p:cNvSpPr>
          <p:nvPr>
            <p:ph type="sldImg"/>
          </p:nvPr>
        </p:nvSpPr>
        <p:spPr>
          <a:xfrm>
            <a:off x="685800" y="1143000"/>
            <a:ext cx="5486040" cy="3085920"/>
          </a:xfrm>
          <a:prstGeom prst="rect">
            <a:avLst/>
          </a:prstGeom>
          <a:ln w="0">
            <a:noFill/>
          </a:ln>
        </p:spPr>
      </p:sp>
      <p:sp>
        <p:nvSpPr>
          <p:cNvPr id="59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91" name="PlaceHolder 3"/>
          <p:cNvSpPr>
            <a:spLocks noGrp="1"/>
          </p:cNvSpPr>
          <p:nvPr>
            <p:ph type="sldNum" idx="124"/>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D10D4CA8-6B3C-4870-ACFD-91E40CF5EDC1}"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PlaceHolder 1"/>
          <p:cNvSpPr>
            <a:spLocks noGrp="1"/>
          </p:cNvSpPr>
          <p:nvPr>
            <p:ph type="sldImg"/>
          </p:nvPr>
        </p:nvSpPr>
        <p:spPr>
          <a:xfrm>
            <a:off x="685800" y="1143000"/>
            <a:ext cx="5486040" cy="3085920"/>
          </a:xfrm>
          <a:prstGeom prst="rect">
            <a:avLst/>
          </a:prstGeom>
          <a:ln w="0">
            <a:noFill/>
          </a:ln>
        </p:spPr>
      </p:sp>
      <p:sp>
        <p:nvSpPr>
          <p:cNvPr id="59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94" name="PlaceHolder 3"/>
          <p:cNvSpPr>
            <a:spLocks noGrp="1"/>
          </p:cNvSpPr>
          <p:nvPr>
            <p:ph type="sldNum" idx="125"/>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1982078E-F5C6-488F-B2A9-062E7E620F22}"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PlaceHolder 1"/>
          <p:cNvSpPr>
            <a:spLocks noGrp="1"/>
          </p:cNvSpPr>
          <p:nvPr>
            <p:ph type="sldImg"/>
          </p:nvPr>
        </p:nvSpPr>
        <p:spPr>
          <a:xfrm>
            <a:off x="685800" y="1143000"/>
            <a:ext cx="5486040" cy="3085920"/>
          </a:xfrm>
          <a:prstGeom prst="rect">
            <a:avLst/>
          </a:prstGeom>
          <a:ln w="0">
            <a:noFill/>
          </a:ln>
        </p:spPr>
      </p:sp>
      <p:sp>
        <p:nvSpPr>
          <p:cNvPr id="59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97" name="PlaceHolder 3"/>
          <p:cNvSpPr>
            <a:spLocks noGrp="1"/>
          </p:cNvSpPr>
          <p:nvPr>
            <p:ph type="sldNum" idx="126"/>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22BDB8CC-8172-4569-BB54-336721993F3E}"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sldImg"/>
          </p:nvPr>
        </p:nvSpPr>
        <p:spPr>
          <a:xfrm>
            <a:off x="685800" y="1143000"/>
            <a:ext cx="5486040" cy="3085920"/>
          </a:xfrm>
          <a:prstGeom prst="rect">
            <a:avLst/>
          </a:prstGeom>
          <a:ln w="0">
            <a:noFill/>
          </a:ln>
        </p:spPr>
      </p:sp>
      <p:sp>
        <p:nvSpPr>
          <p:cNvPr id="47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80" name="PlaceHolder 3"/>
          <p:cNvSpPr>
            <a:spLocks noGrp="1"/>
          </p:cNvSpPr>
          <p:nvPr>
            <p:ph type="sldNum" idx="87"/>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A3744615-3036-4369-89C2-B3AA5DD44260}"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PlaceHolder 1"/>
          <p:cNvSpPr>
            <a:spLocks noGrp="1"/>
          </p:cNvSpPr>
          <p:nvPr>
            <p:ph type="sldImg"/>
          </p:nvPr>
        </p:nvSpPr>
        <p:spPr>
          <a:xfrm>
            <a:off x="685800" y="1143000"/>
            <a:ext cx="5486040" cy="3085920"/>
          </a:xfrm>
          <a:prstGeom prst="rect">
            <a:avLst/>
          </a:prstGeom>
          <a:ln w="0">
            <a:noFill/>
          </a:ln>
        </p:spPr>
      </p:sp>
      <p:sp>
        <p:nvSpPr>
          <p:cNvPr id="59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600" name="PlaceHolder 3"/>
          <p:cNvSpPr>
            <a:spLocks noGrp="1"/>
          </p:cNvSpPr>
          <p:nvPr>
            <p:ph type="sldNum" idx="12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DCDDBDC2-1F1E-4921-A5C6-07556197AAC6}"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PlaceHolder 1"/>
          <p:cNvSpPr>
            <a:spLocks noGrp="1"/>
          </p:cNvSpPr>
          <p:nvPr>
            <p:ph type="sldImg"/>
          </p:nvPr>
        </p:nvSpPr>
        <p:spPr>
          <a:xfrm>
            <a:off x="685800" y="1143000"/>
            <a:ext cx="5486040" cy="3085920"/>
          </a:xfrm>
          <a:prstGeom prst="rect">
            <a:avLst/>
          </a:prstGeom>
          <a:ln w="0">
            <a:noFill/>
          </a:ln>
        </p:spPr>
      </p:sp>
      <p:sp>
        <p:nvSpPr>
          <p:cNvPr id="60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603" name="PlaceHolder 3"/>
          <p:cNvSpPr>
            <a:spLocks noGrp="1"/>
          </p:cNvSpPr>
          <p:nvPr>
            <p:ph type="sldNum" idx="128"/>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7FCA13F9-8593-4C09-BF1E-42FD9FFC12BA}"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PlaceHolder 1"/>
          <p:cNvSpPr>
            <a:spLocks noGrp="1"/>
          </p:cNvSpPr>
          <p:nvPr>
            <p:ph type="sldImg"/>
          </p:nvPr>
        </p:nvSpPr>
        <p:spPr>
          <a:xfrm>
            <a:off x="685800" y="1143000"/>
            <a:ext cx="5486040" cy="3085920"/>
          </a:xfrm>
          <a:prstGeom prst="rect">
            <a:avLst/>
          </a:prstGeom>
          <a:ln w="0">
            <a:noFill/>
          </a:ln>
        </p:spPr>
      </p:sp>
      <p:sp>
        <p:nvSpPr>
          <p:cNvPr id="60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606" name="PlaceHolder 3"/>
          <p:cNvSpPr>
            <a:spLocks noGrp="1"/>
          </p:cNvSpPr>
          <p:nvPr>
            <p:ph type="sldNum" idx="129"/>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5A9FC235-082F-4D62-8B1E-CB524093D132}"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PlaceHolder 1"/>
          <p:cNvSpPr>
            <a:spLocks noGrp="1"/>
          </p:cNvSpPr>
          <p:nvPr>
            <p:ph type="sldImg"/>
          </p:nvPr>
        </p:nvSpPr>
        <p:spPr>
          <a:xfrm>
            <a:off x="685800" y="1143000"/>
            <a:ext cx="5486040" cy="3085920"/>
          </a:xfrm>
          <a:prstGeom prst="rect">
            <a:avLst/>
          </a:prstGeom>
          <a:ln w="0">
            <a:noFill/>
          </a:ln>
        </p:spPr>
      </p:sp>
      <p:sp>
        <p:nvSpPr>
          <p:cNvPr id="60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609" name="PlaceHolder 3"/>
          <p:cNvSpPr>
            <a:spLocks noGrp="1"/>
          </p:cNvSpPr>
          <p:nvPr>
            <p:ph type="sldNum" idx="130"/>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CAEBD26F-F244-4F66-BF84-A03D0AD34178}"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PlaceHolder 1"/>
          <p:cNvSpPr>
            <a:spLocks noGrp="1"/>
          </p:cNvSpPr>
          <p:nvPr>
            <p:ph type="sldImg"/>
          </p:nvPr>
        </p:nvSpPr>
        <p:spPr>
          <a:xfrm>
            <a:off x="685800" y="1143000"/>
            <a:ext cx="5486040" cy="3085920"/>
          </a:xfrm>
          <a:prstGeom prst="rect">
            <a:avLst/>
          </a:prstGeom>
          <a:ln w="0">
            <a:noFill/>
          </a:ln>
        </p:spPr>
      </p:sp>
      <p:sp>
        <p:nvSpPr>
          <p:cNvPr id="61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612" name="PlaceHolder 3"/>
          <p:cNvSpPr>
            <a:spLocks noGrp="1"/>
          </p:cNvSpPr>
          <p:nvPr>
            <p:ph type="sldNum" idx="131"/>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DB9DEE20-17C4-4D08-A2E0-6F0CAA531DDA}"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PlaceHolder 1"/>
          <p:cNvSpPr>
            <a:spLocks noGrp="1"/>
          </p:cNvSpPr>
          <p:nvPr>
            <p:ph type="sldImg"/>
          </p:nvPr>
        </p:nvSpPr>
        <p:spPr>
          <a:xfrm>
            <a:off x="685800" y="1143000"/>
            <a:ext cx="5486040" cy="3085920"/>
          </a:xfrm>
          <a:prstGeom prst="rect">
            <a:avLst/>
          </a:prstGeom>
          <a:ln w="0">
            <a:noFill/>
          </a:ln>
        </p:spPr>
      </p:sp>
      <p:sp>
        <p:nvSpPr>
          <p:cNvPr id="48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83" name="PlaceHolder 3"/>
          <p:cNvSpPr>
            <a:spLocks noGrp="1"/>
          </p:cNvSpPr>
          <p:nvPr>
            <p:ph type="sldNum" idx="88"/>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4FB09EED-CC65-4B8B-A66B-D2F3D0DD8832}"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620280"/>
            <a:ext cx="10515240" cy="57492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rial"/>
            </a:endParaRPr>
          </a:p>
        </p:txBody>
      </p:sp>
      <p:sp>
        <p:nvSpPr>
          <p:cNvPr id="6" name="PlaceHolder 2"/>
          <p:cNvSpPr>
            <a:spLocks noGrp="1"/>
          </p:cNvSpPr>
          <p:nvPr>
            <p:ph type="subTitle"/>
          </p:nvPr>
        </p:nvSpPr>
        <p:spPr>
          <a:xfrm>
            <a:off x="838080" y="1535760"/>
            <a:ext cx="10515240" cy="435096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8201A268-402E-48A6-8AA5-3AE34359D4BC}" type="slidenum">
              <a:t>&lt;#&gt;</a:t>
            </a:fld>
          </a:p>
        </p:txBody>
      </p:sp>
      <p:sp>
        <p:nvSpPr>
          <p:cNvPr id="4" name="PlaceHolder 3"/>
          <p:cNvSpPr>
            <a:spLocks noGrp="1"/>
          </p:cNvSpPr>
          <p:nvPr>
            <p:ph type="dt" idx="24"/>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CFF5CAB2-0934-49CC-9B18-192B33D4315D}" type="slidenum">
              <a:t>&lt;#&gt;</a:t>
            </a:fld>
          </a:p>
        </p:txBody>
      </p:sp>
      <p:sp>
        <p:nvSpPr>
          <p:cNvPr id="4" name="PlaceHolder 3"/>
          <p:cNvSpPr>
            <a:spLocks noGrp="1"/>
          </p:cNvSpPr>
          <p:nvPr>
            <p:ph type="dt" idx="27"/>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F717E57-B0DA-4760-8F81-8510DD5FDA85}"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249BBCD-00BA-4D7A-83C1-331CFE1E6052}"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620280"/>
            <a:ext cx="10515240" cy="57492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rial"/>
            </a:endParaRPr>
          </a:p>
        </p:txBody>
      </p:sp>
      <p:sp>
        <p:nvSpPr>
          <p:cNvPr id="26" name="PlaceHolder 2"/>
          <p:cNvSpPr>
            <a:spLocks noGrp="1"/>
          </p:cNvSpPr>
          <p:nvPr>
            <p:ph/>
          </p:nvPr>
        </p:nvSpPr>
        <p:spPr>
          <a:xfrm>
            <a:off x="838080" y="15357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Arial"/>
            </a:endParaRPr>
          </a:p>
        </p:txBody>
      </p:sp>
      <p:sp>
        <p:nvSpPr>
          <p:cNvPr id="4" name="PlaceHolder 3"/>
          <p:cNvSpPr>
            <a:spLocks noGrp="1"/>
          </p:cNvSpPr>
          <p:nvPr>
            <p:ph type="sldNum" idx="8"/>
          </p:nvPr>
        </p:nvSpPr>
        <p:spPr/>
        <p:txBody>
          <a:bodyPr/>
          <a:p>
            <a:fld id="{52D0FA78-E1E4-4ABF-89BE-D59936A2686D}"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A5E005B5-9F38-4D25-9B40-3B9ACC904C70}"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620280"/>
            <a:ext cx="10515240" cy="57492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rial"/>
            </a:endParaRPr>
          </a:p>
        </p:txBody>
      </p:sp>
      <p:sp>
        <p:nvSpPr>
          <p:cNvPr id="39" name="PlaceHolder 2"/>
          <p:cNvSpPr>
            <a:spLocks noGrp="1"/>
          </p:cNvSpPr>
          <p:nvPr>
            <p:ph/>
          </p:nvPr>
        </p:nvSpPr>
        <p:spPr>
          <a:xfrm>
            <a:off x="838080" y="15357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Arial"/>
            </a:endParaRPr>
          </a:p>
        </p:txBody>
      </p:sp>
      <p:sp>
        <p:nvSpPr>
          <p:cNvPr id="40" name="PlaceHolder 3"/>
          <p:cNvSpPr>
            <a:spLocks noGrp="1"/>
          </p:cNvSpPr>
          <p:nvPr>
            <p:ph/>
          </p:nvPr>
        </p:nvSpPr>
        <p:spPr>
          <a:xfrm>
            <a:off x="6226200" y="15357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66309430-11A8-444E-B9B0-17BED9ACD490}"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9F706867-4D4C-4FEB-A02E-618F3070CF45}"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620280"/>
            <a:ext cx="10515240" cy="57492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80E1FA01-7B01-45FB-978F-9F838BFF829B}"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DEFA7C9E-E65A-4C2B-AFE4-042B083CF0D9}" type="slidenum">
              <a:t>&lt;#&gt;</a:t>
            </a:fld>
          </a:p>
        </p:txBody>
      </p:sp>
      <p:sp>
        <p:nvSpPr>
          <p:cNvPr id="4" name="PlaceHolder 3"/>
          <p:cNvSpPr>
            <a:spLocks noGrp="1"/>
          </p:cNvSpPr>
          <p:nvPr>
            <p:ph type="dt" idx="2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wmf"/><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2.wmf"/><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988640"/>
            <a:ext cx="9143640" cy="1521000"/>
          </a:xfrm>
          <a:prstGeom prst="rect">
            <a:avLst/>
          </a:prstGeom>
          <a:solidFill>
            <a:schemeClr val="accent2"/>
          </a:solidFill>
          <a:ln w="0">
            <a:noFill/>
          </a:ln>
        </p:spPr>
        <p:txBody>
          <a:bodyPr lIns="91440" rIns="91440" tIns="45720" bIns="45720" anchor="b">
            <a:noAutofit/>
          </a:bodyPr>
          <a:p>
            <a:pPr indent="0" algn="ctr" defTabSz="914400">
              <a:lnSpc>
                <a:spcPct val="90000"/>
              </a:lnSpc>
              <a:buNone/>
            </a:pPr>
            <a:r>
              <a:rPr b="0" lang="en-US" sz="6000" strike="noStrike" u="none">
                <a:solidFill>
                  <a:schemeClr val="dk1"/>
                </a:solidFill>
                <a:uFillTx/>
                <a:latin typeface="Arial"/>
              </a:rPr>
              <a:t>Click to edit Master title style</a:t>
            </a:r>
            <a:endParaRPr b="0" lang="en-US" sz="6000" strike="noStrike" u="none">
              <a:solidFill>
                <a:schemeClr val="dk1"/>
              </a:solidFill>
              <a:uFillTx/>
              <a:latin typeface="Arial"/>
            </a:endParaRPr>
          </a:p>
        </p:txBody>
      </p:sp>
      <p:sp>
        <p:nvSpPr>
          <p:cNvPr id="1" name="TextBox 9"/>
          <p:cNvSpPr/>
          <p:nvPr/>
        </p:nvSpPr>
        <p:spPr>
          <a:xfrm>
            <a:off x="0" y="6461280"/>
            <a:ext cx="12191760" cy="403560"/>
          </a:xfrm>
          <a:prstGeom prst="rect">
            <a:avLst/>
          </a:prstGeom>
          <a:solidFill>
            <a:schemeClr val="accent2"/>
          </a:solidFill>
          <a:ln w="0">
            <a:noFill/>
          </a:ln>
        </p:spPr>
        <p:style>
          <a:lnRef idx="0"/>
          <a:fillRef idx="0"/>
          <a:effectRef idx="0"/>
          <a:fontRef idx="minor"/>
        </p:style>
        <p:txBody>
          <a:bodyPr lIns="90000" rIns="90000" tIns="45000" bIns="45000" anchor="t">
            <a:spAutoFit/>
          </a:bodyPr>
          <a:p>
            <a:pPr defTabSz="914400">
              <a:lnSpc>
                <a:spcPct val="100000"/>
              </a:lnSpc>
            </a:pPr>
            <a:endParaRPr b="0" lang="en-US" sz="1800" strike="noStrike" u="none">
              <a:solidFill>
                <a:schemeClr val="dk1"/>
              </a:solidFill>
              <a:uFillTx/>
              <a:latin typeface="Arial"/>
            </a:endParaRPr>
          </a:p>
        </p:txBody>
      </p:sp>
      <p:pic>
        <p:nvPicPr>
          <p:cNvPr id="2" name="Picture 2" descr="NET Exceptions - System.Data.ObjectNotFoundException"/>
          <p:cNvPicPr/>
          <p:nvPr/>
        </p:nvPicPr>
        <p:blipFill>
          <a:blip r:embed="rId2"/>
          <a:stretch/>
        </p:blipFill>
        <p:spPr>
          <a:xfrm>
            <a:off x="10277280" y="0"/>
            <a:ext cx="1952640" cy="780840"/>
          </a:xfrm>
          <a:prstGeom prst="rect">
            <a:avLst/>
          </a:prstGeom>
          <a:ln w="0">
            <a:noFill/>
          </a:ln>
        </p:spPr>
      </p:pic>
      <p:pic>
        <p:nvPicPr>
          <p:cNvPr id="3" name="Picture 1" descr=""/>
          <p:cNvPicPr/>
          <p:nvPr/>
        </p:nvPicPr>
        <p:blipFill>
          <a:blip r:embed="rId3"/>
          <a:stretch/>
        </p:blipFill>
        <p:spPr>
          <a:xfrm>
            <a:off x="45720" y="25200"/>
            <a:ext cx="2078640" cy="574920"/>
          </a:xfrm>
          <a:prstGeom prst="rect">
            <a:avLst/>
          </a:prstGeom>
          <a:ln w="9525">
            <a:noFill/>
          </a:ln>
        </p:spPr>
      </p:pic>
      <p:sp>
        <p:nvSpPr>
          <p:cNvPr id="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Arial"/>
              </a:rPr>
              <a:t>Click to edit the outline text format</a:t>
            </a:r>
            <a:endParaRPr b="0" lang="en-US" sz="2800" strike="noStrike" u="none">
              <a:solidFill>
                <a:schemeClr val="dk1"/>
              </a:solidFill>
              <a:uFillTx/>
              <a:latin typeface="Arial"/>
            </a:endParaRPr>
          </a:p>
          <a:p>
            <a:pPr lvl="1" marL="864000" indent="-324000">
              <a:lnSpc>
                <a:spcPct val="90000"/>
              </a:lnSpc>
              <a:spcBef>
                <a:spcPts val="1134"/>
              </a:spcBef>
              <a:buClr>
                <a:srgbClr val="000000"/>
              </a:buClr>
              <a:buSzPct val="75000"/>
              <a:buFont typeface="Symbol" charset="2"/>
              <a:buChar char=""/>
            </a:pPr>
            <a:r>
              <a:rPr b="0" lang="en-US" sz="2000" strike="noStrike" u="none">
                <a:solidFill>
                  <a:schemeClr val="dk1"/>
                </a:solidFill>
                <a:uFillTx/>
                <a:latin typeface="Arial"/>
              </a:rPr>
              <a:t>Second Outline Level</a:t>
            </a:r>
            <a:endParaRPr b="0" lang="en-US" sz="2000" strike="noStrike" u="none">
              <a:solidFill>
                <a:schemeClr val="dk1"/>
              </a:solidFill>
              <a:uFillTx/>
              <a:latin typeface="Arial"/>
            </a:endParaRPr>
          </a:p>
          <a:p>
            <a:pPr lvl="2" marL="1296000" indent="-288000">
              <a:lnSpc>
                <a:spcPct val="90000"/>
              </a:lnSpc>
              <a:spcBef>
                <a:spcPts val="850"/>
              </a:spcBef>
              <a:buClr>
                <a:srgbClr val="000000"/>
              </a:buClr>
              <a:buSzPct val="45000"/>
              <a:buFont typeface="Wingdings" charset="2"/>
              <a:buChar char=""/>
            </a:pPr>
            <a:r>
              <a:rPr b="0" lang="en-US" sz="1800" strike="noStrike" u="none">
                <a:solidFill>
                  <a:schemeClr val="dk1"/>
                </a:solidFill>
                <a:uFillTx/>
                <a:latin typeface="Arial"/>
              </a:rPr>
              <a:t>Third Outline Level</a:t>
            </a:r>
            <a:endParaRPr b="0" lang="en-US" sz="1800" strike="noStrike" u="none">
              <a:solidFill>
                <a:schemeClr val="dk1"/>
              </a:solidFill>
              <a:uFillTx/>
              <a:latin typeface="Arial"/>
            </a:endParaRPr>
          </a:p>
          <a:p>
            <a:pPr lvl="3" marL="1728000" indent="-216000">
              <a:lnSpc>
                <a:spcPct val="90000"/>
              </a:lnSpc>
              <a:spcBef>
                <a:spcPts val="567"/>
              </a:spcBef>
              <a:buClr>
                <a:srgbClr val="000000"/>
              </a:buClr>
              <a:buSzPct val="75000"/>
              <a:buFont typeface="Symbol" charset="2"/>
              <a:buChar char=""/>
            </a:pPr>
            <a:r>
              <a:rPr b="0" lang="en-US" sz="1800" strike="noStrike" u="none">
                <a:solidFill>
                  <a:schemeClr val="dk1"/>
                </a:solidFill>
                <a:uFillTx/>
                <a:latin typeface="Arial"/>
              </a:rPr>
              <a:t>Fourth Outline Level</a:t>
            </a:r>
            <a:endParaRPr b="0" lang="en-US" sz="1800" strike="noStrike" u="none">
              <a:solidFill>
                <a:schemeClr val="dk1"/>
              </a:solidFill>
              <a:uFillTx/>
              <a:latin typeface="Arial"/>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Arial"/>
              </a:rPr>
              <a:t>Fifth Outline Level</a:t>
            </a:r>
            <a:endParaRPr b="0" lang="en-US" sz="2000" strike="noStrike" u="none">
              <a:solidFill>
                <a:schemeClr val="dk1"/>
              </a:solidFill>
              <a:uFillTx/>
              <a:latin typeface="Arial"/>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Arial"/>
              </a:rPr>
              <a:t>Sixth Outline Level</a:t>
            </a:r>
            <a:endParaRPr b="0" lang="en-US" sz="2000" strike="noStrike" u="none">
              <a:solidFill>
                <a:schemeClr val="dk1"/>
              </a:solidFill>
              <a:uFillTx/>
              <a:latin typeface="Arial"/>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Arial"/>
              </a:rPr>
              <a:t>Seventh Outline Level</a:t>
            </a:r>
            <a:endParaRPr b="0" lang="en-US" sz="2000" strike="noStrike" u="none">
              <a:solidFill>
                <a:schemeClr val="dk1"/>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uFillTx/>
                <a:latin typeface="Arial"/>
              </a:rPr>
              <a:t>Click to edit Master title style</a:t>
            </a:r>
            <a:endParaRPr b="0" lang="en-US" sz="3200" strike="noStrike" u="none">
              <a:solidFill>
                <a:schemeClr val="dk1"/>
              </a:solidFill>
              <a:uFillTx/>
              <a:latin typeface="Arial"/>
            </a:endParaRPr>
          </a:p>
        </p:txBody>
      </p:sp>
      <p:sp>
        <p:nvSpPr>
          <p:cNvPr id="58"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trike="noStrike" u="none">
                <a:solidFill>
                  <a:schemeClr val="dk1"/>
                </a:solidFill>
                <a:uFillTx/>
                <a:latin typeface="Arial"/>
              </a:rPr>
              <a:t>Click to edit Master text styles</a:t>
            </a:r>
            <a:endParaRPr b="0" lang="en-US" sz="3200" strike="noStrike" u="none">
              <a:solidFill>
                <a:schemeClr val="dk1"/>
              </a:solidFill>
              <a:uFillTx/>
              <a:latin typeface="Arial"/>
            </a:endParaRPr>
          </a:p>
          <a:p>
            <a:pPr lvl="1" marL="685800" indent="-228600" defTabSz="914400">
              <a:lnSpc>
                <a:spcPct val="90000"/>
              </a:lnSpc>
              <a:spcBef>
                <a:spcPts val="499"/>
              </a:spcBef>
              <a:buClr>
                <a:srgbClr val="000000"/>
              </a:buClr>
              <a:buFont typeface="Arial"/>
              <a:buChar char="•"/>
            </a:pPr>
            <a:r>
              <a:rPr b="0" lang="en-US" sz="2800" strike="noStrike" u="none">
                <a:solidFill>
                  <a:schemeClr val="dk1"/>
                </a:solidFill>
                <a:uFillTx/>
                <a:latin typeface="Arial"/>
              </a:rPr>
              <a:t>Second level</a:t>
            </a:r>
            <a:endParaRPr b="0" lang="en-US" sz="2800" strike="noStrike" u="none">
              <a:solidFill>
                <a:schemeClr val="dk1"/>
              </a:solidFill>
              <a:uFillTx/>
              <a:latin typeface="Arial"/>
            </a:endParaRPr>
          </a:p>
          <a:p>
            <a:pPr lvl="2" marL="1143000" indent="-228600" defTabSz="914400">
              <a:lnSpc>
                <a:spcPct val="90000"/>
              </a:lnSpc>
              <a:spcBef>
                <a:spcPts val="499"/>
              </a:spcBef>
              <a:buClr>
                <a:srgbClr val="000000"/>
              </a:buClr>
              <a:buFont typeface="Arial"/>
              <a:buChar char="•"/>
            </a:pPr>
            <a:r>
              <a:rPr b="0" lang="en-US" sz="2400" strike="noStrike" u="none">
                <a:solidFill>
                  <a:schemeClr val="dk1"/>
                </a:solidFill>
                <a:uFillTx/>
                <a:latin typeface="Arial"/>
              </a:rPr>
              <a:t>Third level</a:t>
            </a:r>
            <a:endParaRPr b="0" lang="en-US" sz="2400" strike="noStrike" u="none">
              <a:solidFill>
                <a:schemeClr val="dk1"/>
              </a:solidFill>
              <a:uFillTx/>
              <a:latin typeface="Arial"/>
            </a:endParaRPr>
          </a:p>
          <a:p>
            <a:pPr lvl="3" marL="1600200" indent="-228600" defTabSz="914400">
              <a:lnSpc>
                <a:spcPct val="90000"/>
              </a:lnSpc>
              <a:spcBef>
                <a:spcPts val="499"/>
              </a:spcBef>
              <a:buClr>
                <a:srgbClr val="000000"/>
              </a:buClr>
              <a:buFont typeface="Arial"/>
              <a:buChar char="•"/>
            </a:pPr>
            <a:r>
              <a:rPr b="0" lang="en-US" sz="2000" strike="noStrike" u="none">
                <a:solidFill>
                  <a:schemeClr val="dk1"/>
                </a:solidFill>
                <a:uFillTx/>
                <a:latin typeface="Arial"/>
              </a:rPr>
              <a:t>Fourth level</a:t>
            </a:r>
            <a:endParaRPr b="0" lang="en-US" sz="2000" strike="noStrike" u="none">
              <a:solidFill>
                <a:schemeClr val="dk1"/>
              </a:solidFill>
              <a:uFillTx/>
              <a:latin typeface="Arial"/>
            </a:endParaRPr>
          </a:p>
          <a:p>
            <a:pPr lvl="4" marL="2057400" indent="-228600" defTabSz="914400">
              <a:lnSpc>
                <a:spcPct val="90000"/>
              </a:lnSpc>
              <a:spcBef>
                <a:spcPts val="499"/>
              </a:spcBef>
              <a:buClr>
                <a:srgbClr val="000000"/>
              </a:buClr>
              <a:buFont typeface="Arial"/>
              <a:buChar char="•"/>
            </a:pPr>
            <a:r>
              <a:rPr b="0" lang="en-US" sz="2000" strike="noStrike" u="none">
                <a:solidFill>
                  <a:schemeClr val="dk1"/>
                </a:solidFill>
                <a:uFillTx/>
                <a:latin typeface="Arial"/>
              </a:rPr>
              <a:t>Fifth level</a:t>
            </a:r>
            <a:endParaRPr b="0" lang="en-US" sz="2000" strike="noStrike" u="none">
              <a:solidFill>
                <a:schemeClr val="dk1"/>
              </a:solidFill>
              <a:uFillTx/>
              <a:latin typeface="Arial"/>
            </a:endParaRPr>
          </a:p>
        </p:txBody>
      </p:sp>
      <p:sp>
        <p:nvSpPr>
          <p:cNvPr id="59"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uFillTx/>
                <a:latin typeface="Arial"/>
              </a:rPr>
              <a:t>Click to edit Master text styles</a:t>
            </a:r>
            <a:endParaRPr b="0" lang="en-US" sz="1600" strike="noStrike" u="none">
              <a:solidFill>
                <a:schemeClr val="dk1"/>
              </a:solidFill>
              <a:uFillTx/>
              <a:latin typeface="Arial"/>
            </a:endParaRPr>
          </a:p>
        </p:txBody>
      </p:sp>
      <p:sp>
        <p:nvSpPr>
          <p:cNvPr id="60" name="PlaceHolder 4"/>
          <p:cNvSpPr>
            <a:spLocks noGrp="1"/>
          </p:cNvSpPr>
          <p:nvPr>
            <p:ph type="dt" idx="2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Arial"/>
              </a:defRPr>
            </a:lvl1pPr>
          </a:lstStyle>
          <a:p>
            <a:pPr indent="0" defTabSz="914400">
              <a:lnSpc>
                <a:spcPct val="100000"/>
              </a:lnSpc>
              <a:buNone/>
            </a:pPr>
            <a:r>
              <a:rPr b="0" lang="en-US" sz="1200" strike="noStrike" u="none">
                <a:solidFill>
                  <a:schemeClr val="dk1">
                    <a:tint val="75000"/>
                  </a:schemeClr>
                </a:solidFill>
                <a:uFillTx/>
                <a:latin typeface="Arial"/>
              </a:rPr>
              <a:t>&lt;date/time&gt;</a:t>
            </a:r>
            <a:endParaRPr b="0" lang="en-US" sz="1200" strike="noStrike" u="none">
              <a:solidFill>
                <a:srgbClr val="000000"/>
              </a:solidFill>
              <a:uFillTx/>
              <a:latin typeface="Times New Roman"/>
            </a:endParaRPr>
          </a:p>
        </p:txBody>
      </p:sp>
      <p:sp>
        <p:nvSpPr>
          <p:cNvPr id="61" name="PlaceHolder 5"/>
          <p:cNvSpPr>
            <a:spLocks noGrp="1"/>
          </p:cNvSpPr>
          <p:nvPr>
            <p:ph type="ftr" idx="2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62" name="PlaceHolder 6"/>
          <p:cNvSpPr>
            <a:spLocks noGrp="1"/>
          </p:cNvSpPr>
          <p:nvPr>
            <p:ph type="sldNum" idx="2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A563CA3D-7B15-4372-A51D-D899A4809076}"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uFillTx/>
                <a:latin typeface="Arial"/>
              </a:rPr>
              <a:t>Click to edit Master title style</a:t>
            </a:r>
            <a:endParaRPr b="0" lang="en-US" sz="3200" strike="noStrike" u="none">
              <a:solidFill>
                <a:schemeClr val="dk1"/>
              </a:solidFill>
              <a:uFillTx/>
              <a:latin typeface="Arial"/>
            </a:endParaRPr>
          </a:p>
        </p:txBody>
      </p:sp>
      <p:sp>
        <p:nvSpPr>
          <p:cNvPr id="64"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3200" strike="noStrike" u="none">
                <a:solidFill>
                  <a:schemeClr val="dk1"/>
                </a:solidFill>
                <a:uFillTx/>
                <a:latin typeface="Arial"/>
              </a:rPr>
              <a:t>Click to edit the outline text format</a:t>
            </a:r>
            <a:endParaRPr b="0" lang="en-US" sz="3200" strike="noStrike" u="none">
              <a:solidFill>
                <a:schemeClr val="dk1"/>
              </a:solidFill>
              <a:uFillTx/>
              <a:latin typeface="Arial"/>
            </a:endParaRPr>
          </a:p>
          <a:p>
            <a:pPr lvl="1" marL="864000" indent="-324000">
              <a:lnSpc>
                <a:spcPct val="90000"/>
              </a:lnSpc>
              <a:spcBef>
                <a:spcPts val="1134"/>
              </a:spcBef>
              <a:buClr>
                <a:srgbClr val="000000"/>
              </a:buClr>
              <a:buSzPct val="75000"/>
              <a:buFont typeface="Symbol" charset="2"/>
              <a:buChar char=""/>
            </a:pPr>
            <a:r>
              <a:rPr b="0" lang="en-US" sz="3200" strike="noStrike" u="none">
                <a:solidFill>
                  <a:schemeClr val="dk1"/>
                </a:solidFill>
                <a:uFillTx/>
                <a:latin typeface="Arial"/>
              </a:rPr>
              <a:t>Second Outline Level</a:t>
            </a:r>
            <a:endParaRPr b="0" lang="en-US" sz="3200" strike="noStrike" u="none">
              <a:solidFill>
                <a:schemeClr val="dk1"/>
              </a:solidFill>
              <a:uFillTx/>
              <a:latin typeface="Arial"/>
            </a:endParaRPr>
          </a:p>
          <a:p>
            <a:pPr lvl="2" marL="1296000" indent="-288000">
              <a:lnSpc>
                <a:spcPct val="90000"/>
              </a:lnSpc>
              <a:spcBef>
                <a:spcPts val="850"/>
              </a:spcBef>
              <a:buClr>
                <a:srgbClr val="000000"/>
              </a:buClr>
              <a:buSzPct val="45000"/>
              <a:buFont typeface="Wingdings" charset="2"/>
              <a:buChar char=""/>
            </a:pPr>
            <a:r>
              <a:rPr b="0" lang="en-US" sz="3200" strike="noStrike" u="none">
                <a:solidFill>
                  <a:schemeClr val="dk1"/>
                </a:solidFill>
                <a:uFillTx/>
                <a:latin typeface="Arial"/>
              </a:rPr>
              <a:t>Third Outline Level</a:t>
            </a:r>
            <a:endParaRPr b="0" lang="en-US" sz="3200" strike="noStrike" u="none">
              <a:solidFill>
                <a:schemeClr val="dk1"/>
              </a:solidFill>
              <a:uFillTx/>
              <a:latin typeface="Arial"/>
            </a:endParaRPr>
          </a:p>
          <a:p>
            <a:pPr lvl="3" marL="1728000" indent="-216000">
              <a:lnSpc>
                <a:spcPct val="90000"/>
              </a:lnSpc>
              <a:spcBef>
                <a:spcPts val="567"/>
              </a:spcBef>
              <a:buClr>
                <a:srgbClr val="000000"/>
              </a:buClr>
              <a:buSzPct val="75000"/>
              <a:buFont typeface="Symbol" charset="2"/>
              <a:buChar char=""/>
            </a:pPr>
            <a:r>
              <a:rPr b="0" lang="en-US" sz="3200" strike="noStrike" u="none">
                <a:solidFill>
                  <a:schemeClr val="dk1"/>
                </a:solidFill>
                <a:uFillTx/>
                <a:latin typeface="Arial"/>
              </a:rPr>
              <a:t>Fourth Outline Level</a:t>
            </a:r>
            <a:endParaRPr b="0" lang="en-US" sz="3200" strike="noStrike" u="none">
              <a:solidFill>
                <a:schemeClr val="dk1"/>
              </a:solidFill>
              <a:uFillTx/>
              <a:latin typeface="Arial"/>
            </a:endParaRPr>
          </a:p>
          <a:p>
            <a:pPr lvl="4" marL="2160000" indent="-216000">
              <a:lnSpc>
                <a:spcPct val="90000"/>
              </a:lnSpc>
              <a:spcBef>
                <a:spcPts val="283"/>
              </a:spcBef>
              <a:buClr>
                <a:srgbClr val="000000"/>
              </a:buClr>
              <a:buSzPct val="45000"/>
              <a:buFont typeface="Wingdings" charset="2"/>
              <a:buChar char=""/>
            </a:pPr>
            <a:r>
              <a:rPr b="0" lang="en-US" sz="3200" strike="noStrike" u="none">
                <a:solidFill>
                  <a:schemeClr val="dk1"/>
                </a:solidFill>
                <a:uFillTx/>
                <a:latin typeface="Arial"/>
              </a:rPr>
              <a:t>Fifth Outline Level</a:t>
            </a:r>
            <a:endParaRPr b="0" lang="en-US" sz="3200" strike="noStrike" u="none">
              <a:solidFill>
                <a:schemeClr val="dk1"/>
              </a:solidFill>
              <a:uFillTx/>
              <a:latin typeface="Arial"/>
            </a:endParaRPr>
          </a:p>
          <a:p>
            <a:pPr lvl="5" marL="2592000" indent="-216000">
              <a:lnSpc>
                <a:spcPct val="90000"/>
              </a:lnSpc>
              <a:spcBef>
                <a:spcPts val="283"/>
              </a:spcBef>
              <a:buClr>
                <a:srgbClr val="000000"/>
              </a:buClr>
              <a:buSzPct val="45000"/>
              <a:buFont typeface="Wingdings" charset="2"/>
              <a:buChar char=""/>
            </a:pPr>
            <a:r>
              <a:rPr b="0" lang="en-US" sz="3200" strike="noStrike" u="none">
                <a:solidFill>
                  <a:schemeClr val="dk1"/>
                </a:solidFill>
                <a:uFillTx/>
                <a:latin typeface="Arial"/>
              </a:rPr>
              <a:t>Sixth Outline Level</a:t>
            </a:r>
            <a:endParaRPr b="0" lang="en-US" sz="3200" strike="noStrike" u="none">
              <a:solidFill>
                <a:schemeClr val="dk1"/>
              </a:solidFill>
              <a:uFillTx/>
              <a:latin typeface="Arial"/>
            </a:endParaRPr>
          </a:p>
          <a:p>
            <a:pPr lvl="6" marL="3024000" indent="-216000">
              <a:lnSpc>
                <a:spcPct val="90000"/>
              </a:lnSpc>
              <a:spcBef>
                <a:spcPts val="283"/>
              </a:spcBef>
              <a:buClr>
                <a:srgbClr val="000000"/>
              </a:buClr>
              <a:buSzPct val="45000"/>
              <a:buFont typeface="Wingdings" charset="2"/>
              <a:buChar char=""/>
            </a:pPr>
            <a:r>
              <a:rPr b="0" lang="en-US" sz="3200" strike="noStrike" u="none">
                <a:solidFill>
                  <a:schemeClr val="dk1"/>
                </a:solidFill>
                <a:uFillTx/>
                <a:latin typeface="Arial"/>
              </a:rPr>
              <a:t>Seventh Outline Level</a:t>
            </a:r>
            <a:endParaRPr b="0" lang="en-US" sz="3200" strike="noStrike" u="none">
              <a:solidFill>
                <a:schemeClr val="dk1"/>
              </a:solidFill>
              <a:uFillTx/>
              <a:latin typeface="Arial"/>
            </a:endParaRPr>
          </a:p>
        </p:txBody>
      </p:sp>
      <p:sp>
        <p:nvSpPr>
          <p:cNvPr id="65"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uFillTx/>
                <a:latin typeface="Arial"/>
              </a:rPr>
              <a:t>Click to edit Master text styles</a:t>
            </a:r>
            <a:endParaRPr b="0" lang="en-US" sz="1600" strike="noStrike" u="none">
              <a:solidFill>
                <a:schemeClr val="dk1"/>
              </a:solidFill>
              <a:uFillTx/>
              <a:latin typeface="Arial"/>
            </a:endParaRPr>
          </a:p>
        </p:txBody>
      </p:sp>
      <p:sp>
        <p:nvSpPr>
          <p:cNvPr id="66" name="PlaceHolder 4"/>
          <p:cNvSpPr>
            <a:spLocks noGrp="1"/>
          </p:cNvSpPr>
          <p:nvPr>
            <p:ph type="dt" idx="2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Arial"/>
              </a:defRPr>
            </a:lvl1pPr>
          </a:lstStyle>
          <a:p>
            <a:pPr indent="0" defTabSz="914400">
              <a:lnSpc>
                <a:spcPct val="100000"/>
              </a:lnSpc>
              <a:buNone/>
            </a:pPr>
            <a:r>
              <a:rPr b="0" lang="en-US" sz="1200" strike="noStrike" u="none">
                <a:solidFill>
                  <a:schemeClr val="dk1">
                    <a:tint val="75000"/>
                  </a:schemeClr>
                </a:solidFill>
                <a:uFillTx/>
                <a:latin typeface="Arial"/>
              </a:rPr>
              <a:t>&lt;date/time&gt;</a:t>
            </a:r>
            <a:endParaRPr b="0" lang="en-US" sz="1200" strike="noStrike" u="none">
              <a:solidFill>
                <a:srgbClr val="000000"/>
              </a:solidFill>
              <a:uFillTx/>
              <a:latin typeface="Times New Roman"/>
            </a:endParaRPr>
          </a:p>
        </p:txBody>
      </p:sp>
      <p:sp>
        <p:nvSpPr>
          <p:cNvPr id="67" name="PlaceHolder 5"/>
          <p:cNvSpPr>
            <a:spLocks noGrp="1"/>
          </p:cNvSpPr>
          <p:nvPr>
            <p:ph type="ftr" idx="2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68" name="PlaceHolder 6"/>
          <p:cNvSpPr>
            <a:spLocks noGrp="1"/>
          </p:cNvSpPr>
          <p:nvPr>
            <p:ph type="sldNum" idx="2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23A98421-FC1F-404E-9694-868641861FC1}"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Arial"/>
              </a:rPr>
              <a:t>Click to edit Master title style</a:t>
            </a:r>
            <a:endParaRPr b="0" lang="en-US" sz="4400" strike="noStrike" u="none">
              <a:solidFill>
                <a:schemeClr val="dk1"/>
              </a:solidFill>
              <a:uFillTx/>
              <a:latin typeface="Arial"/>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Arial"/>
              </a:rPr>
              <a:t>Click to edit Master text styles</a:t>
            </a:r>
            <a:endParaRPr b="0" lang="en-US" sz="2800" strike="noStrike" u="none">
              <a:solidFill>
                <a:schemeClr val="dk1"/>
              </a:solidFill>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Arial"/>
              </a:rPr>
              <a:t>Second level</a:t>
            </a:r>
            <a:endParaRPr b="0" lang="en-US" sz="2400" strike="noStrike" u="none">
              <a:solidFill>
                <a:schemeClr val="dk1"/>
              </a:solidFill>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Arial"/>
              </a:rPr>
              <a:t>Third level</a:t>
            </a:r>
            <a:endParaRPr b="0" lang="en-US" sz="2000" strike="noStrike" u="none">
              <a:solidFill>
                <a:schemeClr val="dk1"/>
              </a:solidFill>
              <a:uFillTx/>
              <a:latin typeface="Arial"/>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rPr>
              <a:t>Fourth level</a:t>
            </a:r>
            <a:endParaRPr b="0" lang="en-US" sz="1800" strike="noStrike" u="none">
              <a:solidFill>
                <a:schemeClr val="dk1"/>
              </a:solidFill>
              <a:uFillTx/>
              <a:latin typeface="Arial"/>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rPr>
              <a:t>Fifth level</a:t>
            </a:r>
            <a:endParaRPr b="0" lang="en-US" sz="1800" strike="noStrike" u="none">
              <a:solidFill>
                <a:schemeClr val="dk1"/>
              </a:solidFill>
              <a:uFillTx/>
              <a:latin typeface="Arial"/>
            </a:endParaRPr>
          </a:p>
        </p:txBody>
      </p:sp>
      <p:sp>
        <p:nvSpPr>
          <p:cNvPr id="9" name="PlaceHolder 3"/>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Arial"/>
              </a:defRPr>
            </a:lvl1pPr>
          </a:lstStyle>
          <a:p>
            <a:pPr indent="0" defTabSz="914400">
              <a:lnSpc>
                <a:spcPct val="100000"/>
              </a:lnSpc>
              <a:buNone/>
            </a:pPr>
            <a:r>
              <a:rPr b="0" lang="en-US" sz="1200" strike="noStrike" u="none">
                <a:solidFill>
                  <a:schemeClr val="dk1">
                    <a:tint val="75000"/>
                  </a:schemeClr>
                </a:solidFill>
                <a:uFillTx/>
                <a:latin typeface="Arial"/>
              </a:rPr>
              <a:t>&lt;date/time&gt;</a:t>
            </a:r>
            <a:endParaRPr b="0" lang="en-US" sz="1200" strike="noStrike" u="none">
              <a:solidFill>
                <a:srgbClr val="000000"/>
              </a:solidFill>
              <a:uFillTx/>
              <a:latin typeface="Times New Roman"/>
            </a:endParaRPr>
          </a:p>
        </p:txBody>
      </p:sp>
      <p:sp>
        <p:nvSpPr>
          <p:cNvPr id="10" name="PlaceHolder 4"/>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1" name="PlaceHolder 5"/>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B20D4FAC-06E0-4FEE-BBD0-17C69E2DC52A}"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trike="noStrike" u="none">
                <a:solidFill>
                  <a:schemeClr val="dk1"/>
                </a:solidFill>
                <a:uFillTx/>
                <a:latin typeface="Arial"/>
              </a:rPr>
              <a:t>Click to edit Master title style</a:t>
            </a:r>
            <a:endParaRPr b="0" lang="en-US" sz="4400" strike="noStrike" u="none">
              <a:solidFill>
                <a:schemeClr val="dk1"/>
              </a:solidFill>
              <a:uFillTx/>
              <a:latin typeface="Arial"/>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Arial"/>
              </a:rPr>
              <a:t>Click to edit Master text styles</a:t>
            </a:r>
            <a:endParaRPr b="0" lang="en-US" sz="2800" strike="noStrike" u="none">
              <a:solidFill>
                <a:schemeClr val="dk1"/>
              </a:solidFill>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Arial"/>
              </a:rPr>
              <a:t>Second level</a:t>
            </a:r>
            <a:endParaRPr b="0" lang="en-US" sz="2400" strike="noStrike" u="none">
              <a:solidFill>
                <a:schemeClr val="dk1"/>
              </a:solidFill>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Arial"/>
              </a:rPr>
              <a:t>Third level</a:t>
            </a:r>
            <a:endParaRPr b="0" lang="en-US" sz="2000" strike="noStrike" u="none">
              <a:solidFill>
                <a:schemeClr val="dk1"/>
              </a:solidFill>
              <a:uFillTx/>
              <a:latin typeface="Arial"/>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rPr>
              <a:t>Fourth level</a:t>
            </a:r>
            <a:endParaRPr b="0" lang="en-US" sz="1800" strike="noStrike" u="none">
              <a:solidFill>
                <a:schemeClr val="dk1"/>
              </a:solidFill>
              <a:uFillTx/>
              <a:latin typeface="Arial"/>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rPr>
              <a:t>Fifth level</a:t>
            </a:r>
            <a:endParaRPr b="0" lang="en-US" sz="1800" strike="noStrike" u="none">
              <a:solidFill>
                <a:schemeClr val="dk1"/>
              </a:solidFill>
              <a:uFillTx/>
              <a:latin typeface="Arial"/>
            </a:endParaRPr>
          </a:p>
        </p:txBody>
      </p:sp>
      <p:sp>
        <p:nvSpPr>
          <p:cNvPr id="14"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Arial"/>
              </a:defRPr>
            </a:lvl1pPr>
          </a:lstStyle>
          <a:p>
            <a:pPr indent="0" defTabSz="914400">
              <a:lnSpc>
                <a:spcPct val="100000"/>
              </a:lnSpc>
              <a:buNone/>
            </a:pPr>
            <a:r>
              <a:rPr b="0" lang="en-US" sz="1200" strike="noStrike" u="none">
                <a:solidFill>
                  <a:schemeClr val="dk1">
                    <a:tint val="75000"/>
                  </a:schemeClr>
                </a:solidFill>
                <a:uFillTx/>
                <a:latin typeface="Arial"/>
              </a:rPr>
              <a:t>&lt;date/time&gt;</a:t>
            </a:r>
            <a:endParaRPr b="0" lang="en-US" sz="1200" strike="noStrike" u="none">
              <a:solidFill>
                <a:srgbClr val="000000"/>
              </a:solidFill>
              <a:uFillTx/>
              <a:latin typeface="Times New Roman"/>
            </a:endParaRPr>
          </a:p>
        </p:txBody>
      </p:sp>
      <p:sp>
        <p:nvSpPr>
          <p:cNvPr id="15"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6"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77EC0485-E75A-48C2-AC46-839E120264FD}"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TextBox 7"/>
          <p:cNvSpPr/>
          <p:nvPr/>
        </p:nvSpPr>
        <p:spPr>
          <a:xfrm>
            <a:off x="0" y="6461280"/>
            <a:ext cx="12191760" cy="403560"/>
          </a:xfrm>
          <a:prstGeom prst="rect">
            <a:avLst/>
          </a:prstGeom>
          <a:solidFill>
            <a:schemeClr val="accent2"/>
          </a:solidFill>
          <a:ln w="0">
            <a:noFill/>
          </a:ln>
        </p:spPr>
        <p:style>
          <a:lnRef idx="0"/>
          <a:fillRef idx="0"/>
          <a:effectRef idx="0"/>
          <a:fontRef idx="minor"/>
        </p:style>
        <p:txBody>
          <a:bodyPr lIns="90000" rIns="90000" tIns="45000" bIns="45000" anchor="t">
            <a:spAutoFit/>
          </a:bodyPr>
          <a:p>
            <a:pPr defTabSz="914400">
              <a:lnSpc>
                <a:spcPct val="100000"/>
              </a:lnSpc>
            </a:pPr>
            <a:endParaRPr b="0" lang="en-US" sz="1800" strike="noStrike" u="none">
              <a:solidFill>
                <a:schemeClr val="dk1"/>
              </a:solidFill>
              <a:uFillTx/>
              <a:latin typeface="Arial"/>
            </a:endParaRPr>
          </a:p>
        </p:txBody>
      </p:sp>
      <p:sp>
        <p:nvSpPr>
          <p:cNvPr id="18" name="PlaceHolder 1"/>
          <p:cNvSpPr>
            <a:spLocks noGrp="1"/>
          </p:cNvSpPr>
          <p:nvPr>
            <p:ph type="title"/>
          </p:nvPr>
        </p:nvSpPr>
        <p:spPr>
          <a:xfrm>
            <a:off x="838080" y="620280"/>
            <a:ext cx="1051524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Arial"/>
              </a:rPr>
              <a:t>Click to edit Master title style</a:t>
            </a:r>
            <a:endParaRPr b="0" lang="en-US" sz="4400" strike="noStrike" u="none">
              <a:solidFill>
                <a:schemeClr val="dk1"/>
              </a:solidFill>
              <a:uFillTx/>
              <a:latin typeface="Arial"/>
            </a:endParaRPr>
          </a:p>
        </p:txBody>
      </p:sp>
      <p:sp>
        <p:nvSpPr>
          <p:cNvPr id="19" name="PlaceHolder 2"/>
          <p:cNvSpPr>
            <a:spLocks noGrp="1"/>
          </p:cNvSpPr>
          <p:nvPr>
            <p:ph type="body"/>
          </p:nvPr>
        </p:nvSpPr>
        <p:spPr>
          <a:xfrm>
            <a:off x="838080" y="15357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Arial"/>
              </a:rPr>
              <a:t>Click to edit Master text styles</a:t>
            </a:r>
            <a:endParaRPr b="0" lang="en-US" sz="2800" strike="noStrike" u="none">
              <a:solidFill>
                <a:schemeClr val="dk1"/>
              </a:solidFill>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Arial"/>
              </a:rPr>
              <a:t>Second level</a:t>
            </a:r>
            <a:endParaRPr b="0" lang="en-US" sz="2400" strike="noStrike" u="none">
              <a:solidFill>
                <a:schemeClr val="dk1"/>
              </a:solidFill>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Arial"/>
              </a:rPr>
              <a:t>Third level</a:t>
            </a:r>
            <a:endParaRPr b="0" lang="en-US" sz="2000" strike="noStrike" u="none">
              <a:solidFill>
                <a:schemeClr val="dk1"/>
              </a:solidFill>
              <a:uFillTx/>
              <a:latin typeface="Arial"/>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rPr>
              <a:t>Fourth level</a:t>
            </a:r>
            <a:endParaRPr b="0" lang="en-US" sz="1800" strike="noStrike" u="none">
              <a:solidFill>
                <a:schemeClr val="dk1"/>
              </a:solidFill>
              <a:uFillTx/>
              <a:latin typeface="Arial"/>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rPr>
              <a:t>Fifth level</a:t>
            </a:r>
            <a:endParaRPr b="0" lang="en-US" sz="1800" strike="noStrike" u="none">
              <a:solidFill>
                <a:schemeClr val="dk1"/>
              </a:solidFill>
              <a:uFillTx/>
              <a:latin typeface="Arial"/>
            </a:endParaRPr>
          </a:p>
        </p:txBody>
      </p:sp>
      <p:sp>
        <p:nvSpPr>
          <p:cNvPr id="20" name="PlaceHolder 3"/>
          <p:cNvSpPr>
            <a:spLocks noGrp="1"/>
          </p:cNvSpPr>
          <p:nvPr>
            <p:ph type="dt" idx="7"/>
          </p:nvPr>
        </p:nvSpPr>
        <p:spPr>
          <a:xfrm>
            <a:off x="838080" y="64807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Arial"/>
              </a:defRPr>
            </a:lvl1pPr>
          </a:lstStyle>
          <a:p>
            <a:pPr indent="0" defTabSz="914400">
              <a:lnSpc>
                <a:spcPct val="100000"/>
              </a:lnSpc>
              <a:buNone/>
            </a:pPr>
            <a:r>
              <a:rPr b="0" lang="en-US" sz="1200" strike="noStrike" u="none">
                <a:solidFill>
                  <a:schemeClr val="dk1">
                    <a:tint val="75000"/>
                  </a:schemeClr>
                </a:solidFill>
                <a:uFillTx/>
                <a:latin typeface="Arial"/>
              </a:rPr>
              <a:t>&lt;date/time&gt;</a:t>
            </a:r>
            <a:endParaRPr b="0" lang="en-US" sz="1200" strike="noStrike" u="none">
              <a:solidFill>
                <a:srgbClr val="000000"/>
              </a:solidFill>
              <a:uFillTx/>
              <a:latin typeface="Times New Roman"/>
            </a:endParaRPr>
          </a:p>
        </p:txBody>
      </p:sp>
      <p:sp>
        <p:nvSpPr>
          <p:cNvPr id="21" name="PlaceHolder 4"/>
          <p:cNvSpPr>
            <a:spLocks noGrp="1"/>
          </p:cNvSpPr>
          <p:nvPr>
            <p:ph type="sldNum" idx="8"/>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473BFDF7-6070-4DA9-B037-1EC443D94E56}"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22" name="TextBox 12"/>
          <p:cNvSpPr/>
          <p:nvPr/>
        </p:nvSpPr>
        <p:spPr>
          <a:xfrm>
            <a:off x="0" y="600840"/>
            <a:ext cx="207000" cy="973080"/>
          </a:xfrm>
          <a:prstGeom prst="rect">
            <a:avLst/>
          </a:prstGeom>
          <a:solidFill>
            <a:srgbClr val="f4af80"/>
          </a:solidFill>
          <a:ln w="0">
            <a:noFill/>
          </a:ln>
        </p:spPr>
        <p:style>
          <a:lnRef idx="0"/>
          <a:fillRef idx="0"/>
          <a:effectRef idx="0"/>
          <a:fontRef idx="minor"/>
        </p:style>
        <p:txBody>
          <a:bodyPr lIns="90000" rIns="90000" tIns="45000" bIns="45000" anchor="t">
            <a:spAutoFit/>
          </a:bodyPr>
          <a:p>
            <a:pPr defTabSz="914400">
              <a:lnSpc>
                <a:spcPct val="100000"/>
              </a:lnSpc>
            </a:pPr>
            <a:endParaRPr b="0" lang="en-US" sz="1800" strike="noStrike" u="none">
              <a:solidFill>
                <a:schemeClr val="dk1"/>
              </a:solidFill>
              <a:uFillTx/>
              <a:latin typeface="Arial"/>
            </a:endParaRPr>
          </a:p>
        </p:txBody>
      </p:sp>
      <p:pic>
        <p:nvPicPr>
          <p:cNvPr id="23" name="Picture 2" descr="NET Exceptions - System.Data.ObjectNotFoundException"/>
          <p:cNvPicPr/>
          <p:nvPr/>
        </p:nvPicPr>
        <p:blipFill>
          <a:blip r:embed="rId2"/>
          <a:stretch/>
        </p:blipFill>
        <p:spPr>
          <a:xfrm>
            <a:off x="10277280" y="0"/>
            <a:ext cx="1952640" cy="780840"/>
          </a:xfrm>
          <a:prstGeom prst="rect">
            <a:avLst/>
          </a:prstGeom>
          <a:ln w="0">
            <a:noFill/>
          </a:ln>
        </p:spPr>
      </p:pic>
      <p:pic>
        <p:nvPicPr>
          <p:cNvPr id="24" name="Picture 1" descr=""/>
          <p:cNvPicPr/>
          <p:nvPr/>
        </p:nvPicPr>
        <p:blipFill>
          <a:blip r:embed="rId3"/>
          <a:stretch/>
        </p:blipFill>
        <p:spPr>
          <a:xfrm>
            <a:off x="45720" y="25200"/>
            <a:ext cx="2078640" cy="574920"/>
          </a:xfrm>
          <a:prstGeom prst="rect">
            <a:avLst/>
          </a:prstGeom>
          <a:ln w="9525">
            <a:noFill/>
          </a:ln>
        </p:spPr>
      </p:pic>
    </p:spTree>
  </p:cSld>
  <p:clrMap bg1="lt1" tx1="dk1" bg2="lt2"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trike="noStrike" u="none">
                <a:solidFill>
                  <a:schemeClr val="dk1"/>
                </a:solidFill>
                <a:uFillTx/>
                <a:latin typeface="Arial"/>
              </a:rPr>
              <a:t>Click to edit Master title style</a:t>
            </a:r>
            <a:endParaRPr b="0" lang="en-US" sz="6000" strike="noStrike" u="none">
              <a:solidFill>
                <a:schemeClr val="dk1"/>
              </a:solidFill>
              <a:uFillTx/>
              <a:latin typeface="Arial"/>
            </a:endParaRPr>
          </a:p>
        </p:txBody>
      </p:sp>
      <p:sp>
        <p:nvSpPr>
          <p:cNvPr id="28"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trike="noStrike" u="none">
                <a:solidFill>
                  <a:schemeClr val="dk1">
                    <a:tint val="75000"/>
                  </a:schemeClr>
                </a:solidFill>
                <a:uFillTx/>
                <a:latin typeface="Arial"/>
              </a:rPr>
              <a:t>Click to edit Master text styles</a:t>
            </a:r>
            <a:endParaRPr b="0" lang="en-US" sz="2400" strike="noStrike" u="none">
              <a:solidFill>
                <a:schemeClr val="dk1"/>
              </a:solidFill>
              <a:uFillTx/>
              <a:latin typeface="Arial"/>
            </a:endParaRPr>
          </a:p>
        </p:txBody>
      </p:sp>
      <p:sp>
        <p:nvSpPr>
          <p:cNvPr id="29" name="PlaceHolder 3"/>
          <p:cNvSpPr>
            <a:spLocks noGrp="1"/>
          </p:cNvSpPr>
          <p:nvPr>
            <p:ph type="dt" idx="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Arial"/>
              </a:defRPr>
            </a:lvl1pPr>
          </a:lstStyle>
          <a:p>
            <a:pPr indent="0" defTabSz="914400">
              <a:lnSpc>
                <a:spcPct val="100000"/>
              </a:lnSpc>
              <a:buNone/>
            </a:pPr>
            <a:r>
              <a:rPr b="0" lang="en-US" sz="1200" strike="noStrike" u="none">
                <a:solidFill>
                  <a:schemeClr val="dk1">
                    <a:tint val="75000"/>
                  </a:schemeClr>
                </a:solidFill>
                <a:uFillTx/>
                <a:latin typeface="Arial"/>
              </a:rPr>
              <a:t>&lt;date/time&gt;</a:t>
            </a:r>
            <a:endParaRPr b="0" lang="en-US" sz="1200" strike="noStrike" u="none">
              <a:solidFill>
                <a:srgbClr val="000000"/>
              </a:solidFill>
              <a:uFillTx/>
              <a:latin typeface="Times New Roman"/>
            </a:endParaRPr>
          </a:p>
        </p:txBody>
      </p:sp>
      <p:sp>
        <p:nvSpPr>
          <p:cNvPr id="30" name="PlaceHolder 4"/>
          <p:cNvSpPr>
            <a:spLocks noGrp="1"/>
          </p:cNvSpPr>
          <p:nvPr>
            <p:ph type="ftr" idx="1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1" name="PlaceHolder 5"/>
          <p:cNvSpPr>
            <a:spLocks noGrp="1"/>
          </p:cNvSpPr>
          <p:nvPr>
            <p:ph type="sldNum" idx="1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C252C1AD-FCBC-4908-AEB3-E837F1C936AF}"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Arial"/>
              </a:rPr>
              <a:t>Click to edit Master title style</a:t>
            </a:r>
            <a:endParaRPr b="0" lang="en-US" sz="4400" strike="noStrike" u="none">
              <a:solidFill>
                <a:schemeClr val="dk1"/>
              </a:solidFill>
              <a:uFillTx/>
              <a:latin typeface="Arial"/>
            </a:endParaRPr>
          </a:p>
        </p:txBody>
      </p:sp>
      <p:sp>
        <p:nvSpPr>
          <p:cNvPr id="33"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Arial"/>
              </a:rPr>
              <a:t>Click to edit Master text styles</a:t>
            </a:r>
            <a:endParaRPr b="0" lang="en-US" sz="2800" strike="noStrike" u="none">
              <a:solidFill>
                <a:schemeClr val="dk1"/>
              </a:solidFill>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Arial"/>
              </a:rPr>
              <a:t>Second level</a:t>
            </a:r>
            <a:endParaRPr b="0" lang="en-US" sz="2400" strike="noStrike" u="none">
              <a:solidFill>
                <a:schemeClr val="dk1"/>
              </a:solidFill>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Arial"/>
              </a:rPr>
              <a:t>Third level</a:t>
            </a:r>
            <a:endParaRPr b="0" lang="en-US" sz="2000" strike="noStrike" u="none">
              <a:solidFill>
                <a:schemeClr val="dk1"/>
              </a:solidFill>
              <a:uFillTx/>
              <a:latin typeface="Arial"/>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rPr>
              <a:t>Fourth level</a:t>
            </a:r>
            <a:endParaRPr b="0" lang="en-US" sz="1800" strike="noStrike" u="none">
              <a:solidFill>
                <a:schemeClr val="dk1"/>
              </a:solidFill>
              <a:uFillTx/>
              <a:latin typeface="Arial"/>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rPr>
              <a:t>Fifth level</a:t>
            </a:r>
            <a:endParaRPr b="0" lang="en-US" sz="1800" strike="noStrike" u="none">
              <a:solidFill>
                <a:schemeClr val="dk1"/>
              </a:solidFill>
              <a:uFillTx/>
              <a:latin typeface="Arial"/>
            </a:endParaRPr>
          </a:p>
        </p:txBody>
      </p:sp>
      <p:sp>
        <p:nvSpPr>
          <p:cNvPr id="34"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Arial"/>
              </a:rPr>
              <a:t>Click to edit Master text styles</a:t>
            </a:r>
            <a:endParaRPr b="0" lang="en-US" sz="2800" strike="noStrike" u="none">
              <a:solidFill>
                <a:schemeClr val="dk1"/>
              </a:solidFill>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Arial"/>
              </a:rPr>
              <a:t>Second level</a:t>
            </a:r>
            <a:endParaRPr b="0" lang="en-US" sz="2400" strike="noStrike" u="none">
              <a:solidFill>
                <a:schemeClr val="dk1"/>
              </a:solidFill>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Arial"/>
              </a:rPr>
              <a:t>Third level</a:t>
            </a:r>
            <a:endParaRPr b="0" lang="en-US" sz="2000" strike="noStrike" u="none">
              <a:solidFill>
                <a:schemeClr val="dk1"/>
              </a:solidFill>
              <a:uFillTx/>
              <a:latin typeface="Arial"/>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rPr>
              <a:t>Fourth level</a:t>
            </a:r>
            <a:endParaRPr b="0" lang="en-US" sz="1800" strike="noStrike" u="none">
              <a:solidFill>
                <a:schemeClr val="dk1"/>
              </a:solidFill>
              <a:uFillTx/>
              <a:latin typeface="Arial"/>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rPr>
              <a:t>Fifth level</a:t>
            </a:r>
            <a:endParaRPr b="0" lang="en-US" sz="1800" strike="noStrike" u="none">
              <a:solidFill>
                <a:schemeClr val="dk1"/>
              </a:solidFill>
              <a:uFillTx/>
              <a:latin typeface="Arial"/>
            </a:endParaRPr>
          </a:p>
        </p:txBody>
      </p:sp>
      <p:sp>
        <p:nvSpPr>
          <p:cNvPr id="35" name="PlaceHolder 4"/>
          <p:cNvSpPr>
            <a:spLocks noGrp="1"/>
          </p:cNvSpPr>
          <p:nvPr>
            <p:ph type="dt" idx="1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Arial"/>
              </a:defRPr>
            </a:lvl1pPr>
          </a:lstStyle>
          <a:p>
            <a:pPr indent="0" defTabSz="914400">
              <a:lnSpc>
                <a:spcPct val="100000"/>
              </a:lnSpc>
              <a:buNone/>
            </a:pPr>
            <a:r>
              <a:rPr b="0" lang="en-US" sz="1200" strike="noStrike" u="none">
                <a:solidFill>
                  <a:schemeClr val="dk1">
                    <a:tint val="75000"/>
                  </a:schemeClr>
                </a:solidFill>
                <a:uFillTx/>
                <a:latin typeface="Arial"/>
              </a:rPr>
              <a:t>&lt;date/time&gt;</a:t>
            </a:r>
            <a:endParaRPr b="0" lang="en-US" sz="1200" strike="noStrike" u="none">
              <a:solidFill>
                <a:srgbClr val="000000"/>
              </a:solidFill>
              <a:uFillTx/>
              <a:latin typeface="Times New Roman"/>
            </a:endParaRPr>
          </a:p>
        </p:txBody>
      </p:sp>
      <p:sp>
        <p:nvSpPr>
          <p:cNvPr id="36" name="PlaceHolder 5"/>
          <p:cNvSpPr>
            <a:spLocks noGrp="1"/>
          </p:cNvSpPr>
          <p:nvPr>
            <p:ph type="ftr" idx="1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7" name="PlaceHolder 6"/>
          <p:cNvSpPr>
            <a:spLocks noGrp="1"/>
          </p:cNvSpPr>
          <p:nvPr>
            <p:ph type="sldNum" idx="1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B3DC40C9-5145-47A1-AC77-A01469E64292}"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Arial"/>
              </a:rPr>
              <a:t>Click to edit Master title style</a:t>
            </a:r>
            <a:endParaRPr b="0" lang="en-US" sz="4400" strike="noStrike" u="none">
              <a:solidFill>
                <a:schemeClr val="dk1"/>
              </a:solidFill>
              <a:uFillTx/>
              <a:latin typeface="Arial"/>
            </a:endParaRPr>
          </a:p>
        </p:txBody>
      </p:sp>
      <p:sp>
        <p:nvSpPr>
          <p:cNvPr id="42"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uFillTx/>
                <a:latin typeface="Arial"/>
              </a:rPr>
              <a:t>Click to edit Master text styles</a:t>
            </a:r>
            <a:endParaRPr b="0" lang="en-US" sz="2400" strike="noStrike" u="none">
              <a:solidFill>
                <a:schemeClr val="dk1"/>
              </a:solidFill>
              <a:uFillTx/>
              <a:latin typeface="Arial"/>
            </a:endParaRPr>
          </a:p>
        </p:txBody>
      </p:sp>
      <p:sp>
        <p:nvSpPr>
          <p:cNvPr id="43"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Arial"/>
              </a:rPr>
              <a:t>Click to edit Master text styles</a:t>
            </a:r>
            <a:endParaRPr b="0" lang="en-US" sz="2800" strike="noStrike" u="none">
              <a:solidFill>
                <a:schemeClr val="dk1"/>
              </a:solidFill>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Arial"/>
              </a:rPr>
              <a:t>Second level</a:t>
            </a:r>
            <a:endParaRPr b="0" lang="en-US" sz="2400" strike="noStrike" u="none">
              <a:solidFill>
                <a:schemeClr val="dk1"/>
              </a:solidFill>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Arial"/>
              </a:rPr>
              <a:t>Third level</a:t>
            </a:r>
            <a:endParaRPr b="0" lang="en-US" sz="2000" strike="noStrike" u="none">
              <a:solidFill>
                <a:schemeClr val="dk1"/>
              </a:solidFill>
              <a:uFillTx/>
              <a:latin typeface="Arial"/>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rPr>
              <a:t>Fourth level</a:t>
            </a:r>
            <a:endParaRPr b="0" lang="en-US" sz="1800" strike="noStrike" u="none">
              <a:solidFill>
                <a:schemeClr val="dk1"/>
              </a:solidFill>
              <a:uFillTx/>
              <a:latin typeface="Arial"/>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rPr>
              <a:t>Fifth level</a:t>
            </a:r>
            <a:endParaRPr b="0" lang="en-US" sz="1800" strike="noStrike" u="none">
              <a:solidFill>
                <a:schemeClr val="dk1"/>
              </a:solidFill>
              <a:uFillTx/>
              <a:latin typeface="Arial"/>
            </a:endParaRPr>
          </a:p>
        </p:txBody>
      </p:sp>
      <p:sp>
        <p:nvSpPr>
          <p:cNvPr id="44"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uFillTx/>
                <a:latin typeface="Arial"/>
              </a:rPr>
              <a:t>Click to edit Master text styles</a:t>
            </a:r>
            <a:endParaRPr b="0" lang="en-US" sz="2400" strike="noStrike" u="none">
              <a:solidFill>
                <a:schemeClr val="dk1"/>
              </a:solidFill>
              <a:uFillTx/>
              <a:latin typeface="Arial"/>
            </a:endParaRPr>
          </a:p>
        </p:txBody>
      </p:sp>
      <p:sp>
        <p:nvSpPr>
          <p:cNvPr id="45"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Arial"/>
              </a:rPr>
              <a:t>Click to edit Master text styles</a:t>
            </a:r>
            <a:endParaRPr b="0" lang="en-US" sz="2800" strike="noStrike" u="none">
              <a:solidFill>
                <a:schemeClr val="dk1"/>
              </a:solidFill>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Arial"/>
              </a:rPr>
              <a:t>Second level</a:t>
            </a:r>
            <a:endParaRPr b="0" lang="en-US" sz="2400" strike="noStrike" u="none">
              <a:solidFill>
                <a:schemeClr val="dk1"/>
              </a:solidFill>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Arial"/>
              </a:rPr>
              <a:t>Third level</a:t>
            </a:r>
            <a:endParaRPr b="0" lang="en-US" sz="2000" strike="noStrike" u="none">
              <a:solidFill>
                <a:schemeClr val="dk1"/>
              </a:solidFill>
              <a:uFillTx/>
              <a:latin typeface="Arial"/>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rPr>
              <a:t>Fourth level</a:t>
            </a:r>
            <a:endParaRPr b="0" lang="en-US" sz="1800" strike="noStrike" u="none">
              <a:solidFill>
                <a:schemeClr val="dk1"/>
              </a:solidFill>
              <a:uFillTx/>
              <a:latin typeface="Arial"/>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rPr>
              <a:t>Fifth level</a:t>
            </a:r>
            <a:endParaRPr b="0" lang="en-US" sz="1800" strike="noStrike" u="none">
              <a:solidFill>
                <a:schemeClr val="dk1"/>
              </a:solidFill>
              <a:uFillTx/>
              <a:latin typeface="Arial"/>
            </a:endParaRPr>
          </a:p>
        </p:txBody>
      </p:sp>
      <p:sp>
        <p:nvSpPr>
          <p:cNvPr id="46" name="PlaceHolder 6"/>
          <p:cNvSpPr>
            <a:spLocks noGrp="1"/>
          </p:cNvSpPr>
          <p:nvPr>
            <p:ph type="dt" idx="1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Arial"/>
              </a:defRPr>
            </a:lvl1pPr>
          </a:lstStyle>
          <a:p>
            <a:pPr indent="0" defTabSz="914400">
              <a:lnSpc>
                <a:spcPct val="100000"/>
              </a:lnSpc>
              <a:buNone/>
            </a:pPr>
            <a:r>
              <a:rPr b="0" lang="en-US" sz="1200" strike="noStrike" u="none">
                <a:solidFill>
                  <a:schemeClr val="dk1">
                    <a:tint val="75000"/>
                  </a:schemeClr>
                </a:solidFill>
                <a:uFillTx/>
                <a:latin typeface="Arial"/>
              </a:rPr>
              <a:t>&lt;date/time&gt;</a:t>
            </a:r>
            <a:endParaRPr b="0" lang="en-US" sz="1200" strike="noStrike" u="none">
              <a:solidFill>
                <a:srgbClr val="000000"/>
              </a:solidFill>
              <a:uFillTx/>
              <a:latin typeface="Times New Roman"/>
            </a:endParaRPr>
          </a:p>
        </p:txBody>
      </p:sp>
      <p:sp>
        <p:nvSpPr>
          <p:cNvPr id="47" name="PlaceHolder 7"/>
          <p:cNvSpPr>
            <a:spLocks noGrp="1"/>
          </p:cNvSpPr>
          <p:nvPr>
            <p:ph type="ftr" idx="1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48" name="PlaceHolder 8"/>
          <p:cNvSpPr>
            <a:spLocks noGrp="1"/>
          </p:cNvSpPr>
          <p:nvPr>
            <p:ph type="sldNum" idx="1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34D9FEF0-6A1C-4FB2-BAED-24E8DF3A493B}"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Arial"/>
              </a:rPr>
              <a:t>Click to edit Master title style</a:t>
            </a:r>
            <a:endParaRPr b="0" lang="en-US" sz="4400" strike="noStrike" u="none">
              <a:solidFill>
                <a:schemeClr val="dk1"/>
              </a:solidFill>
              <a:uFillTx/>
              <a:latin typeface="Arial"/>
            </a:endParaRPr>
          </a:p>
        </p:txBody>
      </p:sp>
      <p:sp>
        <p:nvSpPr>
          <p:cNvPr id="50" name="PlaceHolder 2"/>
          <p:cNvSpPr>
            <a:spLocks noGrp="1"/>
          </p:cNvSpPr>
          <p:nvPr>
            <p:ph type="dt" idx="1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Arial"/>
              </a:defRPr>
            </a:lvl1pPr>
          </a:lstStyle>
          <a:p>
            <a:pPr indent="0" defTabSz="914400">
              <a:lnSpc>
                <a:spcPct val="100000"/>
              </a:lnSpc>
              <a:buNone/>
            </a:pPr>
            <a:r>
              <a:rPr b="0" lang="en-US" sz="1200" strike="noStrike" u="none">
                <a:solidFill>
                  <a:schemeClr val="dk1">
                    <a:tint val="75000"/>
                  </a:schemeClr>
                </a:solidFill>
                <a:uFillTx/>
                <a:latin typeface="Arial"/>
              </a:rPr>
              <a:t>&lt;date/time&gt;</a:t>
            </a:r>
            <a:endParaRPr b="0" lang="en-US" sz="1200" strike="noStrike" u="none">
              <a:solidFill>
                <a:srgbClr val="000000"/>
              </a:solidFill>
              <a:uFillTx/>
              <a:latin typeface="Times New Roman"/>
            </a:endParaRPr>
          </a:p>
        </p:txBody>
      </p:sp>
      <p:sp>
        <p:nvSpPr>
          <p:cNvPr id="51" name="PlaceHolder 3"/>
          <p:cNvSpPr>
            <a:spLocks noGrp="1"/>
          </p:cNvSpPr>
          <p:nvPr>
            <p:ph type="ftr" idx="1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52" name="PlaceHolder 4"/>
          <p:cNvSpPr>
            <a:spLocks noGrp="1"/>
          </p:cNvSpPr>
          <p:nvPr>
            <p:ph type="sldNum" idx="2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CD3B81C7-E557-404C-B977-6E5067012E55}"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dt" idx="2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Arial"/>
              </a:defRPr>
            </a:lvl1pPr>
          </a:lstStyle>
          <a:p>
            <a:pPr indent="0" defTabSz="914400">
              <a:lnSpc>
                <a:spcPct val="100000"/>
              </a:lnSpc>
              <a:buNone/>
            </a:pPr>
            <a:r>
              <a:rPr b="0" lang="en-US" sz="1200" strike="noStrike" u="none">
                <a:solidFill>
                  <a:schemeClr val="dk1">
                    <a:tint val="75000"/>
                  </a:schemeClr>
                </a:solidFill>
                <a:uFillTx/>
                <a:latin typeface="Arial"/>
              </a:rPr>
              <a:t>&lt;date/time&gt;</a:t>
            </a:r>
            <a:endParaRPr b="0" lang="en-US" sz="1200" strike="noStrike" u="none">
              <a:solidFill>
                <a:srgbClr val="000000"/>
              </a:solidFill>
              <a:uFillTx/>
              <a:latin typeface="Times New Roman"/>
            </a:endParaRPr>
          </a:p>
        </p:txBody>
      </p:sp>
      <p:sp>
        <p:nvSpPr>
          <p:cNvPr id="55" name="PlaceHolder 2"/>
          <p:cNvSpPr>
            <a:spLocks noGrp="1"/>
          </p:cNvSpPr>
          <p:nvPr>
            <p:ph type="ftr" idx="2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56" name="PlaceHolder 3"/>
          <p:cNvSpPr>
            <a:spLocks noGrp="1"/>
          </p:cNvSpPr>
          <p:nvPr>
            <p:ph type="sldNum" idx="2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C65B9BBC-52C3-448A-B367-17ED082464A7}"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4.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4.xml"/><Relationship Id="rId4"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slideLayout" Target="../slideLayouts/slideLayout4.xml"/>
</Relationships>
</file>

<file path=ppt/slides/_rels/slide3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xml"/>
</Relationships>
</file>

<file path=ppt/slides/_rels/slide4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4.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4.xml"/>
</Relationships>
</file>

<file path=ppt/slides/_rels/slide4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5.png"/><Relationship Id="rId3" Type="http://schemas.openxmlformats.org/officeDocument/2006/relationships/slideLayout" Target="../slideLayouts/slideLayout4.xml"/><Relationship Id="rId4"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4.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4.xml"/><Relationship Id="rId4"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4.xml"/><Relationship Id="rId3"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4.xml"/><Relationship Id="rId3"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4.xml"/><Relationship Id="rId4"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4.xml"/><Relationship Id="rId4"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4.xml"/><Relationship Id="rId3"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 Id="rId3"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4.xml"/><Relationship Id="rId3"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4.xml"/><Relationship Id="rId4"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slideLayout" Target="../slideLayouts/slideLayout4.xml"/>
</Relationships>
</file>

<file path=ppt/slides/_rels/slide73.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image" Target="../media/image48.png"/><Relationship Id="rId4" Type="http://schemas.openxmlformats.org/officeDocument/2006/relationships/slideLayout" Target="../slideLayouts/slideLayout4.xml"/>
</Relationships>
</file>

<file path=ppt/slides/_rels/slide74.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image" Target="../media/image51.png"/><Relationship Id="rId4" Type="http://schemas.openxmlformats.org/officeDocument/2006/relationships/slideLayout" Target="../slideLayouts/slideLayout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4.xml"/><Relationship Id="rId3"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4.xml"/><Relationship Id="rId3"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 Id="rId3"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55.png"/><Relationship Id="rId3" Type="http://schemas.openxmlformats.org/officeDocument/2006/relationships/slideLayout" Target="../slideLayouts/slideLayout4.xml"/><Relationship Id="rId4"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501480" y="2241360"/>
            <a:ext cx="11218320" cy="1774080"/>
          </a:xfrm>
          <a:prstGeom prst="rect">
            <a:avLst/>
          </a:prstGeom>
          <a:gradFill rotWithShape="0">
            <a:gsLst>
              <a:gs pos="0">
                <a:srgbClr val="f7fafd"/>
              </a:gs>
              <a:gs pos="74000">
                <a:srgbClr val="b5d2ec"/>
              </a:gs>
              <a:gs pos="83000">
                <a:srgbClr val="b5d2ec"/>
              </a:gs>
              <a:gs pos="100000">
                <a:srgbClr val="cee1f2"/>
              </a:gs>
            </a:gsLst>
            <a:lin ang="5400000"/>
          </a:gradFill>
          <a:ln w="0">
            <a:noFill/>
          </a:ln>
        </p:spPr>
        <p:txBody>
          <a:bodyPr lIns="91440" rIns="91440" tIns="45720" bIns="45720" anchor="ctr">
            <a:normAutofit/>
          </a:bodyPr>
          <a:p>
            <a:pPr indent="0" algn="ctr" defTabSz="914400">
              <a:lnSpc>
                <a:spcPct val="90000"/>
              </a:lnSpc>
              <a:buNone/>
            </a:pPr>
            <a:r>
              <a:rPr b="1" lang="en-US" sz="4400" strike="noStrike" u="none">
                <a:solidFill>
                  <a:schemeClr val="dk1"/>
                </a:solidFill>
                <a:uFillTx/>
                <a:latin typeface="Arial"/>
              </a:rPr>
              <a:t> </a:t>
            </a:r>
            <a:r>
              <a:rPr b="1" lang="en-US" sz="4400" strike="noStrike" u="none">
                <a:solidFill>
                  <a:schemeClr val="accent2"/>
                </a:solidFill>
                <a:uFillTx/>
                <a:latin typeface="Arial"/>
              </a:rPr>
              <a:t>Building Windows Presentation Foundation (WPF) Application</a:t>
            </a:r>
            <a:endParaRPr b="0" lang="en-US" sz="44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329760" y="685800"/>
            <a:ext cx="945792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Basic Class Hierarchy of WPF Types</a:t>
            </a:r>
            <a:endParaRPr b="0" lang="en-US" sz="4000" strike="noStrike" u="none">
              <a:solidFill>
                <a:schemeClr val="dk1"/>
              </a:solidFill>
              <a:uFillTx/>
              <a:latin typeface="Arial"/>
            </a:endParaRPr>
          </a:p>
        </p:txBody>
      </p:sp>
      <p:pic>
        <p:nvPicPr>
          <p:cNvPr id="105" name="Picture 9" descr=""/>
          <p:cNvPicPr/>
          <p:nvPr/>
        </p:nvPicPr>
        <p:blipFill>
          <a:blip r:embed="rId1"/>
          <a:stretch/>
        </p:blipFill>
        <p:spPr>
          <a:xfrm>
            <a:off x="6328080" y="1462320"/>
            <a:ext cx="5853240" cy="4989960"/>
          </a:xfrm>
          <a:prstGeom prst="rect">
            <a:avLst/>
          </a:prstGeom>
          <a:ln w="0">
            <a:noFill/>
          </a:ln>
        </p:spPr>
      </p:pic>
      <p:sp>
        <p:nvSpPr>
          <p:cNvPr id="106" name="TextBox 11"/>
          <p:cNvSpPr/>
          <p:nvPr/>
        </p:nvSpPr>
        <p:spPr>
          <a:xfrm>
            <a:off x="-50400" y="1389600"/>
            <a:ext cx="8102880" cy="1277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300"/>
              </a:spcBef>
              <a:spcAft>
                <a:spcPts val="300"/>
              </a:spcAft>
              <a:buClr>
                <a:srgbClr val="973735"/>
              </a:buClr>
              <a:buSzPct val="50000"/>
              <a:buFont typeface="Wingdings" charset="2"/>
              <a:buChar char=""/>
              <a:tabLst>
                <a:tab algn="l" pos="241200"/>
              </a:tabLst>
            </a:pPr>
            <a:r>
              <a:rPr b="1" lang="en-US" sz="2600" strike="noStrike" u="none">
                <a:solidFill>
                  <a:srgbClr val="111111"/>
                </a:solidFill>
                <a:uFillTx/>
                <a:latin typeface="Arial"/>
              </a:rPr>
              <a:t>DispatcherObject</a:t>
            </a:r>
            <a:r>
              <a:rPr b="0" lang="en-US" sz="2600" strike="noStrike" u="none">
                <a:solidFill>
                  <a:srgbClr val="111111"/>
                </a:solidFill>
                <a:uFillTx/>
                <a:latin typeface="Arial"/>
              </a:rPr>
              <a:t>: WPF application uses Single-Thread Affinity (STA) model and therefore every UI element is owned by a single thread</a:t>
            </a:r>
            <a:endParaRPr b="0" lang="en-US" sz="2600" strike="noStrike" u="none">
              <a:solidFill>
                <a:srgbClr val="000000"/>
              </a:solidFill>
              <a:uFillTx/>
              <a:latin typeface="Arial"/>
            </a:endParaRPr>
          </a:p>
        </p:txBody>
      </p:sp>
      <p:sp>
        <p:nvSpPr>
          <p:cNvPr id="107" name="TextBox 12"/>
          <p:cNvSpPr/>
          <p:nvPr/>
        </p:nvSpPr>
        <p:spPr>
          <a:xfrm>
            <a:off x="-92160" y="4352760"/>
            <a:ext cx="6399000" cy="2069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buClr>
                <a:srgbClr val="973735"/>
              </a:buClr>
              <a:buSzPct val="50000"/>
              <a:buFont typeface="Wingdings" charset="2"/>
              <a:buChar char=""/>
              <a:tabLst>
                <a:tab algn="l" pos="241200"/>
              </a:tabLst>
            </a:pPr>
            <a:r>
              <a:rPr b="1" lang="en-US" sz="2600" strike="noStrike" u="none">
                <a:solidFill>
                  <a:srgbClr val="111111"/>
                </a:solidFill>
                <a:uFillTx/>
                <a:latin typeface="Arial"/>
              </a:rPr>
              <a:t>Visual</a:t>
            </a:r>
            <a:r>
              <a:rPr b="0" lang="en-US" sz="2600" strike="noStrike" u="none">
                <a:solidFill>
                  <a:srgbClr val="111111"/>
                </a:solidFill>
                <a:uFillTx/>
                <a:latin typeface="Arial"/>
              </a:rPr>
              <a:t>: The Visual class defines all the properties required for rendering, clipping, transforming, bounding, and hit test. All the user interface controls like Button, ListBox derive from this class</a:t>
            </a:r>
            <a:endParaRPr b="0" lang="en-US" sz="2600" strike="noStrike" u="none">
              <a:solidFill>
                <a:srgbClr val="000000"/>
              </a:solidFill>
              <a:uFillTx/>
              <a:latin typeface="Arial"/>
            </a:endParaRPr>
          </a:p>
        </p:txBody>
      </p:sp>
      <p:sp>
        <p:nvSpPr>
          <p:cNvPr id="108" name="TextBox 13"/>
          <p:cNvSpPr/>
          <p:nvPr/>
        </p:nvSpPr>
        <p:spPr>
          <a:xfrm>
            <a:off x="-71280" y="2670480"/>
            <a:ext cx="8102880" cy="1673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300"/>
              </a:spcBef>
              <a:spcAft>
                <a:spcPts val="300"/>
              </a:spcAft>
              <a:buClr>
                <a:srgbClr val="973735"/>
              </a:buClr>
              <a:buSzPct val="50000"/>
              <a:buFont typeface="Wingdings" charset="2"/>
              <a:buChar char=""/>
              <a:tabLst>
                <a:tab algn="l" pos="241200"/>
              </a:tabLst>
            </a:pPr>
            <a:r>
              <a:rPr b="1" lang="en-US" sz="2600" strike="noStrike" u="none">
                <a:solidFill>
                  <a:srgbClr val="111111"/>
                </a:solidFill>
                <a:uFillTx/>
                <a:latin typeface="Arial"/>
              </a:rPr>
              <a:t>DependencyObject</a:t>
            </a:r>
            <a:r>
              <a:rPr b="0" lang="en-US" sz="2600" strike="noStrike" u="none">
                <a:solidFill>
                  <a:srgbClr val="111111"/>
                </a:solidFill>
                <a:uFillTx/>
                <a:latin typeface="Arial"/>
              </a:rPr>
              <a:t>: WPF introduced a new property system called the Dependency Property having features like change notification, support data bindings, attached properties, etc</a:t>
            </a:r>
            <a:endParaRPr b="0" lang="en-US" sz="2600" strike="noStrike" u="none">
              <a:solidFill>
                <a:srgbClr val="000000"/>
              </a:solidFill>
              <a:uFillTx/>
              <a:latin typeface="Arial"/>
            </a:endParaRPr>
          </a:p>
        </p:txBody>
      </p:sp>
      <p:sp>
        <p:nvSpPr>
          <p:cNvPr id="3" name="PlaceHolder 2"/>
          <p:cNvSpPr>
            <a:spLocks noGrp="1"/>
          </p:cNvSpPr>
          <p:nvPr>
            <p:ph type="sldNum" idx="8"/>
          </p:nvPr>
        </p:nvSpPr>
        <p:spPr/>
        <p:txBody>
          <a:bodyPr/>
          <a:p>
            <a:fld id="{205C9F67-5248-4F70-82A9-2E28DB484BD7}"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29760" y="685800"/>
            <a:ext cx="945792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Basic Class Hierarchy of WPF Types</a:t>
            </a:r>
            <a:endParaRPr b="0" lang="en-US" sz="4000" strike="noStrike" u="none">
              <a:solidFill>
                <a:schemeClr val="dk1"/>
              </a:solidFill>
              <a:uFillTx/>
              <a:latin typeface="Arial"/>
            </a:endParaRPr>
          </a:p>
        </p:txBody>
      </p:sp>
      <p:sp>
        <p:nvSpPr>
          <p:cNvPr id="110" name="TextBox 11"/>
          <p:cNvSpPr/>
          <p:nvPr/>
        </p:nvSpPr>
        <p:spPr>
          <a:xfrm>
            <a:off x="0" y="1489320"/>
            <a:ext cx="12009960" cy="49633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1" lang="en-US" sz="2600" strike="noStrike" u="none">
                <a:solidFill>
                  <a:srgbClr val="111111"/>
                </a:solidFill>
                <a:uFillTx/>
                <a:latin typeface="Arial"/>
              </a:rPr>
              <a:t>UIElement</a:t>
            </a:r>
            <a:r>
              <a:rPr b="0" lang="en-US" sz="2600" strike="noStrike" u="none">
                <a:solidFill>
                  <a:srgbClr val="111111"/>
                </a:solidFill>
                <a:uFillTx/>
                <a:latin typeface="Arial"/>
              </a:rPr>
              <a:t>: This class adds the basic functionality of layout, input, focus, and events to UI elements and sets the basic foundation of the layout process</a:t>
            </a:r>
            <a:endParaRPr b="0" lang="en-US" sz="2600" strike="noStrike" u="none">
              <a:solidFill>
                <a:srgbClr val="000000"/>
              </a:solidFill>
              <a:uFillTx/>
              <a:latin typeface="Arial"/>
            </a:endParaRPr>
          </a:p>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1" lang="en-US" sz="2600" strike="noStrike" u="none">
                <a:solidFill>
                  <a:srgbClr val="111111"/>
                </a:solidFill>
                <a:uFillTx/>
                <a:latin typeface="Arial"/>
              </a:rPr>
              <a:t>FrameworkElement</a:t>
            </a:r>
            <a:r>
              <a:rPr b="0" lang="en-US" sz="2600" strike="noStrike" u="none">
                <a:solidFill>
                  <a:srgbClr val="111111"/>
                </a:solidFill>
                <a:uFillTx/>
                <a:latin typeface="Arial"/>
              </a:rPr>
              <a:t>: This class extends the functionality provided by the UIElement, and override the layout for framework level implementations</a:t>
            </a:r>
            <a:endParaRPr b="0" lang="en-US" sz="2600" strike="noStrike" u="none">
              <a:solidFill>
                <a:srgbClr val="000000"/>
              </a:solidFill>
              <a:uFillTx/>
              <a:latin typeface="Arial"/>
            </a:endParaRPr>
          </a:p>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1" lang="en-US" sz="2600" strike="noStrike" u="none">
                <a:solidFill>
                  <a:srgbClr val="111111"/>
                </a:solidFill>
                <a:uFillTx/>
                <a:latin typeface="Arial"/>
              </a:rPr>
              <a:t>Shapes</a:t>
            </a:r>
            <a:r>
              <a:rPr b="0" lang="en-US" sz="2600" strike="noStrike" u="none">
                <a:solidFill>
                  <a:srgbClr val="111111"/>
                </a:solidFill>
                <a:uFillTx/>
                <a:latin typeface="Arial"/>
              </a:rPr>
              <a:t>: This class is the base class for shape elements like Line, Ellipse, Polygon, Path, etc</a:t>
            </a:r>
            <a:endParaRPr b="0" lang="en-US" sz="2600" strike="noStrike" u="none">
              <a:solidFill>
                <a:srgbClr val="000000"/>
              </a:solidFill>
              <a:uFillTx/>
              <a:latin typeface="Arial"/>
            </a:endParaRPr>
          </a:p>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1" lang="en-US" sz="2600" strike="noStrike" u="none">
                <a:solidFill>
                  <a:srgbClr val="111111"/>
                </a:solidFill>
                <a:uFillTx/>
                <a:latin typeface="Arial"/>
              </a:rPr>
              <a:t>Controls</a:t>
            </a:r>
            <a:r>
              <a:rPr b="0" lang="en-US" sz="2600" strike="noStrike" u="none">
                <a:solidFill>
                  <a:srgbClr val="111111"/>
                </a:solidFill>
                <a:uFillTx/>
                <a:latin typeface="Arial"/>
              </a:rPr>
              <a:t>: This namespace contains all the elements that help in interacting with the user. Few of the control like Textbox, Button, Listbox, Menu, etc are present in this namespace. Font, Background color, and control appearances support via templates support are added from this namespace</a:t>
            </a:r>
            <a:endParaRPr b="0" lang="en-US" sz="2600" strike="noStrike" u="none">
              <a:solidFill>
                <a:srgbClr val="000000"/>
              </a:solidFill>
              <a:uFillTx/>
              <a:latin typeface="Arial"/>
            </a:endParaRPr>
          </a:p>
        </p:txBody>
      </p:sp>
      <p:sp>
        <p:nvSpPr>
          <p:cNvPr id="3" name="PlaceHolder 2"/>
          <p:cNvSpPr>
            <a:spLocks noGrp="1"/>
          </p:cNvSpPr>
          <p:nvPr>
            <p:ph type="sldNum" idx="8"/>
          </p:nvPr>
        </p:nvSpPr>
        <p:spPr/>
        <p:txBody>
          <a:bodyPr/>
          <a:p>
            <a:fld id="{BBEB33DF-823B-45AC-A4B6-4A575B74C781}"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29760" y="685800"/>
            <a:ext cx="945792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Basic Class Hierarchy of WPF Types</a:t>
            </a:r>
            <a:endParaRPr b="0" lang="en-US" sz="4000" strike="noStrike" u="none">
              <a:solidFill>
                <a:schemeClr val="dk1"/>
              </a:solidFill>
              <a:uFillTx/>
              <a:latin typeface="Arial"/>
            </a:endParaRPr>
          </a:p>
        </p:txBody>
      </p:sp>
      <p:sp>
        <p:nvSpPr>
          <p:cNvPr id="112" name="TextBox 11"/>
          <p:cNvSpPr/>
          <p:nvPr/>
        </p:nvSpPr>
        <p:spPr>
          <a:xfrm>
            <a:off x="-72720" y="1390320"/>
            <a:ext cx="12209040" cy="499428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300"/>
              </a:spcBef>
              <a:spcAft>
                <a:spcPts val="300"/>
              </a:spcAft>
              <a:buClr>
                <a:srgbClr val="973735"/>
              </a:buClr>
              <a:buSzPct val="50000"/>
              <a:buFont typeface="Wingdings" charset="2"/>
              <a:buChar char=""/>
              <a:tabLst>
                <a:tab algn="l" pos="241200"/>
              </a:tabLst>
            </a:pPr>
            <a:r>
              <a:rPr b="1" lang="en-US" sz="2600" strike="noStrike" u="none">
                <a:solidFill>
                  <a:srgbClr val="111111"/>
                </a:solidFill>
                <a:uFillTx/>
                <a:latin typeface="Arial"/>
              </a:rPr>
              <a:t>ContentControl</a:t>
            </a:r>
            <a:r>
              <a:rPr b="0" lang="en-US" sz="2600" strike="noStrike" u="none">
                <a:solidFill>
                  <a:srgbClr val="111111"/>
                </a:solidFill>
                <a:uFillTx/>
                <a:latin typeface="Arial"/>
              </a:rPr>
              <a:t>: This is the base class for all the control that supports only single content. Control from Label, Button, Windows, etc. The appearance of the control can be enhanced using a data template</a:t>
            </a:r>
            <a:endParaRPr b="0" lang="en-US" sz="2600" strike="noStrike" u="none">
              <a:solidFill>
                <a:srgbClr val="000000"/>
              </a:solidFill>
              <a:uFillTx/>
              <a:latin typeface="Arial"/>
            </a:endParaRPr>
          </a:p>
          <a:p>
            <a:pPr marL="343080" indent="-343080" algn="just" defTabSz="914400">
              <a:lnSpc>
                <a:spcPct val="100000"/>
              </a:lnSpc>
              <a:spcBef>
                <a:spcPts val="300"/>
              </a:spcBef>
              <a:spcAft>
                <a:spcPts val="300"/>
              </a:spcAft>
              <a:buClr>
                <a:srgbClr val="973735"/>
              </a:buClr>
              <a:buSzPct val="50000"/>
              <a:buFont typeface="Wingdings" charset="2"/>
              <a:buChar char=""/>
              <a:tabLst>
                <a:tab algn="l" pos="241200"/>
              </a:tabLst>
            </a:pPr>
            <a:r>
              <a:rPr b="1" lang="en-US" sz="2600" strike="noStrike" u="none">
                <a:solidFill>
                  <a:srgbClr val="111111"/>
                </a:solidFill>
                <a:uFillTx/>
                <a:latin typeface="Arial"/>
              </a:rPr>
              <a:t>ItemsControl</a:t>
            </a:r>
            <a:r>
              <a:rPr b="0" lang="en-US" sz="2600" strike="noStrike" u="none">
                <a:solidFill>
                  <a:srgbClr val="111111"/>
                </a:solidFill>
                <a:uFillTx/>
                <a:latin typeface="Arial"/>
              </a:rPr>
              <a:t>: This is the base class for all the control that displays a list of items and includes controls like, ListBox, TreeView, Menus, Toolbar, etc. ControlTemplate can be used to change the appearance of the control and ItemsTemplate can be applied to define how the objects will be displayed on the control</a:t>
            </a:r>
            <a:endParaRPr b="0" lang="en-US" sz="2600" strike="noStrike" u="none">
              <a:solidFill>
                <a:srgbClr val="000000"/>
              </a:solidFill>
              <a:uFillTx/>
              <a:latin typeface="Arial"/>
            </a:endParaRPr>
          </a:p>
          <a:p>
            <a:pPr marL="343080" indent="-343080" algn="just" defTabSz="914400">
              <a:lnSpc>
                <a:spcPct val="100000"/>
              </a:lnSpc>
              <a:spcBef>
                <a:spcPts val="300"/>
              </a:spcBef>
              <a:spcAft>
                <a:spcPts val="300"/>
              </a:spcAft>
              <a:buClr>
                <a:srgbClr val="973735"/>
              </a:buClr>
              <a:buSzPct val="50000"/>
              <a:buFont typeface="Wingdings" charset="2"/>
              <a:buChar char=""/>
              <a:tabLst>
                <a:tab algn="l" pos="241200"/>
              </a:tabLst>
            </a:pPr>
            <a:r>
              <a:rPr b="1" lang="en-US" sz="2600" strike="noStrike" u="none">
                <a:solidFill>
                  <a:srgbClr val="111111"/>
                </a:solidFill>
                <a:uFillTx/>
                <a:latin typeface="Arial"/>
              </a:rPr>
              <a:t>Panel</a:t>
            </a:r>
            <a:r>
              <a:rPr b="0" lang="en-US" sz="2600" strike="noStrike" u="none">
                <a:solidFill>
                  <a:srgbClr val="111111"/>
                </a:solidFill>
                <a:uFillTx/>
                <a:latin typeface="Arial"/>
              </a:rPr>
              <a:t>: This class is the base class of all the layout container elements. The class can host child objects and provides service to position and arrange child objects in the user interface. Control like Grid, Canvas, DockPanel, StackPanel, WrapPanel, etc derives from this class</a:t>
            </a:r>
            <a:endParaRPr b="0" lang="en-US" sz="2600" strike="noStrike" u="none">
              <a:solidFill>
                <a:srgbClr val="000000"/>
              </a:solidFill>
              <a:uFillTx/>
              <a:latin typeface="Arial"/>
            </a:endParaRPr>
          </a:p>
        </p:txBody>
      </p:sp>
      <p:sp>
        <p:nvSpPr>
          <p:cNvPr id="3" name="PlaceHolder 2"/>
          <p:cNvSpPr>
            <a:spLocks noGrp="1"/>
          </p:cNvSpPr>
          <p:nvPr>
            <p:ph type="sldNum" idx="8"/>
          </p:nvPr>
        </p:nvSpPr>
        <p:spPr/>
        <p:txBody>
          <a:bodyPr/>
          <a:p>
            <a:fld id="{A89AD4A2-87BC-4A2E-ABA9-100DA2C64284}"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396720" y="720000"/>
            <a:ext cx="1179504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WPF Capabilities and Features</a:t>
            </a:r>
            <a:endParaRPr b="0" lang="en-US" sz="4000" strike="noStrike" u="none">
              <a:solidFill>
                <a:schemeClr val="dk1"/>
              </a:solidFill>
              <a:uFillTx/>
              <a:latin typeface="Arial"/>
            </a:endParaRPr>
          </a:p>
        </p:txBody>
      </p:sp>
      <p:sp>
        <p:nvSpPr>
          <p:cNvPr id="114" name="TextBox 7"/>
          <p:cNvSpPr/>
          <p:nvPr/>
        </p:nvSpPr>
        <p:spPr>
          <a:xfrm>
            <a:off x="-31680" y="1592640"/>
            <a:ext cx="12147120" cy="45518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1" lang="en-US" sz="2600" strike="noStrike" u="none">
                <a:solidFill>
                  <a:srgbClr val="111111"/>
                </a:solidFill>
                <a:uFillTx/>
                <a:latin typeface="Arial"/>
              </a:rPr>
              <a:t>Providing a Separation of Concerns via XAML</a:t>
            </a:r>
            <a:endParaRPr b="0" lang="en-US" sz="2600" strike="noStrike" u="none">
              <a:solidFill>
                <a:srgbClr val="000000"/>
              </a:solidFill>
              <a:uFillTx/>
              <a:latin typeface="Arial"/>
            </a:endParaRPr>
          </a:p>
          <a:p>
            <a:pPr marL="514440" indent="-230040" defTabSz="914400">
              <a:lnSpc>
                <a:spcPct val="100000"/>
              </a:lnSpc>
              <a:spcBef>
                <a:spcPts val="1199"/>
              </a:spcBef>
              <a:spcAft>
                <a:spcPts val="1199"/>
              </a:spcAft>
              <a:buClr>
                <a:srgbClr val="973735"/>
              </a:buClr>
              <a:buSzPct val="70000"/>
              <a:buFont typeface="Wingdings" charset="2"/>
              <a:buChar char=""/>
              <a:tabLst>
                <a:tab algn="l" pos="241200"/>
              </a:tabLst>
            </a:pPr>
            <a:r>
              <a:rPr b="0" lang="en-US" sz="2300" strike="noStrike" u="none">
                <a:solidFill>
                  <a:schemeClr val="dk1"/>
                </a:solidFill>
                <a:uFillTx/>
                <a:latin typeface="Arial"/>
              </a:rPr>
              <a:t>One of the most compelling benefits is that WPF provides a way to cleanly separate the look and feel of a GUI application from the programming logic</a:t>
            </a:r>
            <a:endParaRPr b="0" lang="en-US" sz="2300" strike="noStrike" u="none">
              <a:solidFill>
                <a:srgbClr val="000000"/>
              </a:solidFill>
              <a:uFillTx/>
              <a:latin typeface="Arial"/>
            </a:endParaRPr>
          </a:p>
          <a:p>
            <a:pPr marL="514440" indent="-230040" algn="just" defTabSz="914400">
              <a:lnSpc>
                <a:spcPct val="100000"/>
              </a:lnSpc>
              <a:spcBef>
                <a:spcPts val="1199"/>
              </a:spcBef>
              <a:spcAft>
                <a:spcPts val="1199"/>
              </a:spcAft>
              <a:buClr>
                <a:srgbClr val="973735"/>
              </a:buClr>
              <a:buSzPct val="70000"/>
              <a:buFont typeface="Wingdings" charset="2"/>
              <a:buChar char=""/>
              <a:tabLst>
                <a:tab algn="l" pos="241200"/>
              </a:tabLst>
            </a:pPr>
            <a:r>
              <a:rPr b="0" lang="en-US" sz="2300" strike="noStrike" u="none">
                <a:solidFill>
                  <a:schemeClr val="dk1"/>
                </a:solidFill>
                <a:uFillTx/>
                <a:latin typeface="Arial"/>
              </a:rPr>
              <a:t>Using XAML, it is possible to define the UI of an application via XML markup. This markup (ideally generated using tools such as Microsoft Visual Studio or Blend for Visual Studio) can then be connected to a related C# code file to provide the guts of the program’s functionality</a:t>
            </a:r>
            <a:endParaRPr b="0" lang="en-US" sz="2300" strike="noStrike" u="none">
              <a:solidFill>
                <a:srgbClr val="000000"/>
              </a:solidFill>
              <a:uFillTx/>
              <a:latin typeface="Arial"/>
            </a:endParaRPr>
          </a:p>
          <a:p>
            <a:pPr marL="514440" indent="-230040" algn="just" defTabSz="914400">
              <a:lnSpc>
                <a:spcPct val="100000"/>
              </a:lnSpc>
              <a:spcBef>
                <a:spcPts val="1199"/>
              </a:spcBef>
              <a:spcAft>
                <a:spcPts val="1199"/>
              </a:spcAft>
              <a:buClr>
                <a:srgbClr val="973735"/>
              </a:buClr>
              <a:buSzPct val="70000"/>
              <a:buFont typeface="Wingdings" charset="2"/>
              <a:buChar char=""/>
              <a:tabLst>
                <a:tab algn="l" pos="241200"/>
              </a:tabLst>
            </a:pPr>
            <a:r>
              <a:rPr b="0" lang="en-US" sz="2300" strike="noStrike" u="none">
                <a:solidFill>
                  <a:schemeClr val="dk1"/>
                </a:solidFill>
                <a:uFillTx/>
                <a:latin typeface="Arial"/>
              </a:rPr>
              <a:t>XAML allows us to define not only simple UI elements (buttons, grids, list boxes, etc.) in markup but also interactive 2D and 3D graphics, animations, data-binding logic, and multimedia functionality (such as video playback)</a:t>
            </a:r>
            <a:endParaRPr b="0" lang="en-US" sz="2300" strike="noStrike" u="none">
              <a:solidFill>
                <a:srgbClr val="000000"/>
              </a:solidFill>
              <a:uFillTx/>
              <a:latin typeface="Arial"/>
            </a:endParaRPr>
          </a:p>
        </p:txBody>
      </p:sp>
      <p:sp>
        <p:nvSpPr>
          <p:cNvPr id="3" name="PlaceHolder 2"/>
          <p:cNvSpPr>
            <a:spLocks noGrp="1"/>
          </p:cNvSpPr>
          <p:nvPr>
            <p:ph type="sldNum" idx="8"/>
          </p:nvPr>
        </p:nvSpPr>
        <p:spPr/>
        <p:txBody>
          <a:bodyPr/>
          <a:p>
            <a:fld id="{B3BE4270-E8CD-4DB1-B1D5-7577B6FAA20F}"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Num" idx="40"/>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B2420A60-5817-443A-A0A5-D3A26F3278BB}" type="slidenum">
              <a:rPr b="0" lang="en-US" sz="1200" strike="noStrike" u="none">
                <a:solidFill>
                  <a:schemeClr val="dk1">
                    <a:tint val="75000"/>
                  </a:schemeClr>
                </a:solidFill>
                <a:uFillTx/>
                <a:latin typeface="Arial"/>
              </a:rPr>
              <a:t>3</a:t>
            </a:fld>
            <a:endParaRPr b="0" lang="en-US" sz="1200" strike="noStrike" u="none">
              <a:solidFill>
                <a:srgbClr val="000000"/>
              </a:solidFill>
              <a:uFillTx/>
              <a:latin typeface="Times New Roman"/>
            </a:endParaRPr>
          </a:p>
        </p:txBody>
      </p:sp>
      <p:grpSp>
        <p:nvGrpSpPr>
          <p:cNvPr id="116" name="Group 11"/>
          <p:cNvGrpSpPr/>
          <p:nvPr/>
        </p:nvGrpSpPr>
        <p:grpSpPr>
          <a:xfrm>
            <a:off x="755280" y="1176120"/>
            <a:ext cx="10590480" cy="5170320"/>
            <a:chOff x="755280" y="1176120"/>
            <a:chExt cx="10590480" cy="5170320"/>
          </a:xfrm>
        </p:grpSpPr>
        <p:sp>
          <p:nvSpPr>
            <p:cNvPr id="117" name="AutoShape 15"/>
            <p:cNvSpPr/>
            <p:nvPr/>
          </p:nvSpPr>
          <p:spPr>
            <a:xfrm>
              <a:off x="755280" y="1176120"/>
              <a:ext cx="6905160" cy="2955960"/>
            </a:xfrm>
            <a:prstGeom prst="roundRect">
              <a:avLst>
                <a:gd name="adj" fmla="val 7093"/>
              </a:avLst>
            </a:prstGeom>
            <a:solidFill>
              <a:srgbClr val="f6f7eb"/>
            </a:solidFill>
            <a:ln w="9525">
              <a:solidFill>
                <a:srgbClr val="808080"/>
              </a:solidFill>
              <a:round/>
            </a:ln>
            <a:effectLst>
              <a:outerShdw algn="ctr" dir="2700000" dist="35638" rotWithShape="0">
                <a:schemeClr val="bg2"/>
              </a:outerShdw>
            </a:effectLst>
          </p:spPr>
          <p:style>
            <a:lnRef idx="0"/>
            <a:fillRef idx="0"/>
            <a:effectRef idx="0"/>
            <a:fontRef idx="minor"/>
          </p:style>
          <p:txBody>
            <a:bodyPr lIns="90000" rIns="90000" tIns="45000" bIns="45000" anchor="ctr">
              <a:spAutoFit/>
            </a:bodyPr>
            <a:p>
              <a:pPr defTabSz="457200">
                <a:lnSpc>
                  <a:spcPct val="90000"/>
                </a:lnSpc>
              </a:pPr>
              <a:r>
                <a:rPr b="0" lang="en-US" sz="2000" strike="noStrike" u="none">
                  <a:solidFill>
                    <a:schemeClr val="dk1"/>
                  </a:solidFill>
                  <a:uFillTx/>
                  <a:latin typeface="Consolas"/>
                </a:rPr>
                <a:t>&lt;Window ... &gt;</a:t>
              </a:r>
              <a:endParaRPr b="0" lang="en-US" sz="2000" strike="noStrike" u="none">
                <a:solidFill>
                  <a:srgbClr val="000000"/>
                </a:solidFill>
                <a:uFillTx/>
                <a:latin typeface="Arial"/>
              </a:endParaRPr>
            </a:p>
            <a:p>
              <a:pPr defTabSz="457200">
                <a:lnSpc>
                  <a:spcPct val="90000"/>
                </a:lnSpc>
              </a:pPr>
              <a:r>
                <a:rPr b="0" lang="en-US" sz="2000" strike="noStrike" u="none">
                  <a:solidFill>
                    <a:schemeClr val="dk1"/>
                  </a:solidFill>
                  <a:uFillTx/>
                  <a:latin typeface="Consolas"/>
                </a:rPr>
                <a:t>...</a:t>
              </a:r>
              <a:endParaRPr b="0" lang="en-US" sz="2000" strike="noStrike" u="none">
                <a:solidFill>
                  <a:srgbClr val="000000"/>
                </a:solidFill>
                <a:uFillTx/>
                <a:latin typeface="Arial"/>
              </a:endParaRPr>
            </a:p>
            <a:p>
              <a:pPr defTabSz="457200">
                <a:lnSpc>
                  <a:spcPct val="90000"/>
                </a:lnSpc>
              </a:pPr>
              <a:r>
                <a:rPr b="0" lang="en-US" sz="2000" strike="noStrike" u="none">
                  <a:solidFill>
                    <a:schemeClr val="dk1"/>
                  </a:solidFill>
                  <a:uFillTx/>
                  <a:latin typeface="Consolas"/>
                </a:rPr>
                <a:t>	</a:t>
              </a:r>
              <a:r>
                <a:rPr b="0" lang="en-US" sz="2000" strike="noStrike" u="none">
                  <a:solidFill>
                    <a:schemeClr val="dk1"/>
                  </a:solidFill>
                  <a:uFillTx/>
                  <a:latin typeface="Consolas"/>
                </a:rPr>
                <a:t>&lt;Label&gt;Label&lt;/Label&gt;</a:t>
              </a:r>
              <a:endParaRPr b="0" lang="en-US" sz="2000" strike="noStrike" u="none">
                <a:solidFill>
                  <a:srgbClr val="000000"/>
                </a:solidFill>
                <a:uFillTx/>
                <a:latin typeface="Arial"/>
              </a:endParaRPr>
            </a:p>
            <a:p>
              <a:pPr defTabSz="457200">
                <a:lnSpc>
                  <a:spcPct val="90000"/>
                </a:lnSpc>
              </a:pPr>
              <a:r>
                <a:rPr b="0" lang="en-US" sz="2000" strike="noStrike" u="none">
                  <a:solidFill>
                    <a:schemeClr val="dk1"/>
                  </a:solidFill>
                  <a:uFillTx/>
                  <a:latin typeface="Consolas"/>
                </a:rPr>
                <a:t>	</a:t>
              </a:r>
              <a:r>
                <a:rPr b="0" lang="en-US" sz="2000" strike="noStrike" u="none">
                  <a:solidFill>
                    <a:schemeClr val="dk1"/>
                  </a:solidFill>
                  <a:uFillTx/>
                  <a:latin typeface="Consolas"/>
                </a:rPr>
                <a:t>&lt;TextBox&gt;TextBox&lt;/TextBox&gt;</a:t>
              </a:r>
              <a:endParaRPr b="0" lang="en-US" sz="2000" strike="noStrike" u="none">
                <a:solidFill>
                  <a:srgbClr val="000000"/>
                </a:solidFill>
                <a:uFillTx/>
                <a:latin typeface="Arial"/>
              </a:endParaRPr>
            </a:p>
            <a:p>
              <a:pPr defTabSz="457200">
                <a:lnSpc>
                  <a:spcPct val="90000"/>
                </a:lnSpc>
              </a:pPr>
              <a:r>
                <a:rPr b="0" lang="en-US" sz="2000" strike="noStrike" u="none">
                  <a:solidFill>
                    <a:schemeClr val="dk1"/>
                  </a:solidFill>
                  <a:uFillTx/>
                  <a:latin typeface="Consolas"/>
                </a:rPr>
                <a:t>	</a:t>
              </a:r>
              <a:r>
                <a:rPr b="0" lang="en-US" sz="2000" strike="noStrike" u="none">
                  <a:solidFill>
                    <a:schemeClr val="dk1"/>
                  </a:solidFill>
                  <a:uFillTx/>
                  <a:latin typeface="Consolas"/>
                </a:rPr>
                <a:t>&lt;RichTextBox ... /&gt;</a:t>
              </a:r>
              <a:r>
                <a:rPr b="0" lang="en-US" sz="2000" strike="noStrike" u="none">
                  <a:solidFill>
                    <a:schemeClr val="dk1"/>
                  </a:solidFill>
                  <a:uFillTx/>
                  <a:latin typeface="Consolas"/>
                </a:rPr>
                <a:t>	</a:t>
              </a:r>
              <a:r>
                <a:rPr b="0" lang="en-US" sz="2000" strike="noStrike" u="none">
                  <a:solidFill>
                    <a:schemeClr val="dk1"/>
                  </a:solidFill>
                  <a:uFillTx/>
                  <a:latin typeface="Consolas"/>
                </a:rPr>
                <a:t>&lt;RadioButton&gt;RadioButton&lt;/RadioButton&gt;</a:t>
              </a:r>
              <a:endParaRPr b="0" lang="en-US" sz="2000" strike="noStrike" u="none">
                <a:solidFill>
                  <a:srgbClr val="000000"/>
                </a:solidFill>
                <a:uFillTx/>
                <a:latin typeface="Arial"/>
              </a:endParaRPr>
            </a:p>
            <a:p>
              <a:pPr defTabSz="457200">
                <a:lnSpc>
                  <a:spcPct val="90000"/>
                </a:lnSpc>
              </a:pPr>
              <a:r>
                <a:rPr b="0" lang="en-US" sz="2000" strike="noStrike" u="none">
                  <a:solidFill>
                    <a:schemeClr val="dk1"/>
                  </a:solidFill>
                  <a:uFillTx/>
                  <a:latin typeface="Consolas"/>
                </a:rPr>
                <a:t>	</a:t>
              </a:r>
              <a:r>
                <a:rPr b="0" lang="en-US" sz="2000" strike="noStrike" u="none">
                  <a:solidFill>
                    <a:schemeClr val="dk1"/>
                  </a:solidFill>
                  <a:uFillTx/>
                  <a:latin typeface="Consolas"/>
                </a:rPr>
                <a:t>&lt;CheckBox&gt;CheckBox&lt;/CheckBox&gt;</a:t>
              </a:r>
              <a:endParaRPr b="0" lang="en-US" sz="2000" strike="noStrike" u="none">
                <a:solidFill>
                  <a:srgbClr val="000000"/>
                </a:solidFill>
                <a:uFillTx/>
                <a:latin typeface="Arial"/>
              </a:endParaRPr>
            </a:p>
            <a:p>
              <a:pPr defTabSz="457200">
                <a:lnSpc>
                  <a:spcPct val="90000"/>
                </a:lnSpc>
              </a:pPr>
              <a:r>
                <a:rPr b="0" lang="en-US" sz="2000" strike="noStrike" u="none">
                  <a:solidFill>
                    <a:schemeClr val="dk1"/>
                  </a:solidFill>
                  <a:uFillTx/>
                  <a:latin typeface="Consolas"/>
                </a:rPr>
                <a:t>	</a:t>
              </a:r>
              <a:r>
                <a:rPr b="0" lang="en-US" sz="2000" strike="noStrike" u="none">
                  <a:solidFill>
                    <a:schemeClr val="dk1"/>
                  </a:solidFill>
                  <a:uFillTx/>
                  <a:latin typeface="Consolas"/>
                </a:rPr>
                <a:t>&lt;Button&gt;Button&lt;/Button&gt;</a:t>
              </a:r>
              <a:endParaRPr b="0" lang="en-US" sz="2000" strike="noStrike" u="none">
                <a:solidFill>
                  <a:srgbClr val="000000"/>
                </a:solidFill>
                <a:uFillTx/>
                <a:latin typeface="Arial"/>
              </a:endParaRPr>
            </a:p>
            <a:p>
              <a:pPr defTabSz="457200">
                <a:lnSpc>
                  <a:spcPct val="90000"/>
                </a:lnSpc>
              </a:pPr>
              <a:endParaRPr b="0" lang="en-US" sz="2000" strike="noStrike" u="none">
                <a:solidFill>
                  <a:srgbClr val="000000"/>
                </a:solidFill>
                <a:uFillTx/>
                <a:latin typeface="Arial"/>
              </a:endParaRPr>
            </a:p>
            <a:p>
              <a:pPr defTabSz="457200">
                <a:lnSpc>
                  <a:spcPct val="90000"/>
                </a:lnSpc>
              </a:pPr>
              <a:r>
                <a:rPr b="0" lang="en-US" sz="2000" strike="noStrike" u="none">
                  <a:solidFill>
                    <a:schemeClr val="dk1"/>
                  </a:solidFill>
                  <a:uFillTx/>
                  <a:latin typeface="Consolas"/>
                </a:rPr>
                <a:t>&lt;/Window&gt;</a:t>
              </a:r>
              <a:endParaRPr b="0" lang="en-US" sz="2000" strike="noStrike" u="none">
                <a:solidFill>
                  <a:srgbClr val="000000"/>
                </a:solidFill>
                <a:uFillTx/>
                <a:latin typeface="Arial"/>
              </a:endParaRPr>
            </a:p>
          </p:txBody>
        </p:sp>
        <p:pic>
          <p:nvPicPr>
            <p:cNvPr id="118" name="Picture 2" descr=""/>
            <p:cNvPicPr/>
            <p:nvPr/>
          </p:nvPicPr>
          <p:blipFill>
            <a:blip r:embed="rId1"/>
            <a:stretch/>
          </p:blipFill>
          <p:spPr>
            <a:xfrm>
              <a:off x="7983720" y="3755880"/>
              <a:ext cx="3362040" cy="2590560"/>
            </a:xfrm>
            <a:prstGeom prst="rect">
              <a:avLst/>
            </a:prstGeom>
            <a:ln w="0">
              <a:noFill/>
            </a:ln>
            <a:effectLst>
              <a:outerShdw algn="tl" blurRad="291960" dir="2700000" dist="139498" rotWithShape="0">
                <a:srgbClr val="333333">
                  <a:alpha val="65000"/>
                </a:srgbClr>
              </a:outerShdw>
            </a:effectLst>
          </p:spPr>
        </p:pic>
        <p:sp>
          <p:nvSpPr>
            <p:cNvPr id="119" name="Freeform 5"/>
            <p:cNvSpPr/>
            <p:nvPr/>
          </p:nvSpPr>
          <p:spPr>
            <a:xfrm flipH="1" rot="20700000">
              <a:off x="4656240" y="3691440"/>
              <a:ext cx="3187080" cy="2115720"/>
            </a:xfrm>
            <a:custGeom>
              <a:avLst/>
              <a:gdLst>
                <a:gd name="textAreaLeft" fmla="*/ -360 w 3187080"/>
                <a:gd name="textAreaRight" fmla="*/ 3187080 w 3187080"/>
                <a:gd name="textAreaTop" fmla="*/ 0 h 2115720"/>
                <a:gd name="textAreaBottom" fmla="*/ 2116080 h 2115720"/>
              </a:gdLst>
              <a:ahLst/>
              <a:rect l="textAreaLeft" t="textAreaTop" r="textAreaRight" b="textAreaBottom"/>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rgbClr val="ff0000">
                <a:alpha val="75000"/>
              </a:srgbClr>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uFillTx/>
                <a:latin typeface="Arial"/>
              </a:endParaRPr>
            </a:p>
          </p:txBody>
        </p:sp>
      </p:grpSp>
      <p:sp>
        <p:nvSpPr>
          <p:cNvPr id="120" name="TextBox 8"/>
          <p:cNvSpPr/>
          <p:nvPr/>
        </p:nvSpPr>
        <p:spPr>
          <a:xfrm>
            <a:off x="5100480" y="578880"/>
            <a:ext cx="2889720" cy="36396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spcBef>
                <a:spcPts val="1199"/>
              </a:spcBef>
              <a:spcAft>
                <a:spcPts val="1199"/>
              </a:spcAft>
              <a:tabLst>
                <a:tab algn="l" pos="241200"/>
              </a:tabLst>
            </a:pPr>
            <a:r>
              <a:rPr b="1" lang="en-US" sz="1800" strike="noStrike" u="sng">
                <a:solidFill>
                  <a:srgbClr val="111111"/>
                </a:solidFill>
                <a:uFillTx/>
                <a:latin typeface="Arial"/>
              </a:rPr>
              <a:t>XAML sample</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96720" y="720000"/>
            <a:ext cx="1179504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WPF Capabilities and Features</a:t>
            </a:r>
            <a:endParaRPr b="0" lang="en-US" sz="4000" strike="noStrike" u="none">
              <a:solidFill>
                <a:schemeClr val="dk1"/>
              </a:solidFill>
              <a:uFillTx/>
              <a:latin typeface="Arial"/>
            </a:endParaRPr>
          </a:p>
        </p:txBody>
      </p:sp>
      <p:sp>
        <p:nvSpPr>
          <p:cNvPr id="122" name="TextBox 7"/>
          <p:cNvSpPr/>
          <p:nvPr/>
        </p:nvSpPr>
        <p:spPr>
          <a:xfrm>
            <a:off x="-72720" y="1457640"/>
            <a:ext cx="12254760" cy="49957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1" lang="en-US" sz="2600" strike="noStrike" u="none">
                <a:solidFill>
                  <a:srgbClr val="111111"/>
                </a:solidFill>
                <a:uFillTx/>
                <a:latin typeface="Arial"/>
              </a:rPr>
              <a:t>Providing an Optimized Rendering Model</a:t>
            </a:r>
            <a:endParaRPr b="0" lang="en-US" sz="2600" strike="noStrike" u="none">
              <a:solidFill>
                <a:srgbClr val="000000"/>
              </a:solidFill>
              <a:uFillTx/>
              <a:latin typeface="Arial"/>
            </a:endParaRPr>
          </a:p>
          <a:p>
            <a:pPr marL="514440" indent="-230040" algn="just" defTabSz="914400">
              <a:lnSpc>
                <a:spcPct val="100000"/>
              </a:lnSpc>
              <a:spcBef>
                <a:spcPts val="601"/>
              </a:spcBef>
              <a:spcAft>
                <a:spcPts val="601"/>
              </a:spcAft>
              <a:buClr>
                <a:srgbClr val="973735"/>
              </a:buClr>
              <a:buSzPct val="70000"/>
              <a:buFont typeface="Wingdings" charset="2"/>
              <a:buChar char=""/>
              <a:tabLst>
                <a:tab algn="l" pos="241200"/>
              </a:tabLst>
            </a:pPr>
            <a:r>
              <a:rPr b="0" lang="en-US" sz="2300" strike="noStrike" u="none">
                <a:solidFill>
                  <a:schemeClr val="dk1"/>
                </a:solidFill>
                <a:uFillTx/>
                <a:latin typeface="Arial"/>
              </a:rPr>
              <a:t>The WPF programming model is quite different, in that GDI is not used when rendering graphical data. All rendering operations (e.g., 2D graphics, 3D graphics, animations, control rendering, etc.) now make use of the DirectX API</a:t>
            </a:r>
            <a:endParaRPr b="0" lang="en-US" sz="2300" strike="noStrike" u="none">
              <a:solidFill>
                <a:srgbClr val="000000"/>
              </a:solidFill>
              <a:uFillTx/>
              <a:latin typeface="Arial"/>
            </a:endParaRPr>
          </a:p>
          <a:p>
            <a:pPr marL="514440" indent="-230040" algn="just" defTabSz="914400">
              <a:lnSpc>
                <a:spcPct val="100000"/>
              </a:lnSpc>
              <a:spcBef>
                <a:spcPts val="601"/>
              </a:spcBef>
              <a:spcAft>
                <a:spcPts val="601"/>
              </a:spcAft>
              <a:buClr>
                <a:srgbClr val="973735"/>
              </a:buClr>
              <a:buSzPct val="70000"/>
              <a:buFont typeface="Wingdings" charset="2"/>
              <a:buChar char=""/>
              <a:tabLst>
                <a:tab algn="l" pos="241200"/>
              </a:tabLst>
            </a:pPr>
            <a:r>
              <a:rPr b="0" lang="en-US" sz="2300" strike="noStrike" u="none">
                <a:solidFill>
                  <a:schemeClr val="dk1"/>
                </a:solidFill>
                <a:uFillTx/>
                <a:latin typeface="Arial"/>
              </a:rPr>
              <a:t>The first obvious benefit is that our WPF applications will automatically take advantage of hardware and software optimizations</a:t>
            </a:r>
            <a:endParaRPr b="0" lang="en-US" sz="2300" strike="noStrike" u="none">
              <a:solidFill>
                <a:srgbClr val="000000"/>
              </a:solidFill>
              <a:uFillTx/>
              <a:latin typeface="Arial"/>
            </a:endParaRPr>
          </a:p>
          <a:p>
            <a:pPr marL="514440" indent="-230040" algn="just" defTabSz="914400">
              <a:lnSpc>
                <a:spcPct val="100000"/>
              </a:lnSpc>
              <a:spcBef>
                <a:spcPts val="601"/>
              </a:spcBef>
              <a:spcAft>
                <a:spcPts val="601"/>
              </a:spcAft>
              <a:buClr>
                <a:srgbClr val="973735"/>
              </a:buClr>
              <a:buSzPct val="70000"/>
              <a:buFont typeface="Wingdings" charset="2"/>
              <a:buChar char=""/>
              <a:tabLst>
                <a:tab algn="l" pos="241200"/>
              </a:tabLst>
            </a:pPr>
            <a:r>
              <a:rPr b="0" lang="en-US" sz="2300" strike="noStrike" u="none">
                <a:solidFill>
                  <a:schemeClr val="dk1"/>
                </a:solidFill>
                <a:uFillTx/>
                <a:latin typeface="Arial"/>
              </a:rPr>
              <a:t>As well, WPF applications can tap into very rich graphical services (blur effects,anti-aliasing, transparency, etc.) without the complexity of programming directly against the DirectX AP</a:t>
            </a:r>
            <a:endParaRPr b="0" lang="en-US" sz="2300" strike="noStrike" u="none">
              <a:solidFill>
                <a:srgbClr val="000000"/>
              </a:solidFill>
              <a:uFillTx/>
              <a:latin typeface="Arial"/>
            </a:endParaRPr>
          </a:p>
          <a:p>
            <a:pPr marL="627120" indent="-343080" algn="just" defTabSz="914400">
              <a:lnSpc>
                <a:spcPct val="100000"/>
              </a:lnSpc>
              <a:spcBef>
                <a:spcPts val="601"/>
              </a:spcBef>
              <a:spcAft>
                <a:spcPts val="601"/>
              </a:spcAft>
              <a:buClr>
                <a:srgbClr val="973735"/>
              </a:buClr>
              <a:buSzPct val="70000"/>
              <a:buFont typeface="Wingdings" charset="2"/>
              <a:buChar char=""/>
              <a:tabLst>
                <a:tab algn="l" pos="241200"/>
              </a:tabLst>
            </a:pPr>
            <a:r>
              <a:rPr b="0" i="1" lang="en-US" sz="2400" strike="noStrike" u="none">
                <a:solidFill>
                  <a:schemeClr val="dk1"/>
                </a:solidFill>
                <a:uFillTx/>
                <a:latin typeface="Arial"/>
              </a:rPr>
              <a:t>If we want to build a desktop application that requires the fastest possible execution speed (such as a 3D video game), unmanaged C++ and DirectX are still the best approach</a:t>
            </a:r>
            <a:endParaRPr b="0" lang="en-US" sz="2400" strike="noStrike" u="none">
              <a:solidFill>
                <a:srgbClr val="000000"/>
              </a:solidFill>
              <a:uFillTx/>
              <a:latin typeface="Arial"/>
            </a:endParaRPr>
          </a:p>
        </p:txBody>
      </p:sp>
      <p:sp>
        <p:nvSpPr>
          <p:cNvPr id="3" name="PlaceHolder 2"/>
          <p:cNvSpPr>
            <a:spLocks noGrp="1"/>
          </p:cNvSpPr>
          <p:nvPr>
            <p:ph type="sldNum" idx="8"/>
          </p:nvPr>
        </p:nvSpPr>
        <p:spPr/>
        <p:txBody>
          <a:bodyPr/>
          <a:p>
            <a:fld id="{49AA3664-DEA1-4A41-ACFF-48801CD3A06C}"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396720" y="720000"/>
            <a:ext cx="1179504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WPF Capabilities and Features</a:t>
            </a:r>
            <a:endParaRPr b="0" lang="en-US" sz="4000" strike="noStrike" u="none">
              <a:solidFill>
                <a:schemeClr val="dk1"/>
              </a:solidFill>
              <a:uFillTx/>
              <a:latin typeface="Arial"/>
            </a:endParaRPr>
          </a:p>
        </p:txBody>
      </p:sp>
      <p:sp>
        <p:nvSpPr>
          <p:cNvPr id="124" name="TextBox 7"/>
          <p:cNvSpPr/>
          <p:nvPr/>
        </p:nvSpPr>
        <p:spPr>
          <a:xfrm>
            <a:off x="-72720" y="1374480"/>
            <a:ext cx="12264480" cy="511560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1" lang="en-US" sz="2600" strike="noStrike" u="none">
                <a:solidFill>
                  <a:srgbClr val="111111"/>
                </a:solidFill>
                <a:uFillTx/>
                <a:latin typeface="Arial"/>
              </a:rPr>
              <a:t>Simplifying Complex UI Programming</a:t>
            </a:r>
            <a:endParaRPr b="0" lang="en-US" sz="2600" strike="noStrike" u="none">
              <a:solidFill>
                <a:srgbClr val="000000"/>
              </a:solidFill>
              <a:uFillTx/>
              <a:latin typeface="Arial"/>
            </a:endParaRPr>
          </a:p>
          <a:p>
            <a:pPr marL="514440" indent="-230040" algn="just" defTabSz="914400">
              <a:lnSpc>
                <a:spcPct val="100000"/>
              </a:lnSpc>
              <a:buClr>
                <a:srgbClr val="973735"/>
              </a:buClr>
              <a:buSzPct val="70000"/>
              <a:buFont typeface="Wingdings" charset="2"/>
              <a:buChar char=""/>
              <a:tabLst>
                <a:tab algn="l" pos="241200"/>
              </a:tabLst>
            </a:pPr>
            <a:r>
              <a:rPr b="0" lang="en-US" sz="2300" strike="noStrike" u="none">
                <a:solidFill>
                  <a:schemeClr val="dk1"/>
                </a:solidFill>
                <a:uFillTx/>
                <a:latin typeface="Arial"/>
              </a:rPr>
              <a:t>A number of layout managers (far more than Windows Forms) to provide extremely </a:t>
            </a:r>
            <a:endParaRPr b="0" lang="en-US" sz="2300" strike="noStrike" u="none">
              <a:solidFill>
                <a:srgbClr val="000000"/>
              </a:solidFill>
              <a:uFillTx/>
              <a:latin typeface="Arial"/>
            </a:endParaRPr>
          </a:p>
          <a:p>
            <a:pPr marL="284040" algn="just" defTabSz="914400">
              <a:lnSpc>
                <a:spcPct val="100000"/>
              </a:lnSpc>
              <a:tabLst>
                <a:tab algn="l" pos="241200"/>
              </a:tabLst>
            </a:pPr>
            <a:r>
              <a:rPr b="0" lang="en-US" sz="2300" strike="noStrike" u="none">
                <a:solidFill>
                  <a:schemeClr val="dk1"/>
                </a:solidFill>
                <a:uFillTx/>
                <a:latin typeface="Arial"/>
              </a:rPr>
              <a:t>  </a:t>
            </a:r>
            <a:r>
              <a:rPr b="0" lang="en-US" sz="2300" strike="noStrike" u="none">
                <a:solidFill>
                  <a:schemeClr val="dk1"/>
                </a:solidFill>
                <a:uFillTx/>
                <a:latin typeface="Arial"/>
              </a:rPr>
              <a:t>flexible control over the placement and repositioning of content</a:t>
            </a:r>
            <a:endParaRPr b="0" lang="en-US" sz="2300" strike="noStrike" u="none">
              <a:solidFill>
                <a:srgbClr val="000000"/>
              </a:solidFill>
              <a:uFillTx/>
              <a:latin typeface="Arial"/>
            </a:endParaRPr>
          </a:p>
          <a:p>
            <a:pPr marL="514440" indent="-230040" algn="just" defTabSz="914400">
              <a:lnSpc>
                <a:spcPct val="100000"/>
              </a:lnSpc>
              <a:buClr>
                <a:srgbClr val="973735"/>
              </a:buClr>
              <a:buSzPct val="70000"/>
              <a:buFont typeface="Wingdings" charset="2"/>
              <a:buChar char=""/>
              <a:tabLst>
                <a:tab algn="l" pos="241200"/>
              </a:tabLst>
            </a:pPr>
            <a:r>
              <a:rPr b="0" lang="en-US" sz="2300" strike="noStrike" u="none">
                <a:solidFill>
                  <a:schemeClr val="dk1"/>
                </a:solidFill>
                <a:uFillTx/>
                <a:latin typeface="Arial"/>
              </a:rPr>
              <a:t>Use of an enhanced data-binding engine to bind content to UI elements in a variety </a:t>
            </a:r>
            <a:endParaRPr b="0" lang="en-US" sz="2300" strike="noStrike" u="none">
              <a:solidFill>
                <a:srgbClr val="000000"/>
              </a:solidFill>
              <a:uFillTx/>
              <a:latin typeface="Arial"/>
            </a:endParaRPr>
          </a:p>
          <a:p>
            <a:pPr marL="284040" algn="just" defTabSz="914400">
              <a:lnSpc>
                <a:spcPct val="100000"/>
              </a:lnSpc>
              <a:tabLst>
                <a:tab algn="l" pos="241200"/>
              </a:tabLst>
            </a:pPr>
            <a:r>
              <a:rPr b="0" lang="en-US" sz="2300" strike="noStrike" u="none">
                <a:solidFill>
                  <a:schemeClr val="dk1"/>
                </a:solidFill>
                <a:uFillTx/>
                <a:latin typeface="Arial"/>
              </a:rPr>
              <a:t>   </a:t>
            </a:r>
            <a:r>
              <a:rPr b="0" lang="en-US" sz="2300" strike="noStrike" u="none">
                <a:solidFill>
                  <a:schemeClr val="dk1"/>
                </a:solidFill>
                <a:uFillTx/>
                <a:latin typeface="Arial"/>
              </a:rPr>
              <a:t>of ways and a built-in style engine, which allows us to define “themes” for a WPF    </a:t>
            </a:r>
            <a:endParaRPr b="0" lang="en-US" sz="2300" strike="noStrike" u="none">
              <a:solidFill>
                <a:srgbClr val="000000"/>
              </a:solidFill>
              <a:uFillTx/>
              <a:latin typeface="Arial"/>
            </a:endParaRPr>
          </a:p>
          <a:p>
            <a:pPr marL="284040" algn="just" defTabSz="914400">
              <a:lnSpc>
                <a:spcPct val="100000"/>
              </a:lnSpc>
              <a:tabLst>
                <a:tab algn="l" pos="241200"/>
              </a:tabLst>
            </a:pPr>
            <a:r>
              <a:rPr b="0" lang="en-US" sz="2300" strike="noStrike" u="none">
                <a:solidFill>
                  <a:schemeClr val="dk1"/>
                </a:solidFill>
                <a:uFillTx/>
                <a:latin typeface="Arial"/>
              </a:rPr>
              <a:t>   </a:t>
            </a:r>
            <a:r>
              <a:rPr b="0" lang="en-US" sz="2300" strike="noStrike" u="none">
                <a:solidFill>
                  <a:schemeClr val="dk1"/>
                </a:solidFill>
                <a:uFillTx/>
                <a:latin typeface="Arial"/>
              </a:rPr>
              <a:t>application </a:t>
            </a:r>
            <a:endParaRPr b="0" lang="en-US" sz="2300" strike="noStrike" u="none">
              <a:solidFill>
                <a:srgbClr val="000000"/>
              </a:solidFill>
              <a:uFillTx/>
              <a:latin typeface="Arial"/>
            </a:endParaRPr>
          </a:p>
          <a:p>
            <a:pPr marL="514440" indent="-230040" algn="just" defTabSz="914400">
              <a:lnSpc>
                <a:spcPct val="100000"/>
              </a:lnSpc>
              <a:buClr>
                <a:srgbClr val="973735"/>
              </a:buClr>
              <a:buSzPct val="70000"/>
              <a:buFont typeface="Wingdings" charset="2"/>
              <a:buChar char=""/>
              <a:tabLst>
                <a:tab algn="l" pos="241200"/>
              </a:tabLst>
            </a:pPr>
            <a:r>
              <a:rPr b="0" lang="en-US" sz="2300" strike="noStrike" u="none">
                <a:solidFill>
                  <a:schemeClr val="dk1"/>
                </a:solidFill>
                <a:uFillTx/>
                <a:latin typeface="Arial"/>
              </a:rPr>
              <a:t>Use of vector graphics, which allows content to be automatically resized to fit the size   and resolution of the screen hosting the application</a:t>
            </a:r>
            <a:endParaRPr b="0" lang="en-US" sz="2300" strike="noStrike" u="none">
              <a:solidFill>
                <a:srgbClr val="000000"/>
              </a:solidFill>
              <a:uFillTx/>
              <a:latin typeface="Arial"/>
            </a:endParaRPr>
          </a:p>
          <a:p>
            <a:pPr marL="514440" indent="-230040" algn="just" defTabSz="914400">
              <a:lnSpc>
                <a:spcPct val="100000"/>
              </a:lnSpc>
              <a:buClr>
                <a:srgbClr val="973735"/>
              </a:buClr>
              <a:buSzPct val="70000"/>
              <a:buFont typeface="Wingdings" charset="2"/>
              <a:buChar char=""/>
              <a:tabLst>
                <a:tab algn="l" pos="241200"/>
              </a:tabLst>
            </a:pPr>
            <a:r>
              <a:rPr b="0" lang="en-US" sz="2300" strike="noStrike" u="none">
                <a:solidFill>
                  <a:schemeClr val="dk1"/>
                </a:solidFill>
                <a:uFillTx/>
                <a:latin typeface="Arial"/>
              </a:rPr>
              <a:t>Support for 2D and 3D graphics, animations, and video and audio playback</a:t>
            </a:r>
            <a:endParaRPr b="0" lang="en-US" sz="2300" strike="noStrike" u="none">
              <a:solidFill>
                <a:srgbClr val="000000"/>
              </a:solidFill>
              <a:uFillTx/>
              <a:latin typeface="Arial"/>
            </a:endParaRPr>
          </a:p>
          <a:p>
            <a:pPr marL="514440" indent="-230040" algn="just" defTabSz="914400">
              <a:lnSpc>
                <a:spcPct val="100000"/>
              </a:lnSpc>
              <a:buClr>
                <a:srgbClr val="973735"/>
              </a:buClr>
              <a:buSzPct val="70000"/>
              <a:buFont typeface="Wingdings" charset="2"/>
              <a:buChar char=""/>
              <a:tabLst>
                <a:tab algn="l" pos="241200"/>
              </a:tabLst>
            </a:pPr>
            <a:r>
              <a:rPr b="0" lang="en-US" sz="2300" strike="noStrike" u="none">
                <a:solidFill>
                  <a:schemeClr val="dk1"/>
                </a:solidFill>
                <a:uFillTx/>
                <a:latin typeface="Arial"/>
              </a:rPr>
              <a:t>A rich typography API, such as support for XML Paper Specification (XPS) documents, fixed documents (WYSIWYG), flow documents, and document annotations (e.g., a Sticky Notes API)</a:t>
            </a:r>
            <a:endParaRPr b="0" lang="en-US" sz="2300" strike="noStrike" u="none">
              <a:solidFill>
                <a:srgbClr val="000000"/>
              </a:solidFill>
              <a:uFillTx/>
              <a:latin typeface="Arial"/>
            </a:endParaRPr>
          </a:p>
          <a:p>
            <a:pPr marL="514440" indent="-230040" algn="just" defTabSz="914400">
              <a:lnSpc>
                <a:spcPct val="100000"/>
              </a:lnSpc>
              <a:buClr>
                <a:srgbClr val="973735"/>
              </a:buClr>
              <a:buSzPct val="70000"/>
              <a:buFont typeface="Wingdings" charset="2"/>
              <a:buChar char=""/>
              <a:tabLst>
                <a:tab algn="l" pos="241200"/>
              </a:tabLst>
            </a:pPr>
            <a:r>
              <a:rPr b="0" lang="en-US" sz="2300" strike="noStrike" u="none">
                <a:solidFill>
                  <a:schemeClr val="dk1"/>
                </a:solidFill>
                <a:uFillTx/>
                <a:latin typeface="Arial"/>
              </a:rPr>
              <a:t>Support for interoperating with legacy GUI models (e.g., Windows Forms, ActiveX, and Win32 HWNDs)</a:t>
            </a:r>
            <a:endParaRPr b="0" lang="en-US" sz="2300" strike="noStrike" u="none">
              <a:solidFill>
                <a:srgbClr val="000000"/>
              </a:solidFill>
              <a:uFillTx/>
              <a:latin typeface="Arial"/>
            </a:endParaRPr>
          </a:p>
        </p:txBody>
      </p:sp>
      <p:sp>
        <p:nvSpPr>
          <p:cNvPr id="3" name="PlaceHolder 2"/>
          <p:cNvSpPr>
            <a:spLocks noGrp="1"/>
          </p:cNvSpPr>
          <p:nvPr>
            <p:ph type="sldNum" idx="8"/>
          </p:nvPr>
        </p:nvSpPr>
        <p:spPr/>
        <p:txBody>
          <a:bodyPr/>
          <a:p>
            <a:fld id="{840A3532-63C8-4C86-A182-15D15BC92C6D}"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396720" y="720000"/>
            <a:ext cx="1179504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The WPF Assemblies</a:t>
            </a:r>
            <a:endParaRPr b="0" lang="en-US" sz="4000" strike="noStrike" u="none">
              <a:solidFill>
                <a:schemeClr val="dk1"/>
              </a:solidFill>
              <a:uFillTx/>
              <a:latin typeface="Arial"/>
            </a:endParaRPr>
          </a:p>
        </p:txBody>
      </p:sp>
      <p:sp>
        <p:nvSpPr>
          <p:cNvPr id="126" name="TextBox 7"/>
          <p:cNvSpPr/>
          <p:nvPr/>
        </p:nvSpPr>
        <p:spPr>
          <a:xfrm>
            <a:off x="-51840" y="1447200"/>
            <a:ext cx="12177720" cy="881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rPr>
              <a:t>The following table will describe the key assemblies used to build WPF applications, each of which must be referenced when creating a new project:</a:t>
            </a:r>
            <a:endParaRPr b="0" lang="en-US" sz="2600" strike="noStrike" u="none">
              <a:solidFill>
                <a:srgbClr val="000000"/>
              </a:solidFill>
              <a:uFillTx/>
              <a:latin typeface="Arial"/>
            </a:endParaRPr>
          </a:p>
        </p:txBody>
      </p:sp>
      <p:graphicFrame>
        <p:nvGraphicFramePr>
          <p:cNvPr id="127" name="Table 6"/>
          <p:cNvGraphicFramePr/>
          <p:nvPr/>
        </p:nvGraphicFramePr>
        <p:xfrm>
          <a:off x="71640" y="2460600"/>
          <a:ext cx="12048480" cy="3781440"/>
        </p:xfrm>
        <a:graphic>
          <a:graphicData uri="http://schemas.openxmlformats.org/drawingml/2006/table">
            <a:tbl>
              <a:tblPr/>
              <a:tblGrid>
                <a:gridCol w="2644920"/>
                <a:gridCol w="9403560"/>
              </a:tblGrid>
              <a:tr h="367200">
                <a:tc>
                  <a:txBody>
                    <a:bodyPr anchor="t">
                      <a:noAutofit/>
                    </a:bodyPr>
                    <a:p>
                      <a:pPr defTabSz="914400">
                        <a:lnSpc>
                          <a:spcPct val="100000"/>
                        </a:lnSpc>
                      </a:pPr>
                      <a:r>
                        <a:rPr b="1" lang="en-US" sz="2000" strike="noStrike" u="none">
                          <a:solidFill>
                            <a:schemeClr val="lt1"/>
                          </a:solidFill>
                          <a:uFillTx/>
                          <a:latin typeface="Arial"/>
                        </a:rPr>
                        <a:t>Assembly</a:t>
                      </a:r>
                      <a:endParaRPr b="0" lang="en-US" sz="20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2000" strike="noStrike" u="none">
                          <a:solidFill>
                            <a:schemeClr val="lt1"/>
                          </a:solidFill>
                          <a:uFillTx/>
                          <a:latin typeface="Arial"/>
                        </a:rPr>
                        <a:t>Description</a:t>
                      </a:r>
                      <a:endParaRPr b="0" lang="en-US" sz="20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705960">
                <a:tc>
                  <a:txBody>
                    <a:bodyPr anchor="ctr">
                      <a:noAutofit/>
                    </a:bodyPr>
                    <a:p>
                      <a:pPr defTabSz="914400">
                        <a:lnSpc>
                          <a:spcPct val="100000"/>
                        </a:lnSpc>
                      </a:pPr>
                      <a:r>
                        <a:rPr b="0" lang="en-US" sz="1800" strike="noStrike" u="none">
                          <a:solidFill>
                            <a:schemeClr val="dk1"/>
                          </a:solidFill>
                          <a:uFillTx/>
                          <a:latin typeface="Arial"/>
                        </a:rPr>
                        <a:t>PresentationCore</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just" defTabSz="914400">
                        <a:lnSpc>
                          <a:spcPct val="100000"/>
                        </a:lnSpc>
                      </a:pPr>
                      <a:r>
                        <a:rPr b="0" lang="en-US" sz="1800" strike="noStrike" u="none">
                          <a:solidFill>
                            <a:schemeClr val="dk1"/>
                          </a:solidFill>
                          <a:uFillTx/>
                          <a:latin typeface="Arial"/>
                        </a:rPr>
                        <a:t>This assembly defines numerous namespaces that constitute the foundation of the WPF GUI layer. For example, this assembly contains support for the WPF Ink API, animation primitives, and numerous graphical rendering types</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612720">
                <a:tc>
                  <a:txBody>
                    <a:bodyPr anchor="ctr">
                      <a:noAutofit/>
                    </a:bodyPr>
                    <a:p>
                      <a:pPr defTabSz="914400">
                        <a:lnSpc>
                          <a:spcPct val="100000"/>
                        </a:lnSpc>
                      </a:pPr>
                      <a:r>
                        <a:rPr b="0" lang="en-US" sz="1800" strike="noStrike" u="none">
                          <a:solidFill>
                            <a:schemeClr val="dk1"/>
                          </a:solidFill>
                          <a:uFillTx/>
                          <a:latin typeface="Arial"/>
                        </a:rPr>
                        <a:t>PresentationFramework</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just" defTabSz="914400">
                        <a:lnSpc>
                          <a:spcPct val="100000"/>
                        </a:lnSpc>
                      </a:pPr>
                      <a:r>
                        <a:rPr b="0" lang="en-US" sz="1800" strike="noStrike" u="none">
                          <a:solidFill>
                            <a:schemeClr val="dk1"/>
                          </a:solidFill>
                          <a:uFillTx/>
                          <a:latin typeface="Arial"/>
                        </a:rPr>
                        <a:t>This assembly contains a majority of the WPF controls, the Application and Window classes, support for interactive 2D graphics, and numerous types used in data binding</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645840">
                <a:tc>
                  <a:txBody>
                    <a:bodyPr anchor="ctr">
                      <a:noAutofit/>
                    </a:bodyPr>
                    <a:p>
                      <a:pPr defTabSz="914400">
                        <a:lnSpc>
                          <a:spcPct val="100000"/>
                        </a:lnSpc>
                      </a:pPr>
                      <a:r>
                        <a:rPr b="0" lang="en-US" sz="1800" strike="noStrike" u="none">
                          <a:solidFill>
                            <a:schemeClr val="dk1"/>
                          </a:solidFill>
                          <a:uFillTx/>
                          <a:latin typeface="Arial"/>
                        </a:rPr>
                        <a:t>System.Xaml.dll</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just" defTabSz="914400">
                        <a:lnSpc>
                          <a:spcPct val="100000"/>
                        </a:lnSpc>
                      </a:pPr>
                      <a:r>
                        <a:rPr b="0" lang="en-US" sz="1800" strike="noStrike" u="none">
                          <a:solidFill>
                            <a:schemeClr val="dk1"/>
                          </a:solidFill>
                          <a:uFillTx/>
                          <a:latin typeface="Arial"/>
                        </a:rPr>
                        <a:t>This assembly provides namespaces that allow us to program against a XAML document at runtime. By and large, this library is useful only if we are authoring WPF support tools or need absolute control over XAML at Runtime</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04720">
                <a:tc>
                  <a:txBody>
                    <a:bodyPr anchor="ctr">
                      <a:noAutofit/>
                    </a:bodyPr>
                    <a:p>
                      <a:pPr defTabSz="914400">
                        <a:lnSpc>
                          <a:spcPct val="100000"/>
                        </a:lnSpc>
                      </a:pPr>
                      <a:r>
                        <a:rPr b="0" lang="en-US" sz="1800" strike="noStrike" u="none">
                          <a:solidFill>
                            <a:schemeClr val="dk1"/>
                          </a:solidFill>
                          <a:uFillTx/>
                          <a:latin typeface="Arial"/>
                        </a:rPr>
                        <a:t>WindowsBase.dll</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just" defTabSz="914400">
                        <a:lnSpc>
                          <a:spcPct val="100000"/>
                        </a:lnSpc>
                      </a:pPr>
                      <a:r>
                        <a:rPr b="0" lang="en-US" sz="1800" strike="noStrike" u="none">
                          <a:solidFill>
                            <a:schemeClr val="dk1"/>
                          </a:solidFill>
                          <a:uFillTx/>
                          <a:latin typeface="Arial"/>
                        </a:rPr>
                        <a:t>This assembly defines types that constitute the infrastructure of the WPF API, including those representing WPF threading types, security types, various type converters, and support for dependency properties and routed Events</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
        <p:nvSpPr>
          <p:cNvPr id="3" name="PlaceHolder 2"/>
          <p:cNvSpPr>
            <a:spLocks noGrp="1"/>
          </p:cNvSpPr>
          <p:nvPr>
            <p:ph type="sldNum" idx="8"/>
          </p:nvPr>
        </p:nvSpPr>
        <p:spPr/>
        <p:txBody>
          <a:bodyPr/>
          <a:p>
            <a:fld id="{045217AB-D303-4BB4-AC52-5611D84E1AAC}"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396720" y="720000"/>
            <a:ext cx="1179504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The WPF Namespaces</a:t>
            </a:r>
            <a:endParaRPr b="0" lang="en-US" sz="4000" strike="noStrike" u="none">
              <a:solidFill>
                <a:schemeClr val="dk1"/>
              </a:solidFill>
              <a:uFillTx/>
              <a:latin typeface="Arial"/>
            </a:endParaRPr>
          </a:p>
        </p:txBody>
      </p:sp>
      <p:sp>
        <p:nvSpPr>
          <p:cNvPr id="129" name="TextBox 7"/>
          <p:cNvSpPr/>
          <p:nvPr/>
        </p:nvSpPr>
        <p:spPr>
          <a:xfrm>
            <a:off x="-51840" y="1426680"/>
            <a:ext cx="12177720" cy="881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rPr>
              <a:t>The following table describes the role of some of the important namespaces in  WPF:</a:t>
            </a:r>
            <a:endParaRPr b="0" lang="en-US" sz="2600" strike="noStrike" u="none">
              <a:solidFill>
                <a:srgbClr val="000000"/>
              </a:solidFill>
              <a:uFillTx/>
              <a:latin typeface="Arial"/>
            </a:endParaRPr>
          </a:p>
        </p:txBody>
      </p:sp>
      <p:graphicFrame>
        <p:nvGraphicFramePr>
          <p:cNvPr id="130" name="Table 6"/>
          <p:cNvGraphicFramePr/>
          <p:nvPr/>
        </p:nvGraphicFramePr>
        <p:xfrm>
          <a:off x="66960" y="2347920"/>
          <a:ext cx="12048480" cy="4031640"/>
        </p:xfrm>
        <a:graphic>
          <a:graphicData uri="http://schemas.openxmlformats.org/drawingml/2006/table">
            <a:tbl>
              <a:tblPr/>
              <a:tblGrid>
                <a:gridCol w="3320280"/>
                <a:gridCol w="8728200"/>
              </a:tblGrid>
              <a:tr h="455760">
                <a:tc>
                  <a:txBody>
                    <a:bodyPr anchor="t">
                      <a:noAutofit/>
                    </a:bodyPr>
                    <a:p>
                      <a:pPr defTabSz="914400">
                        <a:lnSpc>
                          <a:spcPct val="100000"/>
                        </a:lnSpc>
                      </a:pPr>
                      <a:r>
                        <a:rPr b="1" lang="en-US" sz="2000" strike="noStrike" u="none">
                          <a:solidFill>
                            <a:schemeClr val="lt1"/>
                          </a:solidFill>
                          <a:uFillTx/>
                          <a:latin typeface="Arial"/>
                        </a:rPr>
                        <a:t>Assembly</a:t>
                      </a:r>
                      <a:endParaRPr b="0" lang="en-US" sz="20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2000" strike="noStrike" u="none">
                          <a:solidFill>
                            <a:schemeClr val="lt1"/>
                          </a:solidFill>
                          <a:uFillTx/>
                          <a:latin typeface="Arial"/>
                        </a:rPr>
                        <a:t>Description</a:t>
                      </a:r>
                      <a:endParaRPr b="0" lang="en-US" sz="20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736200">
                <a:tc>
                  <a:txBody>
                    <a:bodyPr anchor="ctr">
                      <a:noAutofit/>
                    </a:bodyPr>
                    <a:p>
                      <a:pPr defTabSz="914400">
                        <a:lnSpc>
                          <a:spcPct val="100000"/>
                        </a:lnSpc>
                      </a:pPr>
                      <a:r>
                        <a:rPr b="0" lang="en-US" sz="1800" strike="noStrike" u="none">
                          <a:solidFill>
                            <a:schemeClr val="dk1"/>
                          </a:solidFill>
                          <a:uFillTx/>
                          <a:latin typeface="Arial"/>
                        </a:rPr>
                        <a:t>System.Windows</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just" defTabSz="914400">
                        <a:lnSpc>
                          <a:spcPct val="100000"/>
                        </a:lnSpc>
                      </a:pPr>
                      <a:r>
                        <a:rPr b="0" lang="en-US" sz="1800" strike="noStrike" u="none">
                          <a:solidFill>
                            <a:schemeClr val="dk1"/>
                          </a:solidFill>
                          <a:uFillTx/>
                          <a:latin typeface="Arial"/>
                        </a:rPr>
                        <a:t>This is the root namespace of WPF. Here, we will find core classes (such as Application and Window) that are required by any WPF desktop project</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736200">
                <a:tc>
                  <a:txBody>
                    <a:bodyPr anchor="ctr">
                      <a:noAutofit/>
                    </a:bodyPr>
                    <a:p>
                      <a:pPr defTabSz="914400">
                        <a:lnSpc>
                          <a:spcPct val="100000"/>
                        </a:lnSpc>
                      </a:pPr>
                      <a:r>
                        <a:rPr b="0" lang="en-US" sz="1800" strike="noStrike" u="none">
                          <a:solidFill>
                            <a:schemeClr val="dk1"/>
                          </a:solidFill>
                          <a:uFillTx/>
                          <a:latin typeface="Arial"/>
                        </a:rPr>
                        <a:t>System.Windows.Controls </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just" defTabSz="914400">
                        <a:lnSpc>
                          <a:spcPct val="100000"/>
                        </a:lnSpc>
                      </a:pPr>
                      <a:r>
                        <a:rPr b="0" lang="en-US" sz="1800" strike="noStrike" u="none">
                          <a:solidFill>
                            <a:schemeClr val="dk1"/>
                          </a:solidFill>
                          <a:uFillTx/>
                          <a:latin typeface="Arial"/>
                        </a:rPr>
                        <a:t>This contains all of the expected WPF widgets, including types to build menu systems, tooltips, and numerous layout managers</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1051560">
                <a:tc>
                  <a:txBody>
                    <a:bodyPr anchor="ctr">
                      <a:noAutofit/>
                    </a:bodyPr>
                    <a:p>
                      <a:pPr defTabSz="914400">
                        <a:lnSpc>
                          <a:spcPct val="100000"/>
                        </a:lnSpc>
                      </a:pPr>
                      <a:r>
                        <a:rPr b="0" lang="en-US" sz="1800" strike="noStrike" u="none">
                          <a:solidFill>
                            <a:schemeClr val="dk1"/>
                          </a:solidFill>
                          <a:uFillTx/>
                          <a:latin typeface="Arial"/>
                        </a:rPr>
                        <a:t>System.Windows.Documents</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just" defTabSz="914400">
                        <a:lnSpc>
                          <a:spcPct val="100000"/>
                        </a:lnSpc>
                      </a:pPr>
                      <a:r>
                        <a:rPr b="0" lang="en-US" sz="1800" strike="noStrike" u="none">
                          <a:solidFill>
                            <a:schemeClr val="dk1"/>
                          </a:solidFill>
                          <a:uFillTx/>
                          <a:latin typeface="Arial"/>
                        </a:rPr>
                        <a:t>This contains types to work with the documents API, which allows us to integrate PDF-style functionality into our WPF applications, via the XML Paper Specification (XPS) protocol</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1051560">
                <a:tc>
                  <a:txBody>
                    <a:bodyPr anchor="ctr">
                      <a:noAutofit/>
                    </a:bodyPr>
                    <a:p>
                      <a:pPr defTabSz="914400">
                        <a:lnSpc>
                          <a:spcPct val="100000"/>
                        </a:lnSpc>
                      </a:pPr>
                      <a:r>
                        <a:rPr b="0" lang="en-US" sz="1800" strike="noStrike" u="none">
                          <a:solidFill>
                            <a:schemeClr val="dk1"/>
                          </a:solidFill>
                          <a:uFillTx/>
                          <a:latin typeface="Arial"/>
                        </a:rPr>
                        <a:t>System.Windows.Ink</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just" defTabSz="914400">
                        <a:lnSpc>
                          <a:spcPct val="100000"/>
                        </a:lnSpc>
                      </a:pPr>
                      <a:r>
                        <a:rPr b="0" lang="en-US" sz="1800" strike="noStrike" u="none">
                          <a:solidFill>
                            <a:schemeClr val="dk1"/>
                          </a:solidFill>
                          <a:uFillTx/>
                          <a:latin typeface="Arial"/>
                        </a:rPr>
                        <a:t>This provides support for the Ink API, which allows us to capture input from a stylus or mouse, respond to input gestures, and so forth. This is useful for Tablet PC programming; however, any WPF can make use of this API</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
        <p:nvSpPr>
          <p:cNvPr id="3" name="PlaceHolder 2"/>
          <p:cNvSpPr>
            <a:spLocks noGrp="1"/>
          </p:cNvSpPr>
          <p:nvPr>
            <p:ph type="sldNum" idx="8"/>
          </p:nvPr>
        </p:nvSpPr>
        <p:spPr/>
        <p:txBody>
          <a:bodyPr/>
          <a:p>
            <a:fld id="{021FB87E-7502-46B8-B768-4A4CAF8EC95D}"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96720" y="720000"/>
            <a:ext cx="1179504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The WPF Namespaces</a:t>
            </a:r>
            <a:endParaRPr b="0" lang="en-US" sz="4000" strike="noStrike" u="none">
              <a:solidFill>
                <a:schemeClr val="dk1"/>
              </a:solidFill>
              <a:uFillTx/>
              <a:latin typeface="Arial"/>
            </a:endParaRPr>
          </a:p>
        </p:txBody>
      </p:sp>
      <p:graphicFrame>
        <p:nvGraphicFramePr>
          <p:cNvPr id="132" name="Table 6"/>
          <p:cNvGraphicFramePr/>
          <p:nvPr/>
        </p:nvGraphicFramePr>
        <p:xfrm>
          <a:off x="71640" y="1755720"/>
          <a:ext cx="12048480" cy="4623840"/>
        </p:xfrm>
        <a:graphic>
          <a:graphicData uri="http://schemas.openxmlformats.org/drawingml/2006/table">
            <a:tbl>
              <a:tblPr/>
              <a:tblGrid>
                <a:gridCol w="3138840"/>
                <a:gridCol w="8909280"/>
              </a:tblGrid>
              <a:tr h="441720">
                <a:tc>
                  <a:txBody>
                    <a:bodyPr anchor="t">
                      <a:noAutofit/>
                    </a:bodyPr>
                    <a:p>
                      <a:pPr defTabSz="914400">
                        <a:lnSpc>
                          <a:spcPct val="100000"/>
                        </a:lnSpc>
                      </a:pPr>
                      <a:r>
                        <a:rPr b="1" lang="en-US" sz="2000" strike="noStrike" u="none">
                          <a:solidFill>
                            <a:schemeClr val="lt1"/>
                          </a:solidFill>
                          <a:uFillTx/>
                          <a:latin typeface="Arial"/>
                        </a:rPr>
                        <a:t>Namespace</a:t>
                      </a:r>
                      <a:endParaRPr b="0" lang="en-US" sz="20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2000" strike="noStrike" u="none">
                          <a:solidFill>
                            <a:schemeClr val="lt1"/>
                          </a:solidFill>
                          <a:uFillTx/>
                          <a:latin typeface="Arial"/>
                        </a:rPr>
                        <a:t>Description</a:t>
                      </a:r>
                      <a:endParaRPr b="0" lang="en-US" sz="20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713880">
                <a:tc>
                  <a:txBody>
                    <a:bodyPr anchor="ctr">
                      <a:noAutofit/>
                    </a:bodyPr>
                    <a:p>
                      <a:pPr defTabSz="914400">
                        <a:lnSpc>
                          <a:spcPct val="100000"/>
                        </a:lnSpc>
                      </a:pPr>
                      <a:r>
                        <a:rPr b="0" lang="en-US" sz="1800" strike="noStrike" u="none">
                          <a:solidFill>
                            <a:schemeClr val="dk1"/>
                          </a:solidFill>
                          <a:uFillTx/>
                          <a:latin typeface="Arial"/>
                        </a:rPr>
                        <a:t>System.Windows.Markup </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just" defTabSz="914400">
                        <a:lnSpc>
                          <a:spcPct val="100000"/>
                        </a:lnSpc>
                      </a:pPr>
                      <a:r>
                        <a:rPr b="0" lang="en-US" sz="1800" strike="noStrike" u="none">
                          <a:solidFill>
                            <a:schemeClr val="dk1"/>
                          </a:solidFill>
                          <a:uFillTx/>
                          <a:latin typeface="Arial"/>
                        </a:rPr>
                        <a:t>This namespace defines a number of types that allow XAML markup (and the equivalent binary format, BAML) to be parsed and processed programmatically</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1019880">
                <a:tc>
                  <a:txBody>
                    <a:bodyPr anchor="ctr">
                      <a:noAutofit/>
                    </a:bodyPr>
                    <a:p>
                      <a:pPr defTabSz="914400">
                        <a:lnSpc>
                          <a:spcPct val="100000"/>
                        </a:lnSpc>
                      </a:pPr>
                      <a:r>
                        <a:rPr b="0" lang="en-US" sz="1800" strike="noStrike" u="none">
                          <a:solidFill>
                            <a:schemeClr val="dk1"/>
                          </a:solidFill>
                          <a:uFillTx/>
                          <a:latin typeface="Arial"/>
                        </a:rPr>
                        <a:t>System.Windows.Media </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just" defTabSz="914400">
                        <a:lnSpc>
                          <a:spcPct val="100000"/>
                        </a:lnSpc>
                      </a:pPr>
                      <a:r>
                        <a:rPr b="0" lang="en-US" sz="1800" strike="noStrike" u="none">
                          <a:solidFill>
                            <a:schemeClr val="dk1"/>
                          </a:solidFill>
                          <a:uFillTx/>
                          <a:latin typeface="Arial"/>
                        </a:rPr>
                        <a:t>This is the root namespace to several media-centric namespaces. Within these namespaces we will find types to work with animations, 3D rendering, text rendering, and other multimedia primitives</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1019880">
                <a:tc>
                  <a:txBody>
                    <a:bodyPr anchor="ctr">
                      <a:noAutofit/>
                    </a:bodyPr>
                    <a:p>
                      <a:pPr defTabSz="914400">
                        <a:lnSpc>
                          <a:spcPct val="100000"/>
                        </a:lnSpc>
                      </a:pPr>
                      <a:r>
                        <a:rPr b="0" lang="en-US" sz="1800" strike="noStrike" u="none">
                          <a:solidFill>
                            <a:schemeClr val="dk1"/>
                          </a:solidFill>
                          <a:uFillTx/>
                          <a:latin typeface="Arial"/>
                        </a:rPr>
                        <a:t>System.Windows.Navigation</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just" defTabSz="914400">
                        <a:lnSpc>
                          <a:spcPct val="100000"/>
                        </a:lnSpc>
                      </a:pPr>
                      <a:r>
                        <a:rPr b="0" lang="en-US" sz="1800" strike="noStrike" u="none">
                          <a:solidFill>
                            <a:schemeClr val="dk1"/>
                          </a:solidFill>
                          <a:uFillTx/>
                          <a:latin typeface="Arial"/>
                        </a:rPr>
                        <a:t>This namespace provides types to account for the navigation logic employed by XAML browser applications (XBAPs) as well as standard desktop applications that require a navigational page model</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713880">
                <a:tc>
                  <a:txBody>
                    <a:bodyPr anchor="ctr">
                      <a:noAutofit/>
                    </a:bodyPr>
                    <a:p>
                      <a:pPr defTabSz="914400">
                        <a:lnSpc>
                          <a:spcPct val="100000"/>
                        </a:lnSpc>
                      </a:pPr>
                      <a:r>
                        <a:rPr b="0" lang="en-US" sz="1800" strike="noStrike" u="none">
                          <a:solidFill>
                            <a:schemeClr val="dk1"/>
                          </a:solidFill>
                          <a:uFillTx/>
                          <a:latin typeface="Arial"/>
                        </a:rPr>
                        <a:t>System.Windows.Shapes</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just" defTabSz="914400">
                        <a:lnSpc>
                          <a:spcPct val="100000"/>
                        </a:lnSpc>
                      </a:pPr>
                      <a:r>
                        <a:rPr b="0" lang="en-US" sz="1800" strike="noStrike" u="none">
                          <a:solidFill>
                            <a:schemeClr val="dk1"/>
                          </a:solidFill>
                          <a:uFillTx/>
                          <a:latin typeface="Arial"/>
                        </a:rPr>
                        <a:t>This defines classes that allow us to render interactive 2D graphics that automatically respond to mouse input</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713880">
                <a:tc>
                  <a:txBody>
                    <a:bodyPr anchor="ctr">
                      <a:noAutofit/>
                    </a:bodyPr>
                    <a:p>
                      <a:pPr defTabSz="914400">
                        <a:lnSpc>
                          <a:spcPct val="100000"/>
                        </a:lnSpc>
                      </a:pPr>
                      <a:r>
                        <a:rPr b="0" lang="en-US" sz="1800" strike="noStrike" u="none">
                          <a:solidFill>
                            <a:schemeClr val="dk1"/>
                          </a:solidFill>
                          <a:uFillTx/>
                          <a:latin typeface="Arial"/>
                        </a:rPr>
                        <a:t>System.Windows.Data</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just" defTabSz="914400">
                        <a:lnSpc>
                          <a:spcPct val="100000"/>
                        </a:lnSpc>
                      </a:pPr>
                      <a:r>
                        <a:rPr b="0" lang="en-US" sz="1800" strike="noStrike" u="none">
                          <a:solidFill>
                            <a:schemeClr val="dk1"/>
                          </a:solidFill>
                          <a:uFillTx/>
                          <a:latin typeface="Arial"/>
                        </a:rPr>
                        <a:t>This contains types to work with the WPF data-binding engine, as well as support for data-binding templates</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
        <p:nvSpPr>
          <p:cNvPr id="3" name="PlaceHolder 2"/>
          <p:cNvSpPr>
            <a:spLocks noGrp="1"/>
          </p:cNvSpPr>
          <p:nvPr>
            <p:ph type="sldNum" idx="8"/>
          </p:nvPr>
        </p:nvSpPr>
        <p:spPr/>
        <p:txBody>
          <a:bodyPr/>
          <a:p>
            <a:fld id="{EBDC36C3-7829-4DB5-8D1B-46E8A9A35DD0}"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Num" idx="33"/>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1B491C26-C998-43B6-A358-49487ECA79CF}" type="slidenum">
              <a:rPr b="0" lang="en-US" sz="1200" strike="noStrike" u="none">
                <a:solidFill>
                  <a:schemeClr val="dk1">
                    <a:tint val="75000"/>
                  </a:schemeClr>
                </a:solidFill>
                <a:uFillTx/>
                <a:latin typeface="Arial"/>
              </a:rPr>
              <a:t>1</a:t>
            </a:fld>
            <a:endParaRPr b="0" lang="en-US" sz="1200" strike="noStrike" u="none">
              <a:solidFill>
                <a:srgbClr val="000000"/>
              </a:solidFill>
              <a:uFillTx/>
              <a:latin typeface="Times New Roman"/>
            </a:endParaRPr>
          </a:p>
        </p:txBody>
      </p:sp>
      <p:sp>
        <p:nvSpPr>
          <p:cNvPr id="77" name="PlaceHolder 2"/>
          <p:cNvSpPr>
            <a:spLocks noGrp="1"/>
          </p:cNvSpPr>
          <p:nvPr>
            <p:ph/>
          </p:nvPr>
        </p:nvSpPr>
        <p:spPr>
          <a:xfrm>
            <a:off x="454680" y="1630800"/>
            <a:ext cx="11282040" cy="4635360"/>
          </a:xfrm>
          <a:prstGeom prst="rect">
            <a:avLst/>
          </a:prstGeom>
          <a:noFill/>
          <a:ln w="0">
            <a:noFill/>
          </a:ln>
        </p:spPr>
        <p:txBody>
          <a:bodyPr lIns="91440" rIns="91440" tIns="45720" bIns="45720" anchor="t">
            <a:noAutofit/>
          </a:bodyPr>
          <a:p>
            <a:pPr marL="343080" indent="-343080" defTabSz="914400">
              <a:lnSpc>
                <a:spcPct val="100000"/>
              </a:lnSpc>
              <a:spcBef>
                <a:spcPts val="1001"/>
              </a:spcBef>
              <a:buClr>
                <a:srgbClr val="973735"/>
              </a:buClr>
              <a:buSzPct val="50000"/>
              <a:buFont typeface="Wingdings" charset="2"/>
              <a:buChar char=""/>
            </a:pPr>
            <a:r>
              <a:rPr b="0" lang="en-US" sz="2800" strike="noStrike" u="none">
                <a:solidFill>
                  <a:schemeClr val="dk1"/>
                </a:solidFill>
                <a:uFillTx/>
                <a:latin typeface="Arial"/>
              </a:rPr>
              <a:t>Overview Windows Presentation Foundation (WPF)</a:t>
            </a:r>
            <a:endParaRPr b="0" lang="en-US" sz="2800" strike="noStrike" u="none">
              <a:solidFill>
                <a:schemeClr val="dk1"/>
              </a:solidFill>
              <a:uFillTx/>
              <a:latin typeface="Arial"/>
            </a:endParaRPr>
          </a:p>
          <a:p>
            <a:pPr marL="343080" indent="-343080" defTabSz="914400">
              <a:lnSpc>
                <a:spcPct val="100000"/>
              </a:lnSpc>
              <a:spcBef>
                <a:spcPts val="1001"/>
              </a:spcBef>
              <a:buClr>
                <a:srgbClr val="973735"/>
              </a:buClr>
              <a:buSzPct val="50000"/>
              <a:buFont typeface="Wingdings" charset="2"/>
              <a:buChar char=""/>
            </a:pPr>
            <a:r>
              <a:rPr b="0" lang="en-US" sz="2800" strike="noStrike" u="none">
                <a:solidFill>
                  <a:schemeClr val="dk1"/>
                </a:solidFill>
                <a:uFillTx/>
                <a:latin typeface="Arial"/>
              </a:rPr>
              <a:t>Overview XAML(eXtensible Application Markup Language) in WPF</a:t>
            </a:r>
            <a:endParaRPr b="0" lang="en-US" sz="2800" strike="noStrike" u="none">
              <a:solidFill>
                <a:schemeClr val="dk1"/>
              </a:solidFill>
              <a:uFillTx/>
              <a:latin typeface="Arial"/>
            </a:endParaRPr>
          </a:p>
          <a:p>
            <a:pPr marL="343080" indent="-343080" defTabSz="914400">
              <a:lnSpc>
                <a:spcPct val="100000"/>
              </a:lnSpc>
              <a:spcBef>
                <a:spcPts val="1001"/>
              </a:spcBef>
              <a:buClr>
                <a:srgbClr val="973735"/>
              </a:buClr>
              <a:buSzPct val="50000"/>
              <a:buFont typeface="Wingdings" charset="2"/>
              <a:buChar char=""/>
            </a:pPr>
            <a:r>
              <a:rPr b="0" lang="en-US" sz="2800" strike="noStrike" u="none">
                <a:solidFill>
                  <a:schemeClr val="dk1"/>
                </a:solidFill>
                <a:uFillTx/>
                <a:latin typeface="Arial"/>
              </a:rPr>
              <a:t>Explain about Controls and Layouts in WPF</a:t>
            </a:r>
            <a:endParaRPr b="0" lang="en-US" sz="2800" strike="noStrike" u="none">
              <a:solidFill>
                <a:schemeClr val="dk1"/>
              </a:solidFill>
              <a:uFillTx/>
              <a:latin typeface="Arial"/>
            </a:endParaRPr>
          </a:p>
          <a:p>
            <a:pPr marL="343080" indent="-343080" defTabSz="914400">
              <a:lnSpc>
                <a:spcPct val="100000"/>
              </a:lnSpc>
              <a:spcBef>
                <a:spcPts val="1001"/>
              </a:spcBef>
              <a:buClr>
                <a:srgbClr val="973735"/>
              </a:buClr>
              <a:buSzPct val="50000"/>
              <a:buFont typeface="Wingdings" charset="2"/>
              <a:buChar char=""/>
            </a:pPr>
            <a:r>
              <a:rPr b="0" lang="en-US" sz="2800" strike="noStrike" u="none">
                <a:solidFill>
                  <a:schemeClr val="dk1"/>
                </a:solidFill>
                <a:uFillTx/>
                <a:latin typeface="Arial"/>
              </a:rPr>
              <a:t>Explain about Styles and Templates in WPF</a:t>
            </a:r>
            <a:endParaRPr b="0" lang="en-US" sz="2800" strike="noStrike" u="none">
              <a:solidFill>
                <a:schemeClr val="dk1"/>
              </a:solidFill>
              <a:uFillTx/>
              <a:latin typeface="Arial"/>
            </a:endParaRPr>
          </a:p>
          <a:p>
            <a:pPr marL="343080" indent="-343080" defTabSz="914400">
              <a:lnSpc>
                <a:spcPct val="100000"/>
              </a:lnSpc>
              <a:spcBef>
                <a:spcPts val="1001"/>
              </a:spcBef>
              <a:buClr>
                <a:srgbClr val="973735"/>
              </a:buClr>
              <a:buSzPct val="50000"/>
              <a:buFont typeface="Wingdings" charset="2"/>
              <a:buChar char=""/>
            </a:pPr>
            <a:r>
              <a:rPr b="0" lang="en-US" sz="2800" strike="noStrike" u="none">
                <a:solidFill>
                  <a:schemeClr val="dk1"/>
                </a:solidFill>
                <a:uFillTx/>
                <a:latin typeface="Arial"/>
              </a:rPr>
              <a:t>Explain about  WPF Data-Binding Model</a:t>
            </a:r>
            <a:endParaRPr b="0" lang="en-US" sz="2800" strike="noStrike" u="none">
              <a:solidFill>
                <a:schemeClr val="dk1"/>
              </a:solidFill>
              <a:uFillTx/>
              <a:latin typeface="Arial"/>
            </a:endParaRPr>
          </a:p>
          <a:p>
            <a:pPr marL="343080" indent="-343080" defTabSz="914400">
              <a:lnSpc>
                <a:spcPct val="100000"/>
              </a:lnSpc>
              <a:spcBef>
                <a:spcPts val="1001"/>
              </a:spcBef>
              <a:buClr>
                <a:srgbClr val="973735"/>
              </a:buClr>
              <a:buSzPct val="50000"/>
              <a:buFont typeface="Wingdings" charset="2"/>
              <a:buChar char=""/>
            </a:pPr>
            <a:r>
              <a:rPr b="0" lang="en-US" sz="2800" strike="noStrike" u="none">
                <a:solidFill>
                  <a:schemeClr val="dk1"/>
                </a:solidFill>
                <a:uFillTx/>
                <a:latin typeface="Arial"/>
              </a:rPr>
              <a:t>Demo create WPF application by dotnet CLI and Visual Studio.NET</a:t>
            </a:r>
            <a:endParaRPr b="0" lang="en-US" sz="2800" strike="noStrike" u="none">
              <a:solidFill>
                <a:schemeClr val="dk1"/>
              </a:solidFill>
              <a:uFillTx/>
              <a:latin typeface="Arial"/>
            </a:endParaRPr>
          </a:p>
          <a:p>
            <a:pPr marL="343080" indent="-343080" defTabSz="914400">
              <a:lnSpc>
                <a:spcPct val="100000"/>
              </a:lnSpc>
              <a:spcBef>
                <a:spcPts val="1001"/>
              </a:spcBef>
              <a:buClr>
                <a:srgbClr val="973735"/>
              </a:buClr>
              <a:buSzPct val="50000"/>
              <a:buFont typeface="Wingdings" charset="2"/>
              <a:buChar char=""/>
            </a:pPr>
            <a:r>
              <a:rPr b="0" lang="en-US" sz="2800" strike="noStrike" u="none">
                <a:solidFill>
                  <a:schemeClr val="dk1"/>
                </a:solidFill>
                <a:uFillTx/>
                <a:latin typeface="Arial"/>
              </a:rPr>
              <a:t>Demo access to the database by WPF Application</a:t>
            </a:r>
            <a:endParaRPr b="0" lang="en-US" sz="2800" strike="noStrike" u="none">
              <a:solidFill>
                <a:schemeClr val="dk1"/>
              </a:solidFill>
              <a:uFillTx/>
              <a:latin typeface="Arial"/>
            </a:endParaRPr>
          </a:p>
          <a:p>
            <a:pPr marL="343080" indent="-343080" defTabSz="914400">
              <a:lnSpc>
                <a:spcPct val="100000"/>
              </a:lnSpc>
              <a:spcBef>
                <a:spcPts val="1001"/>
              </a:spcBef>
              <a:buClr>
                <a:srgbClr val="973735"/>
              </a:buClr>
              <a:buSzPct val="50000"/>
              <a:buFont typeface="Wingdings" charset="2"/>
              <a:buChar char=""/>
            </a:pPr>
            <a:r>
              <a:rPr b="0" lang="en-US" sz="2800" strike="noStrike" u="none">
                <a:solidFill>
                  <a:schemeClr val="dk1"/>
                </a:solidFill>
                <a:uFillTx/>
                <a:latin typeface="Arial"/>
              </a:rPr>
              <a:t>Explain about MVVM Pattern (Model-View-ViewModel)</a:t>
            </a:r>
            <a:endParaRPr b="0" lang="en-US" sz="2800" strike="noStrike" u="none">
              <a:solidFill>
                <a:schemeClr val="dk1"/>
              </a:solidFill>
              <a:uFillTx/>
              <a:latin typeface="Arial"/>
            </a:endParaRPr>
          </a:p>
        </p:txBody>
      </p:sp>
      <p:sp>
        <p:nvSpPr>
          <p:cNvPr id="78" name="PlaceHolder 3"/>
          <p:cNvSpPr>
            <a:spLocks noGrp="1"/>
          </p:cNvSpPr>
          <p:nvPr>
            <p:ph type="title"/>
          </p:nvPr>
        </p:nvSpPr>
        <p:spPr>
          <a:xfrm>
            <a:off x="278280" y="703080"/>
            <a:ext cx="10806480" cy="747720"/>
          </a:xfrm>
          <a:prstGeom prst="rect">
            <a:avLst/>
          </a:prstGeom>
          <a:solidFill>
            <a:schemeClr val="lt1"/>
          </a:solidFill>
          <a:ln w="0">
            <a:noFill/>
          </a:ln>
        </p:spPr>
        <p:txBody>
          <a:bodyPr lIns="91440" rIns="91440" tIns="45720" bIns="45720" anchor="ctr">
            <a:normAutofit/>
          </a:bodyPr>
          <a:p>
            <a:pPr indent="0" defTabSz="914400">
              <a:lnSpc>
                <a:spcPct val="90000"/>
              </a:lnSpc>
              <a:buNone/>
            </a:pPr>
            <a:r>
              <a:rPr b="1" lang="en-US" sz="4000" strike="noStrike" u="none">
                <a:solidFill>
                  <a:schemeClr val="dk1"/>
                </a:solidFill>
                <a:uFillTx/>
                <a:latin typeface="Arial"/>
              </a:rPr>
              <a:t>Objectives </a:t>
            </a:r>
            <a:endParaRPr b="0" lang="en-US" sz="40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644400" y="2241360"/>
            <a:ext cx="10910160" cy="1774080"/>
          </a:xfrm>
          <a:prstGeom prst="rect">
            <a:avLst/>
          </a:prstGeom>
          <a:gradFill rotWithShape="0">
            <a:gsLst>
              <a:gs pos="0">
                <a:srgbClr val="f7fafd"/>
              </a:gs>
              <a:gs pos="74000">
                <a:srgbClr val="b5d2ec"/>
              </a:gs>
              <a:gs pos="83000">
                <a:srgbClr val="b5d2ec"/>
              </a:gs>
              <a:gs pos="100000">
                <a:srgbClr val="cee1f2"/>
              </a:gs>
            </a:gsLst>
            <a:lin ang="5400000"/>
          </a:gradFill>
          <a:ln w="0">
            <a:noFill/>
          </a:ln>
        </p:spPr>
        <p:txBody>
          <a:bodyPr lIns="91440" rIns="91440" tIns="45720" bIns="45720" anchor="ctr">
            <a:normAutofit/>
          </a:bodyPr>
          <a:p>
            <a:pPr indent="0" algn="ctr" defTabSz="914400">
              <a:lnSpc>
                <a:spcPct val="90000"/>
              </a:lnSpc>
              <a:buNone/>
            </a:pPr>
            <a:r>
              <a:rPr b="1" lang="en-US" sz="4000" strike="noStrike" u="none">
                <a:solidFill>
                  <a:schemeClr val="dk1"/>
                </a:solidFill>
                <a:uFillTx/>
                <a:latin typeface="Arial"/>
              </a:rPr>
              <a:t> </a:t>
            </a:r>
            <a:r>
              <a:rPr b="1" lang="en-US" sz="4400" strike="noStrike" u="none">
                <a:solidFill>
                  <a:schemeClr val="accent2"/>
                </a:solidFill>
                <a:uFillTx/>
                <a:latin typeface="Arial"/>
              </a:rPr>
              <a:t>Demo 01: Create a WPF Application using dotnet CLI</a:t>
            </a:r>
            <a:endParaRPr b="0" lang="en-US" sz="44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Num" idx="41"/>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D19981C9-0688-44EA-9B96-9EF47107B62A}" type="slidenum">
              <a:rPr b="0" lang="en-US" sz="1200" strike="noStrike" u="none">
                <a:solidFill>
                  <a:schemeClr val="dk1">
                    <a:tint val="75000"/>
                  </a:schemeClr>
                </a:solidFill>
                <a:uFillTx/>
                <a:latin typeface="Arial"/>
              </a:rPr>
              <a:t>20</a:t>
            </a:fld>
            <a:endParaRPr b="0" lang="en-US" sz="1200" strike="noStrike" u="none">
              <a:solidFill>
                <a:srgbClr val="000000"/>
              </a:solidFill>
              <a:uFillTx/>
              <a:latin typeface="Times New Roman"/>
            </a:endParaRPr>
          </a:p>
        </p:txBody>
      </p:sp>
      <p:sp>
        <p:nvSpPr>
          <p:cNvPr id="135" name="Content Placeholder 2"/>
          <p:cNvSpPr/>
          <p:nvPr/>
        </p:nvSpPr>
        <p:spPr>
          <a:xfrm flipV="1" rot="10800000">
            <a:off x="140760" y="1753200"/>
            <a:ext cx="11179440" cy="589680"/>
          </a:xfrm>
          <a:prstGeom prst="rect">
            <a:avLst/>
          </a:prstGeom>
          <a:noFill/>
          <a:ln w="0">
            <a:noFill/>
          </a:ln>
        </p:spPr>
        <p:style>
          <a:lnRef idx="0"/>
          <a:fillRef idx="0"/>
          <a:effectRef idx="0"/>
          <a:fontRef idx="minor"/>
        </p:style>
        <p:txBody>
          <a:bodyPr anchor="t">
            <a:noAutofit/>
          </a:bodyPr>
          <a:p>
            <a:pPr algn="just" defTabSz="914400">
              <a:lnSpc>
                <a:spcPct val="100000"/>
              </a:lnSpc>
              <a:spcBef>
                <a:spcPts val="1001"/>
              </a:spcBef>
              <a:spcAft>
                <a:spcPts val="799"/>
              </a:spcAft>
              <a:tabLst>
                <a:tab algn="l" pos="0"/>
              </a:tabLst>
            </a:pPr>
            <a:r>
              <a:rPr b="0" lang="en-US" sz="2600" strike="noStrike" u="none">
                <a:solidFill>
                  <a:schemeClr val="dk1"/>
                </a:solidFill>
                <a:uFillTx/>
                <a:latin typeface="Arial"/>
              </a:rPr>
              <a:t>2. Create WPF App named </a:t>
            </a:r>
            <a:r>
              <a:rPr b="1" lang="en-US" sz="2600" strike="noStrike" u="none">
                <a:solidFill>
                  <a:schemeClr val="dk1"/>
                </a:solidFill>
                <a:uFillTx/>
                <a:latin typeface="Arial"/>
              </a:rPr>
              <a:t>MyWPFApp</a:t>
            </a:r>
            <a:r>
              <a:rPr b="1" i="1" lang="en-US" sz="2600" strike="noStrike" u="none">
                <a:solidFill>
                  <a:schemeClr val="dk1"/>
                </a:solidFill>
                <a:uFillTx/>
                <a:latin typeface="Arial"/>
              </a:rPr>
              <a:t> </a:t>
            </a:r>
            <a:r>
              <a:rPr b="0" lang="en-US" sz="2600" strike="noStrike" u="none">
                <a:solidFill>
                  <a:schemeClr val="dk1"/>
                </a:solidFill>
                <a:uFillTx/>
                <a:latin typeface="Arial"/>
              </a:rPr>
              <a:t>with C# language</a:t>
            </a:r>
            <a:endParaRPr b="0" lang="en-US" sz="2600" strike="noStrike" u="none">
              <a:solidFill>
                <a:srgbClr val="000000"/>
              </a:solidFill>
              <a:uFillTx/>
              <a:latin typeface="Arial"/>
            </a:endParaRPr>
          </a:p>
          <a:p>
            <a:pPr algn="just" defTabSz="914400">
              <a:lnSpc>
                <a:spcPct val="90000"/>
              </a:lnSpc>
              <a:spcBef>
                <a:spcPts val="1001"/>
              </a:spcBef>
              <a:spcAft>
                <a:spcPts val="799"/>
              </a:spcAft>
              <a:tabLst>
                <a:tab algn="l" pos="0"/>
              </a:tabLst>
            </a:pPr>
            <a:endParaRPr b="0" lang="en-US" sz="2600" strike="noStrike" u="none">
              <a:solidFill>
                <a:srgbClr val="000000"/>
              </a:solidFill>
              <a:uFillTx/>
              <a:latin typeface="Arial"/>
            </a:endParaRPr>
          </a:p>
          <a:p>
            <a:pPr algn="just" defTabSz="914400">
              <a:lnSpc>
                <a:spcPct val="90000"/>
              </a:lnSpc>
              <a:spcBef>
                <a:spcPts val="1001"/>
              </a:spcBef>
              <a:spcAft>
                <a:spcPts val="799"/>
              </a:spcAft>
              <a:tabLst>
                <a:tab algn="l" pos="0"/>
              </a:tabLst>
            </a:pPr>
            <a:r>
              <a:rPr b="0" lang="en-US" sz="2600" strike="noStrike" u="none">
                <a:solidFill>
                  <a:schemeClr val="dk1"/>
                </a:solidFill>
                <a:uFillTx/>
                <a:latin typeface="Arial"/>
              </a:rPr>
              <a:t>	</a:t>
            </a:r>
            <a:r>
              <a:rPr b="0" lang="en-US" sz="2600" strike="noStrike" u="none">
                <a:solidFill>
                  <a:schemeClr val="dk1"/>
                </a:solidFill>
                <a:uFillTx/>
                <a:latin typeface="Arial"/>
              </a:rPr>
              <a:t>	</a:t>
            </a:r>
            <a:r>
              <a:rPr b="0" lang="en-US" sz="2600" strike="noStrike" u="none">
                <a:solidFill>
                  <a:schemeClr val="dk1"/>
                </a:solidFill>
                <a:uFillTx/>
                <a:latin typeface="Arial"/>
              </a:rPr>
              <a:t>	</a:t>
            </a:r>
            <a:r>
              <a:rPr b="0" lang="en-US" sz="2600" strike="noStrike" u="none">
                <a:solidFill>
                  <a:schemeClr val="dk1"/>
                </a:solidFill>
                <a:uFillTx/>
                <a:latin typeface="Arial"/>
              </a:rPr>
              <a:t>	</a:t>
            </a:r>
            <a:r>
              <a:rPr b="0" lang="en-US" sz="2600" strike="noStrike" u="none">
                <a:solidFill>
                  <a:schemeClr val="dk1"/>
                </a:solidFill>
                <a:uFillTx/>
                <a:latin typeface="Arial"/>
              </a:rPr>
              <a:t>	</a:t>
            </a:r>
            <a:r>
              <a:rPr b="0" lang="en-US" sz="2600" strike="noStrike" u="none">
                <a:solidFill>
                  <a:schemeClr val="dk1"/>
                </a:solidFill>
                <a:uFillTx/>
                <a:latin typeface="Arial"/>
              </a:rPr>
              <a:t>	</a:t>
            </a:r>
            <a:r>
              <a:rPr b="0" lang="en-US" sz="2600" strike="noStrike" u="none">
                <a:solidFill>
                  <a:schemeClr val="dk1"/>
                </a:solidFill>
                <a:uFillTx/>
                <a:latin typeface="Arial"/>
              </a:rPr>
              <a:t>	</a:t>
            </a:r>
            <a:r>
              <a:rPr b="0" lang="en-US" sz="2600" strike="noStrike" u="none">
                <a:solidFill>
                  <a:schemeClr val="dk1"/>
                </a:solidFill>
                <a:uFillTx/>
                <a:latin typeface="Arial"/>
              </a:rPr>
              <a:t>	</a:t>
            </a:r>
            <a:endParaRPr b="0" lang="en-US" sz="2600" strike="noStrike" u="none">
              <a:solidFill>
                <a:srgbClr val="000000"/>
              </a:solidFill>
              <a:uFillTx/>
              <a:latin typeface="Arial"/>
            </a:endParaRPr>
          </a:p>
          <a:p>
            <a:pPr algn="just" defTabSz="914400">
              <a:lnSpc>
                <a:spcPct val="90000"/>
              </a:lnSpc>
              <a:spcBef>
                <a:spcPts val="1001"/>
              </a:spcBef>
              <a:spcAft>
                <a:spcPts val="799"/>
              </a:spcAft>
              <a:tabLst>
                <a:tab algn="l" pos="0"/>
              </a:tabLst>
            </a:pPr>
            <a:r>
              <a:rPr b="0" lang="en-US" sz="2600" strike="noStrike" u="none">
                <a:solidFill>
                  <a:schemeClr val="dk1"/>
                </a:solidFill>
                <a:uFillTx/>
                <a:latin typeface="Arial"/>
              </a:rPr>
              <a:t>  </a:t>
            </a:r>
            <a:endParaRPr b="0" lang="en-US" sz="2600" strike="noStrike" u="none">
              <a:solidFill>
                <a:srgbClr val="000000"/>
              </a:solidFill>
              <a:uFillTx/>
              <a:latin typeface="Arial"/>
            </a:endParaRPr>
          </a:p>
        </p:txBody>
      </p:sp>
      <p:sp>
        <p:nvSpPr>
          <p:cNvPr id="136" name="TextBox 9"/>
          <p:cNvSpPr/>
          <p:nvPr/>
        </p:nvSpPr>
        <p:spPr>
          <a:xfrm>
            <a:off x="140400" y="766080"/>
            <a:ext cx="12103200" cy="8816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spcAft>
                <a:spcPts val="799"/>
              </a:spcAft>
              <a:tabLst>
                <a:tab algn="l" pos="241200"/>
              </a:tabLst>
            </a:pPr>
            <a:r>
              <a:rPr b="0" lang="en-US" sz="2600" strike="noStrike" u="none">
                <a:solidFill>
                  <a:schemeClr val="dk1"/>
                </a:solidFill>
                <a:uFillTx/>
                <a:latin typeface="Arial"/>
              </a:rPr>
              <a:t>1. Install package: </a:t>
            </a:r>
            <a:r>
              <a:rPr b="1" lang="en-US" sz="2600" strike="noStrike" u="none">
                <a:solidFill>
                  <a:schemeClr val="dk1"/>
                </a:solidFill>
                <a:uFillTx/>
                <a:latin typeface="Arial"/>
              </a:rPr>
              <a:t>dotnet-sdk-5.0.102-win-x64.exe </a:t>
            </a:r>
            <a:r>
              <a:rPr b="0" lang="en-US" sz="2600" strike="noStrike" u="none">
                <a:solidFill>
                  <a:schemeClr val="dk1"/>
                </a:solidFill>
                <a:uFillTx/>
                <a:latin typeface="Arial"/>
              </a:rPr>
              <a:t>and open Command Prompt dialog</a:t>
            </a:r>
            <a:r>
              <a:rPr b="1" lang="en-US" sz="2600" strike="noStrike" u="none">
                <a:solidFill>
                  <a:schemeClr val="dk1"/>
                </a:solidFill>
                <a:uFillTx/>
                <a:latin typeface="Arial"/>
              </a:rPr>
              <a:t> </a:t>
            </a:r>
            <a:endParaRPr b="0" lang="en-US" sz="2600" strike="noStrike" u="none">
              <a:solidFill>
                <a:srgbClr val="000000"/>
              </a:solidFill>
              <a:uFillTx/>
              <a:latin typeface="Arial"/>
            </a:endParaRPr>
          </a:p>
        </p:txBody>
      </p:sp>
      <p:grpSp>
        <p:nvGrpSpPr>
          <p:cNvPr id="137" name="Group 15"/>
          <p:cNvGrpSpPr/>
          <p:nvPr/>
        </p:nvGrpSpPr>
        <p:grpSpPr>
          <a:xfrm>
            <a:off x="140400" y="2437200"/>
            <a:ext cx="6994800" cy="3168720"/>
            <a:chOff x="140400" y="2437200"/>
            <a:chExt cx="6994800" cy="3168720"/>
          </a:xfrm>
        </p:grpSpPr>
        <p:pic>
          <p:nvPicPr>
            <p:cNvPr id="138" name="Picture 10" descr=""/>
            <p:cNvPicPr/>
            <p:nvPr/>
          </p:nvPicPr>
          <p:blipFill>
            <a:blip r:embed="rId1"/>
            <a:stretch/>
          </p:blipFill>
          <p:spPr>
            <a:xfrm>
              <a:off x="140400" y="2437200"/>
              <a:ext cx="6994800" cy="3168720"/>
            </a:xfrm>
            <a:prstGeom prst="rect">
              <a:avLst/>
            </a:prstGeom>
            <a:ln w="0">
              <a:noFill/>
            </a:ln>
          </p:spPr>
        </p:pic>
        <p:sp>
          <p:nvSpPr>
            <p:cNvPr id="139" name="Rectangle 14"/>
            <p:cNvSpPr/>
            <p:nvPr/>
          </p:nvSpPr>
          <p:spPr>
            <a:xfrm>
              <a:off x="1433880" y="2990520"/>
              <a:ext cx="4488480" cy="304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grpSp>
      <p:pic>
        <p:nvPicPr>
          <p:cNvPr id="140" name="Picture 17" descr=""/>
          <p:cNvPicPr/>
          <p:nvPr/>
        </p:nvPicPr>
        <p:blipFill>
          <a:blip r:embed="rId2"/>
          <a:stretch/>
        </p:blipFill>
        <p:spPr>
          <a:xfrm>
            <a:off x="7768440" y="2991600"/>
            <a:ext cx="4312080" cy="3320280"/>
          </a:xfrm>
          <a:prstGeom prst="rect">
            <a:avLst/>
          </a:prstGeom>
          <a:ln w="0">
            <a:noFill/>
          </a:ln>
        </p:spPr>
      </p:pic>
      <p:cxnSp>
        <p:nvCxnSpPr>
          <p:cNvPr id="141" name="Connector: Elbow 5"/>
          <p:cNvCxnSpPr/>
          <p:nvPr/>
        </p:nvCxnSpPr>
        <p:spPr>
          <a:xfrm>
            <a:off x="5922720" y="3142800"/>
            <a:ext cx="1974600" cy="1372320"/>
          </a:xfrm>
          <a:prstGeom prst="bentConnector3">
            <a:avLst>
              <a:gd name="adj1" fmla="val 50000"/>
            </a:avLst>
          </a:prstGeom>
          <a:ln>
            <a:solidFill>
              <a:srgbClr val="4472c4"/>
            </a:solidFill>
            <a:tailEnd len="med" type="triangle" w="med"/>
          </a:ln>
        </p:spPr>
      </p:cxn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Num" idx="42"/>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D78651B8-727D-4647-95A3-6273E4EF0EE1}" type="slidenum">
              <a:rPr b="0" lang="en-US" sz="1200" strike="noStrike" u="none">
                <a:solidFill>
                  <a:schemeClr val="dk1">
                    <a:tint val="75000"/>
                  </a:schemeClr>
                </a:solidFill>
                <a:uFillTx/>
                <a:latin typeface="Arial"/>
              </a:rPr>
              <a:t>20</a:t>
            </a:fld>
            <a:endParaRPr b="0" lang="en-US" sz="1200" strike="noStrike" u="none">
              <a:solidFill>
                <a:srgbClr val="000000"/>
              </a:solidFill>
              <a:uFillTx/>
              <a:latin typeface="Times New Roman"/>
            </a:endParaRPr>
          </a:p>
        </p:txBody>
      </p:sp>
      <p:pic>
        <p:nvPicPr>
          <p:cNvPr id="143" name="Picture 4" descr=""/>
          <p:cNvPicPr/>
          <p:nvPr/>
        </p:nvPicPr>
        <p:blipFill>
          <a:blip r:embed="rId1"/>
          <a:stretch/>
        </p:blipFill>
        <p:spPr>
          <a:xfrm>
            <a:off x="2259720" y="2036880"/>
            <a:ext cx="7621560" cy="4353120"/>
          </a:xfrm>
          <a:prstGeom prst="rect">
            <a:avLst/>
          </a:prstGeom>
          <a:ln w="0">
            <a:noFill/>
          </a:ln>
        </p:spPr>
      </p:pic>
      <p:sp>
        <p:nvSpPr>
          <p:cNvPr id="144" name="Content Placeholder 2"/>
          <p:cNvSpPr/>
          <p:nvPr/>
        </p:nvSpPr>
        <p:spPr>
          <a:xfrm flipV="1" rot="10800000">
            <a:off x="249840" y="722520"/>
            <a:ext cx="11179440" cy="589680"/>
          </a:xfrm>
          <a:prstGeom prst="rect">
            <a:avLst/>
          </a:prstGeom>
          <a:noFill/>
          <a:ln w="0">
            <a:noFill/>
          </a:ln>
        </p:spPr>
        <p:style>
          <a:lnRef idx="0"/>
          <a:fillRef idx="0"/>
          <a:effectRef idx="0"/>
          <a:fontRef idx="minor"/>
        </p:style>
        <p:txBody>
          <a:bodyPr anchor="t">
            <a:noAutofit/>
          </a:bodyPr>
          <a:p>
            <a:pPr algn="just" defTabSz="914400">
              <a:lnSpc>
                <a:spcPct val="100000"/>
              </a:lnSpc>
              <a:spcBef>
                <a:spcPts val="1001"/>
              </a:spcBef>
              <a:spcAft>
                <a:spcPts val="799"/>
              </a:spcAft>
              <a:tabLst>
                <a:tab algn="l" pos="0"/>
              </a:tabLst>
            </a:pPr>
            <a:r>
              <a:rPr b="0" lang="en-US" sz="2600" strike="noStrike" u="none">
                <a:solidFill>
                  <a:schemeClr val="dk1"/>
                </a:solidFill>
                <a:uFillTx/>
                <a:latin typeface="Arial"/>
              </a:rPr>
              <a:t>3. Run </a:t>
            </a:r>
            <a:r>
              <a:rPr b="1" i="1" lang="en-US" sz="2600" strike="noStrike" u="none">
                <a:solidFill>
                  <a:schemeClr val="dk1"/>
                </a:solidFill>
                <a:uFillTx/>
                <a:latin typeface="Arial"/>
              </a:rPr>
              <a:t>MyWPFApp </a:t>
            </a:r>
            <a:r>
              <a:rPr b="0" lang="en-US" sz="2600" strike="noStrike" u="none">
                <a:solidFill>
                  <a:schemeClr val="dk1"/>
                </a:solidFill>
                <a:uFillTx/>
                <a:latin typeface="Arial"/>
              </a:rPr>
              <a:t>application</a:t>
            </a:r>
            <a:endParaRPr b="0" lang="en-US" sz="2600" strike="noStrike" u="none">
              <a:solidFill>
                <a:srgbClr val="000000"/>
              </a:solidFill>
              <a:uFillTx/>
              <a:latin typeface="Arial"/>
            </a:endParaRPr>
          </a:p>
          <a:p>
            <a:pPr algn="just" defTabSz="914400">
              <a:lnSpc>
                <a:spcPct val="90000"/>
              </a:lnSpc>
              <a:spcBef>
                <a:spcPts val="1001"/>
              </a:spcBef>
              <a:spcAft>
                <a:spcPts val="799"/>
              </a:spcAft>
              <a:tabLst>
                <a:tab algn="l" pos="0"/>
              </a:tabLst>
            </a:pPr>
            <a:endParaRPr b="0" lang="en-US" sz="2600" strike="noStrike" u="none">
              <a:solidFill>
                <a:srgbClr val="000000"/>
              </a:solidFill>
              <a:uFillTx/>
              <a:latin typeface="Arial"/>
            </a:endParaRPr>
          </a:p>
          <a:p>
            <a:pPr algn="just" defTabSz="914400">
              <a:lnSpc>
                <a:spcPct val="90000"/>
              </a:lnSpc>
              <a:spcBef>
                <a:spcPts val="1001"/>
              </a:spcBef>
              <a:spcAft>
                <a:spcPts val="799"/>
              </a:spcAft>
              <a:tabLst>
                <a:tab algn="l" pos="0"/>
              </a:tabLst>
            </a:pPr>
            <a:r>
              <a:rPr b="0" lang="en-US" sz="2600" strike="noStrike" u="none">
                <a:solidFill>
                  <a:schemeClr val="dk1"/>
                </a:solidFill>
                <a:uFillTx/>
                <a:latin typeface="Arial"/>
              </a:rPr>
              <a:t>	</a:t>
            </a:r>
            <a:r>
              <a:rPr b="0" lang="en-US" sz="2600" strike="noStrike" u="none">
                <a:solidFill>
                  <a:schemeClr val="dk1"/>
                </a:solidFill>
                <a:uFillTx/>
                <a:latin typeface="Arial"/>
              </a:rPr>
              <a:t>	</a:t>
            </a:r>
            <a:r>
              <a:rPr b="0" lang="en-US" sz="2600" strike="noStrike" u="none">
                <a:solidFill>
                  <a:schemeClr val="dk1"/>
                </a:solidFill>
                <a:uFillTx/>
                <a:latin typeface="Arial"/>
              </a:rPr>
              <a:t>	</a:t>
            </a:r>
            <a:r>
              <a:rPr b="0" lang="en-US" sz="2600" strike="noStrike" u="none">
                <a:solidFill>
                  <a:schemeClr val="dk1"/>
                </a:solidFill>
                <a:uFillTx/>
                <a:latin typeface="Arial"/>
              </a:rPr>
              <a:t>	</a:t>
            </a:r>
            <a:r>
              <a:rPr b="0" lang="en-US" sz="2600" strike="noStrike" u="none">
                <a:solidFill>
                  <a:schemeClr val="dk1"/>
                </a:solidFill>
                <a:uFillTx/>
                <a:latin typeface="Arial"/>
              </a:rPr>
              <a:t>	</a:t>
            </a:r>
            <a:r>
              <a:rPr b="0" lang="en-US" sz="2600" strike="noStrike" u="none">
                <a:solidFill>
                  <a:schemeClr val="dk1"/>
                </a:solidFill>
                <a:uFillTx/>
                <a:latin typeface="Arial"/>
              </a:rPr>
              <a:t>	</a:t>
            </a:r>
            <a:r>
              <a:rPr b="0" lang="en-US" sz="2600" strike="noStrike" u="none">
                <a:solidFill>
                  <a:schemeClr val="dk1"/>
                </a:solidFill>
                <a:uFillTx/>
                <a:latin typeface="Arial"/>
              </a:rPr>
              <a:t>	</a:t>
            </a:r>
            <a:r>
              <a:rPr b="0" lang="en-US" sz="2600" strike="noStrike" u="none">
                <a:solidFill>
                  <a:schemeClr val="dk1"/>
                </a:solidFill>
                <a:uFillTx/>
                <a:latin typeface="Arial"/>
              </a:rPr>
              <a:t>	</a:t>
            </a:r>
            <a:endParaRPr b="0" lang="en-US" sz="2600" strike="noStrike" u="none">
              <a:solidFill>
                <a:srgbClr val="000000"/>
              </a:solidFill>
              <a:uFillTx/>
              <a:latin typeface="Arial"/>
            </a:endParaRPr>
          </a:p>
          <a:p>
            <a:pPr algn="just" defTabSz="914400">
              <a:lnSpc>
                <a:spcPct val="90000"/>
              </a:lnSpc>
              <a:spcBef>
                <a:spcPts val="1001"/>
              </a:spcBef>
              <a:spcAft>
                <a:spcPts val="799"/>
              </a:spcAft>
              <a:tabLst>
                <a:tab algn="l" pos="0"/>
              </a:tabLst>
            </a:pPr>
            <a:r>
              <a:rPr b="0" lang="en-US" sz="2600" strike="noStrike" u="none">
                <a:solidFill>
                  <a:schemeClr val="dk1"/>
                </a:solidFill>
                <a:uFillTx/>
                <a:latin typeface="Arial"/>
              </a:rPr>
              <a:t>  </a:t>
            </a:r>
            <a:endParaRPr b="0" lang="en-US" sz="2600" strike="noStrike" u="none">
              <a:solidFill>
                <a:srgbClr val="000000"/>
              </a:solidFill>
              <a:uFillTx/>
              <a:latin typeface="Arial"/>
            </a:endParaRPr>
          </a:p>
        </p:txBody>
      </p:sp>
      <p:pic>
        <p:nvPicPr>
          <p:cNvPr id="145" name="Picture 8" descr=""/>
          <p:cNvPicPr/>
          <p:nvPr/>
        </p:nvPicPr>
        <p:blipFill>
          <a:blip r:embed="rId2"/>
          <a:stretch/>
        </p:blipFill>
        <p:spPr>
          <a:xfrm>
            <a:off x="413640" y="1204200"/>
            <a:ext cx="4451040" cy="811800"/>
          </a:xfrm>
          <a:prstGeom prst="rect">
            <a:avLst/>
          </a:prstGeom>
          <a:ln w="0">
            <a:noFill/>
          </a:ln>
        </p:spPr>
      </p:pic>
      <p:sp>
        <p:nvSpPr>
          <p:cNvPr id="146" name="Rectangle 9"/>
          <p:cNvSpPr/>
          <p:nvPr/>
        </p:nvSpPr>
        <p:spPr>
          <a:xfrm>
            <a:off x="1787400" y="1527480"/>
            <a:ext cx="3242160" cy="3322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831240" y="2241360"/>
            <a:ext cx="10639800" cy="1774080"/>
          </a:xfrm>
          <a:prstGeom prst="rect">
            <a:avLst/>
          </a:prstGeom>
          <a:gradFill rotWithShape="0">
            <a:gsLst>
              <a:gs pos="0">
                <a:srgbClr val="f7fafd"/>
              </a:gs>
              <a:gs pos="74000">
                <a:srgbClr val="b5d2ec"/>
              </a:gs>
              <a:gs pos="83000">
                <a:srgbClr val="b5d2ec"/>
              </a:gs>
              <a:gs pos="100000">
                <a:srgbClr val="cee1f2"/>
              </a:gs>
            </a:gsLst>
            <a:lin ang="5400000"/>
          </a:gradFill>
          <a:ln w="0">
            <a:noFill/>
          </a:ln>
        </p:spPr>
        <p:txBody>
          <a:bodyPr lIns="91440" rIns="91440" tIns="45720" bIns="45720" anchor="ctr">
            <a:normAutofit/>
          </a:bodyPr>
          <a:p>
            <a:pPr indent="0" algn="ctr" defTabSz="914400">
              <a:lnSpc>
                <a:spcPct val="90000"/>
              </a:lnSpc>
              <a:buNone/>
            </a:pPr>
            <a:r>
              <a:rPr b="1" lang="en-US" sz="4000" strike="noStrike" u="none">
                <a:solidFill>
                  <a:schemeClr val="dk1"/>
                </a:solidFill>
                <a:uFillTx/>
                <a:latin typeface="Arial"/>
              </a:rPr>
              <a:t> </a:t>
            </a:r>
            <a:r>
              <a:rPr b="1" lang="en-US" sz="4400" strike="noStrike" u="none">
                <a:solidFill>
                  <a:schemeClr val="accent2"/>
                </a:solidFill>
                <a:uFillTx/>
                <a:latin typeface="Arial"/>
              </a:rPr>
              <a:t>Demo 02: Create a WPF Application using Visual Studio.NET</a:t>
            </a:r>
            <a:endParaRPr b="0" lang="en-US" sz="44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Rectangle 1"/>
          <p:cNvSpPr/>
          <p:nvPr/>
        </p:nvSpPr>
        <p:spPr>
          <a:xfrm>
            <a:off x="291960" y="655920"/>
            <a:ext cx="11607840" cy="486720"/>
          </a:xfrm>
          <a:prstGeom prst="rect">
            <a:avLst/>
          </a:prstGeom>
          <a:noFill/>
          <a:ln w="0">
            <a:noFill/>
          </a:ln>
        </p:spPr>
        <p:style>
          <a:lnRef idx="0"/>
          <a:fillRef idx="0"/>
          <a:effectRef idx="0"/>
          <a:fontRef idx="minor"/>
        </p:style>
        <p:txBody>
          <a:bodyPr numCol="1" spcCol="0" anchor="ctr">
            <a:spAutoFit/>
          </a:bodyPr>
          <a:p>
            <a:pPr algn="just" defTabSz="914400">
              <a:lnSpc>
                <a:spcPct val="100000"/>
              </a:lnSpc>
              <a:spcBef>
                <a:spcPts val="601"/>
              </a:spcBef>
            </a:pPr>
            <a:r>
              <a:rPr b="0" lang="en-US" sz="2600" strike="noStrike" u="none">
                <a:solidFill>
                  <a:schemeClr val="dk1"/>
                </a:solidFill>
                <a:uFillTx/>
                <a:latin typeface="Arial"/>
              </a:rPr>
              <a:t>1. Open Visual Studio.NET , File | New | Project</a:t>
            </a:r>
            <a:endParaRPr b="0" lang="en-US" sz="2600" strike="noStrike" u="none">
              <a:solidFill>
                <a:srgbClr val="000000"/>
              </a:solidFill>
              <a:uFillTx/>
              <a:latin typeface="Arial"/>
            </a:endParaRPr>
          </a:p>
        </p:txBody>
      </p:sp>
      <p:pic>
        <p:nvPicPr>
          <p:cNvPr id="149" name="Picture 17" descr=""/>
          <p:cNvPicPr/>
          <p:nvPr/>
        </p:nvPicPr>
        <p:blipFill>
          <a:blip r:embed="rId1"/>
          <a:stretch/>
        </p:blipFill>
        <p:spPr>
          <a:xfrm>
            <a:off x="2080800" y="1218600"/>
            <a:ext cx="7670160" cy="5171760"/>
          </a:xfrm>
          <a:prstGeom prst="rect">
            <a:avLst/>
          </a:prstGeom>
          <a:ln w="0">
            <a:noFill/>
          </a:ln>
        </p:spPr>
      </p:pic>
      <p:grpSp>
        <p:nvGrpSpPr>
          <p:cNvPr id="150" name="Group 18"/>
          <p:cNvGrpSpPr/>
          <p:nvPr/>
        </p:nvGrpSpPr>
        <p:grpSpPr>
          <a:xfrm>
            <a:off x="4555800" y="1073880"/>
            <a:ext cx="6562080" cy="5332320"/>
            <a:chOff x="4555800" y="1073880"/>
            <a:chExt cx="6562080" cy="5332320"/>
          </a:xfrm>
        </p:grpSpPr>
        <p:sp>
          <p:nvSpPr>
            <p:cNvPr id="151" name="Rectangle 20"/>
            <p:cNvSpPr/>
            <p:nvPr/>
          </p:nvSpPr>
          <p:spPr>
            <a:xfrm>
              <a:off x="4555800" y="1456560"/>
              <a:ext cx="1184760" cy="3679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152" name="Rectangle 21"/>
            <p:cNvSpPr/>
            <p:nvPr/>
          </p:nvSpPr>
          <p:spPr>
            <a:xfrm>
              <a:off x="4555800" y="2440440"/>
              <a:ext cx="4930560" cy="8647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153" name="Rectangle 22"/>
            <p:cNvSpPr/>
            <p:nvPr/>
          </p:nvSpPr>
          <p:spPr>
            <a:xfrm>
              <a:off x="8805960" y="6038280"/>
              <a:ext cx="1009800" cy="3679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154" name="Oval 24"/>
            <p:cNvSpPr/>
            <p:nvPr/>
          </p:nvSpPr>
          <p:spPr>
            <a:xfrm>
              <a:off x="6751800" y="1073880"/>
              <a:ext cx="633960" cy="591120"/>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defTabSz="914400">
                <a:lnSpc>
                  <a:spcPct val="100000"/>
                </a:lnSpc>
              </a:pPr>
              <a:r>
                <a:rPr b="0" lang="en-US" sz="1800" strike="noStrike" u="none">
                  <a:solidFill>
                    <a:srgbClr val="002060"/>
                  </a:solidFill>
                  <a:uFillTx/>
                  <a:latin typeface="Arial"/>
                </a:rPr>
                <a:t>1</a:t>
              </a:r>
              <a:endParaRPr b="0" lang="en-US" sz="1800" strike="noStrike" u="none">
                <a:solidFill>
                  <a:srgbClr val="000000"/>
                </a:solidFill>
                <a:uFillTx/>
                <a:latin typeface="Arial"/>
              </a:endParaRPr>
            </a:p>
          </p:txBody>
        </p:sp>
        <p:sp>
          <p:nvSpPr>
            <p:cNvPr id="155" name="Oval 25"/>
            <p:cNvSpPr/>
            <p:nvPr/>
          </p:nvSpPr>
          <p:spPr>
            <a:xfrm>
              <a:off x="10358280" y="1896840"/>
              <a:ext cx="633960" cy="591120"/>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defTabSz="914400">
                <a:lnSpc>
                  <a:spcPct val="100000"/>
                </a:lnSpc>
              </a:pPr>
              <a:r>
                <a:rPr b="0" lang="en-US" sz="1800" strike="noStrike" u="none">
                  <a:solidFill>
                    <a:srgbClr val="002060"/>
                  </a:solidFill>
                  <a:uFillTx/>
                  <a:latin typeface="Arial"/>
                </a:rPr>
                <a:t>2</a:t>
              </a:r>
              <a:endParaRPr b="0" lang="en-US" sz="1800" strike="noStrike" u="none">
                <a:solidFill>
                  <a:srgbClr val="000000"/>
                </a:solidFill>
                <a:uFillTx/>
                <a:latin typeface="Arial"/>
              </a:endParaRPr>
            </a:p>
          </p:txBody>
        </p:sp>
        <p:sp>
          <p:nvSpPr>
            <p:cNvPr id="156" name="Oval 26"/>
            <p:cNvSpPr/>
            <p:nvPr/>
          </p:nvSpPr>
          <p:spPr>
            <a:xfrm>
              <a:off x="10483920" y="5008680"/>
              <a:ext cx="633960" cy="591120"/>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defTabSz="914400">
                <a:lnSpc>
                  <a:spcPct val="100000"/>
                </a:lnSpc>
              </a:pPr>
              <a:r>
                <a:rPr b="0" lang="en-US" sz="1800" strike="noStrike" u="none">
                  <a:solidFill>
                    <a:srgbClr val="002060"/>
                  </a:solidFill>
                  <a:uFillTx/>
                  <a:latin typeface="Arial"/>
                </a:rPr>
                <a:t>3</a:t>
              </a:r>
              <a:endParaRPr b="0" lang="en-US" sz="1800" strike="noStrike" u="none">
                <a:solidFill>
                  <a:srgbClr val="000000"/>
                </a:solidFill>
                <a:uFillTx/>
                <a:latin typeface="Arial"/>
              </a:endParaRPr>
            </a:p>
          </p:txBody>
        </p:sp>
        <p:cxnSp>
          <p:nvCxnSpPr>
            <p:cNvPr id="157" name="Straight Arrow Connector 27"/>
            <p:cNvCxnSpPr/>
            <p:nvPr/>
          </p:nvCxnSpPr>
          <p:spPr>
            <a:xfrm flipH="1">
              <a:off x="5749560" y="1456200"/>
              <a:ext cx="993600" cy="218520"/>
            </a:xfrm>
            <a:prstGeom prst="straightConnector1">
              <a:avLst/>
            </a:prstGeom>
            <a:ln>
              <a:solidFill>
                <a:srgbClr val="4472c4"/>
              </a:solidFill>
              <a:tailEnd len="med" type="triangle" w="med"/>
            </a:ln>
          </p:spPr>
        </p:cxnSp>
        <p:cxnSp>
          <p:nvCxnSpPr>
            <p:cNvPr id="158" name="Straight Arrow Connector 28"/>
            <p:cNvCxnSpPr/>
            <p:nvPr/>
          </p:nvCxnSpPr>
          <p:spPr>
            <a:xfrm flipH="1">
              <a:off x="9486720" y="2312640"/>
              <a:ext cx="884520" cy="266040"/>
            </a:xfrm>
            <a:prstGeom prst="straightConnector1">
              <a:avLst/>
            </a:prstGeom>
            <a:ln>
              <a:solidFill>
                <a:srgbClr val="4472c4"/>
              </a:solidFill>
              <a:tailEnd len="med" type="triangle" w="med"/>
            </a:ln>
          </p:spPr>
        </p:cxnSp>
        <p:cxnSp>
          <p:nvCxnSpPr>
            <p:cNvPr id="159" name="Straight Arrow Connector 29"/>
            <p:cNvCxnSpPr>
              <a:stCxn id="156" idx="3"/>
            </p:cNvCxnSpPr>
            <p:nvPr/>
          </p:nvCxnSpPr>
          <p:spPr>
            <a:xfrm flipH="1">
              <a:off x="9632520" y="5513400"/>
              <a:ext cx="944640" cy="508680"/>
            </a:xfrm>
            <a:prstGeom prst="straightConnector1">
              <a:avLst/>
            </a:prstGeom>
            <a:ln>
              <a:solidFill>
                <a:srgbClr val="4472c4"/>
              </a:solidFill>
              <a:tailEnd len="med" type="triangle" w="med"/>
            </a:ln>
          </p:spPr>
        </p:cxnSp>
      </p:grpSp>
      <p:sp>
        <p:nvSpPr>
          <p:cNvPr id="2" name="PlaceHolder 1"/>
          <p:cNvSpPr>
            <a:spLocks noGrp="1"/>
          </p:cNvSpPr>
          <p:nvPr>
            <p:ph type="sldNum" idx="8"/>
          </p:nvPr>
        </p:nvSpPr>
        <p:spPr/>
        <p:txBody>
          <a:bodyPr/>
          <a:p>
            <a:fld id="{02C2D63B-B090-495D-984D-C7FA13489D4A}"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Rectangle 1"/>
          <p:cNvSpPr/>
          <p:nvPr/>
        </p:nvSpPr>
        <p:spPr>
          <a:xfrm>
            <a:off x="291960" y="693720"/>
            <a:ext cx="11607840" cy="486720"/>
          </a:xfrm>
          <a:prstGeom prst="rect">
            <a:avLst/>
          </a:prstGeom>
          <a:noFill/>
          <a:ln w="0">
            <a:noFill/>
          </a:ln>
        </p:spPr>
        <p:style>
          <a:lnRef idx="0"/>
          <a:fillRef idx="0"/>
          <a:effectRef idx="0"/>
          <a:fontRef idx="minor"/>
        </p:style>
        <p:txBody>
          <a:bodyPr numCol="1" spcCol="0" anchor="ctr">
            <a:spAutoFit/>
          </a:bodyPr>
          <a:p>
            <a:pPr algn="just" defTabSz="914400">
              <a:lnSpc>
                <a:spcPct val="100000"/>
              </a:lnSpc>
              <a:spcBef>
                <a:spcPts val="601"/>
              </a:spcBef>
            </a:pPr>
            <a:r>
              <a:rPr b="0" lang="en-US" sz="2600" strike="noStrike" u="none">
                <a:solidFill>
                  <a:schemeClr val="dk1"/>
                </a:solidFill>
                <a:uFillTx/>
                <a:latin typeface="Arial"/>
              </a:rPr>
              <a:t>2. Fill out </a:t>
            </a:r>
            <a:r>
              <a:rPr b="1" lang="en-US" sz="2600" strike="noStrike" u="none">
                <a:solidFill>
                  <a:schemeClr val="dk1"/>
                </a:solidFill>
                <a:uFillTx/>
                <a:latin typeface="Arial"/>
              </a:rPr>
              <a:t>Project name</a:t>
            </a:r>
            <a:r>
              <a:rPr b="0" lang="en-US" sz="2600" strike="noStrike" u="none">
                <a:solidFill>
                  <a:schemeClr val="dk1"/>
                </a:solidFill>
                <a:uFillTx/>
                <a:latin typeface="Arial"/>
              </a:rPr>
              <a:t>: MyWPFApp and </a:t>
            </a:r>
            <a:r>
              <a:rPr b="1" lang="en-US" sz="2600" strike="noStrike" u="none">
                <a:solidFill>
                  <a:schemeClr val="dk1"/>
                </a:solidFill>
                <a:uFillTx/>
                <a:latin typeface="Arial"/>
              </a:rPr>
              <a:t>Location</a:t>
            </a:r>
            <a:r>
              <a:rPr b="0" lang="en-US" sz="2600" strike="noStrike" u="none">
                <a:solidFill>
                  <a:schemeClr val="dk1"/>
                </a:solidFill>
                <a:uFillTx/>
                <a:latin typeface="Arial"/>
              </a:rPr>
              <a:t> then click </a:t>
            </a:r>
            <a:r>
              <a:rPr b="1" lang="en-US" sz="2600" strike="noStrike" u="none">
                <a:solidFill>
                  <a:schemeClr val="dk1"/>
                </a:solidFill>
                <a:uFillTx/>
                <a:latin typeface="Arial"/>
              </a:rPr>
              <a:t>Next</a:t>
            </a:r>
            <a:endParaRPr b="0" lang="en-US" sz="2600" strike="noStrike" u="none">
              <a:solidFill>
                <a:srgbClr val="000000"/>
              </a:solidFill>
              <a:uFillTx/>
              <a:latin typeface="Arial"/>
            </a:endParaRPr>
          </a:p>
        </p:txBody>
      </p:sp>
      <p:pic>
        <p:nvPicPr>
          <p:cNvPr id="161" name="Picture 19" descr=""/>
          <p:cNvPicPr/>
          <p:nvPr/>
        </p:nvPicPr>
        <p:blipFill>
          <a:blip r:embed="rId1"/>
          <a:stretch/>
        </p:blipFill>
        <p:spPr>
          <a:xfrm>
            <a:off x="1766160" y="1183680"/>
            <a:ext cx="7899480" cy="5276520"/>
          </a:xfrm>
          <a:prstGeom prst="rect">
            <a:avLst/>
          </a:prstGeom>
          <a:ln w="0">
            <a:noFill/>
          </a:ln>
        </p:spPr>
      </p:pic>
      <p:grpSp>
        <p:nvGrpSpPr>
          <p:cNvPr id="162" name="Group 21"/>
          <p:cNvGrpSpPr/>
          <p:nvPr/>
        </p:nvGrpSpPr>
        <p:grpSpPr>
          <a:xfrm>
            <a:off x="1766160" y="2062800"/>
            <a:ext cx="8896320" cy="4375800"/>
            <a:chOff x="1766160" y="2062800"/>
            <a:chExt cx="8896320" cy="4375800"/>
          </a:xfrm>
        </p:grpSpPr>
        <p:grpSp>
          <p:nvGrpSpPr>
            <p:cNvPr id="163" name="Group 22"/>
            <p:cNvGrpSpPr/>
            <p:nvPr/>
          </p:nvGrpSpPr>
          <p:grpSpPr>
            <a:xfrm>
              <a:off x="1766160" y="2062800"/>
              <a:ext cx="4329360" cy="1462320"/>
              <a:chOff x="1766160" y="2062800"/>
              <a:chExt cx="4329360" cy="1462320"/>
            </a:xfrm>
          </p:grpSpPr>
          <p:grpSp>
            <p:nvGrpSpPr>
              <p:cNvPr id="164" name="Group 30"/>
              <p:cNvGrpSpPr/>
              <p:nvPr/>
            </p:nvGrpSpPr>
            <p:grpSpPr>
              <a:xfrm>
                <a:off x="1766160" y="2062800"/>
                <a:ext cx="4329360" cy="1462320"/>
                <a:chOff x="1766160" y="2062800"/>
                <a:chExt cx="4329360" cy="1462320"/>
              </a:xfrm>
            </p:grpSpPr>
            <p:sp>
              <p:nvSpPr>
                <p:cNvPr id="165" name="Rectangle 35"/>
                <p:cNvSpPr/>
                <p:nvPr/>
              </p:nvSpPr>
              <p:spPr>
                <a:xfrm>
                  <a:off x="1766520" y="2474640"/>
                  <a:ext cx="1481040" cy="3088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166" name="Oval 38"/>
                <p:cNvSpPr/>
                <p:nvPr/>
              </p:nvSpPr>
              <p:spPr>
                <a:xfrm>
                  <a:off x="4366080" y="2062800"/>
                  <a:ext cx="659880" cy="601200"/>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defTabSz="914400">
                    <a:lnSpc>
                      <a:spcPct val="100000"/>
                    </a:lnSpc>
                  </a:pPr>
                  <a:r>
                    <a:rPr b="0" lang="en-US" sz="1800" strike="noStrike" u="none">
                      <a:solidFill>
                        <a:srgbClr val="002060"/>
                      </a:solidFill>
                      <a:uFillTx/>
                      <a:latin typeface="Arial"/>
                    </a:rPr>
                    <a:t>4</a:t>
                  </a:r>
                  <a:endParaRPr b="0" lang="en-US" sz="1800" strike="noStrike" u="none">
                    <a:solidFill>
                      <a:srgbClr val="000000"/>
                    </a:solidFill>
                    <a:uFillTx/>
                    <a:latin typeface="Arial"/>
                  </a:endParaRPr>
                </a:p>
              </p:txBody>
            </p:sp>
            <p:cxnSp>
              <p:nvCxnSpPr>
                <p:cNvPr id="167" name="Straight Arrow Connector 41"/>
                <p:cNvCxnSpPr/>
                <p:nvPr/>
              </p:nvCxnSpPr>
              <p:spPr>
                <a:xfrm flipH="1">
                  <a:off x="3290040" y="2468160"/>
                  <a:ext cx="1076400" cy="161280"/>
                </a:xfrm>
                <a:prstGeom prst="straightConnector1">
                  <a:avLst/>
                </a:prstGeom>
                <a:ln>
                  <a:solidFill>
                    <a:srgbClr val="4472c4"/>
                  </a:solidFill>
                  <a:tailEnd len="med" type="triangle" w="med"/>
                </a:ln>
              </p:spPr>
            </p:cxnSp>
            <p:sp>
              <p:nvSpPr>
                <p:cNvPr id="168" name="Rectangle 42"/>
                <p:cNvSpPr/>
                <p:nvPr/>
              </p:nvSpPr>
              <p:spPr>
                <a:xfrm>
                  <a:off x="1766160" y="3135960"/>
                  <a:ext cx="2884680" cy="3891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169" name="Oval 43"/>
                <p:cNvSpPr/>
                <p:nvPr/>
              </p:nvSpPr>
              <p:spPr>
                <a:xfrm>
                  <a:off x="5435640" y="2783880"/>
                  <a:ext cx="659880" cy="601200"/>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defTabSz="914400">
                    <a:lnSpc>
                      <a:spcPct val="100000"/>
                    </a:lnSpc>
                  </a:pPr>
                  <a:r>
                    <a:rPr b="0" lang="en-US" sz="1800" strike="noStrike" u="none">
                      <a:solidFill>
                        <a:srgbClr val="002060"/>
                      </a:solidFill>
                      <a:uFillTx/>
                      <a:latin typeface="Arial"/>
                    </a:rPr>
                    <a:t>5</a:t>
                  </a:r>
                  <a:endParaRPr b="0" lang="en-US" sz="1800" strike="noStrike" u="none">
                    <a:solidFill>
                      <a:srgbClr val="000000"/>
                    </a:solidFill>
                    <a:uFillTx/>
                    <a:latin typeface="Arial"/>
                  </a:endParaRPr>
                </a:p>
              </p:txBody>
            </p:sp>
          </p:grpSp>
          <p:cxnSp>
            <p:nvCxnSpPr>
              <p:cNvPr id="170" name="Straight Arrow Connector 32"/>
              <p:cNvCxnSpPr/>
              <p:nvPr/>
            </p:nvCxnSpPr>
            <p:spPr>
              <a:xfrm flipH="1">
                <a:off x="4651200" y="3135600"/>
                <a:ext cx="753120" cy="164880"/>
              </a:xfrm>
              <a:prstGeom prst="straightConnector1">
                <a:avLst/>
              </a:prstGeom>
              <a:ln>
                <a:solidFill>
                  <a:srgbClr val="4472c4"/>
                </a:solidFill>
                <a:tailEnd len="med" type="triangle" w="med"/>
              </a:ln>
            </p:spPr>
          </p:cxnSp>
        </p:grpSp>
        <p:sp>
          <p:nvSpPr>
            <p:cNvPr id="171" name="Oval 23"/>
            <p:cNvSpPr/>
            <p:nvPr/>
          </p:nvSpPr>
          <p:spPr>
            <a:xfrm>
              <a:off x="10002600" y="5298840"/>
              <a:ext cx="659880" cy="601200"/>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defTabSz="914400">
                <a:lnSpc>
                  <a:spcPct val="100000"/>
                </a:lnSpc>
              </a:pPr>
              <a:r>
                <a:rPr b="0" lang="en-US" sz="1800" strike="noStrike" u="none">
                  <a:solidFill>
                    <a:srgbClr val="002060"/>
                  </a:solidFill>
                  <a:uFillTx/>
                  <a:latin typeface="Arial"/>
                </a:rPr>
                <a:t>6</a:t>
              </a:r>
              <a:endParaRPr b="0" lang="en-US" sz="1800" strike="noStrike" u="none">
                <a:solidFill>
                  <a:srgbClr val="000000"/>
                </a:solidFill>
                <a:uFillTx/>
                <a:latin typeface="Arial"/>
              </a:endParaRPr>
            </a:p>
          </p:txBody>
        </p:sp>
        <p:cxnSp>
          <p:nvCxnSpPr>
            <p:cNvPr id="172" name="Straight Arrow Connector 24"/>
            <p:cNvCxnSpPr/>
            <p:nvPr/>
          </p:nvCxnSpPr>
          <p:spPr>
            <a:xfrm flipH="1">
              <a:off x="9197640" y="5700960"/>
              <a:ext cx="815400" cy="398520"/>
            </a:xfrm>
            <a:prstGeom prst="straightConnector1">
              <a:avLst/>
            </a:prstGeom>
            <a:ln>
              <a:solidFill>
                <a:srgbClr val="4472c4"/>
              </a:solidFill>
              <a:tailEnd len="med" type="triangle" w="med"/>
            </a:ln>
          </p:spPr>
        </p:cxnSp>
        <p:sp>
          <p:nvSpPr>
            <p:cNvPr id="173" name="Rectangle 25"/>
            <p:cNvSpPr/>
            <p:nvPr/>
          </p:nvSpPr>
          <p:spPr>
            <a:xfrm>
              <a:off x="8686080" y="6107040"/>
              <a:ext cx="919440" cy="3315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grpSp>
      <p:sp>
        <p:nvSpPr>
          <p:cNvPr id="2" name="PlaceHolder 1"/>
          <p:cNvSpPr>
            <a:spLocks noGrp="1"/>
          </p:cNvSpPr>
          <p:nvPr>
            <p:ph type="sldNum" idx="8"/>
          </p:nvPr>
        </p:nvSpPr>
        <p:spPr/>
        <p:txBody>
          <a:bodyPr/>
          <a:p>
            <a:fld id="{6C127641-9EC0-4BFD-B279-C451D206430F}"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Rectangle 1"/>
          <p:cNvSpPr/>
          <p:nvPr/>
        </p:nvSpPr>
        <p:spPr>
          <a:xfrm>
            <a:off x="291960" y="708480"/>
            <a:ext cx="11607840" cy="486720"/>
          </a:xfrm>
          <a:prstGeom prst="rect">
            <a:avLst/>
          </a:prstGeom>
          <a:noFill/>
          <a:ln w="0">
            <a:noFill/>
          </a:ln>
        </p:spPr>
        <p:style>
          <a:lnRef idx="0"/>
          <a:fillRef idx="0"/>
          <a:effectRef idx="0"/>
          <a:fontRef idx="minor"/>
        </p:style>
        <p:txBody>
          <a:bodyPr numCol="1" spcCol="0" anchor="ctr">
            <a:spAutoFit/>
          </a:bodyPr>
          <a:p>
            <a:pPr algn="just" defTabSz="914400">
              <a:lnSpc>
                <a:spcPct val="100000"/>
              </a:lnSpc>
              <a:spcBef>
                <a:spcPts val="601"/>
              </a:spcBef>
            </a:pPr>
            <a:r>
              <a:rPr b="0" lang="en-US" sz="2600" strike="noStrike" u="none">
                <a:solidFill>
                  <a:schemeClr val="dk1"/>
                </a:solidFill>
                <a:uFillTx/>
                <a:latin typeface="Arial"/>
              </a:rPr>
              <a:t>3. Choose </a:t>
            </a:r>
            <a:r>
              <a:rPr b="1" lang="en-US" sz="2600" strike="noStrike" u="none">
                <a:solidFill>
                  <a:schemeClr val="dk1"/>
                </a:solidFill>
                <a:uFillTx/>
                <a:latin typeface="Arial"/>
              </a:rPr>
              <a:t>Target Framework</a:t>
            </a:r>
            <a:r>
              <a:rPr b="0" lang="en-US" sz="2600" strike="noStrike" u="none">
                <a:solidFill>
                  <a:schemeClr val="dk1"/>
                </a:solidFill>
                <a:uFillTx/>
                <a:latin typeface="Arial"/>
              </a:rPr>
              <a:t>: .NET 5.0 (Current) then click </a:t>
            </a:r>
            <a:r>
              <a:rPr b="1" lang="en-US" sz="2600" strike="noStrike" u="none">
                <a:solidFill>
                  <a:schemeClr val="dk1"/>
                </a:solidFill>
                <a:uFillTx/>
                <a:latin typeface="Arial"/>
              </a:rPr>
              <a:t>Create</a:t>
            </a:r>
            <a:endParaRPr b="0" lang="en-US" sz="2600" strike="noStrike" u="none">
              <a:solidFill>
                <a:srgbClr val="000000"/>
              </a:solidFill>
              <a:uFillTx/>
              <a:latin typeface="Arial"/>
            </a:endParaRPr>
          </a:p>
        </p:txBody>
      </p:sp>
      <p:pic>
        <p:nvPicPr>
          <p:cNvPr id="175" name="Picture 14" descr=""/>
          <p:cNvPicPr/>
          <p:nvPr/>
        </p:nvPicPr>
        <p:blipFill>
          <a:blip r:embed="rId1"/>
          <a:stretch/>
        </p:blipFill>
        <p:spPr>
          <a:xfrm>
            <a:off x="2187360" y="1244880"/>
            <a:ext cx="7696080" cy="5189040"/>
          </a:xfrm>
          <a:prstGeom prst="rect">
            <a:avLst/>
          </a:prstGeom>
          <a:ln w="0">
            <a:noFill/>
          </a:ln>
        </p:spPr>
      </p:pic>
      <p:grpSp>
        <p:nvGrpSpPr>
          <p:cNvPr id="176" name="Group 16"/>
          <p:cNvGrpSpPr/>
          <p:nvPr/>
        </p:nvGrpSpPr>
        <p:grpSpPr>
          <a:xfrm>
            <a:off x="2187360" y="2054160"/>
            <a:ext cx="8987760" cy="4379760"/>
            <a:chOff x="2187360" y="2054160"/>
            <a:chExt cx="8987760" cy="4379760"/>
          </a:xfrm>
        </p:grpSpPr>
        <p:grpSp>
          <p:nvGrpSpPr>
            <p:cNvPr id="177" name="Group 17"/>
            <p:cNvGrpSpPr/>
            <p:nvPr/>
          </p:nvGrpSpPr>
          <p:grpSpPr>
            <a:xfrm>
              <a:off x="2187360" y="2054160"/>
              <a:ext cx="8987760" cy="4379760"/>
              <a:chOff x="2187360" y="2054160"/>
              <a:chExt cx="8987760" cy="4379760"/>
            </a:xfrm>
          </p:grpSpPr>
          <p:sp>
            <p:nvSpPr>
              <p:cNvPr id="178" name="Oval 19"/>
              <p:cNvSpPr/>
              <p:nvPr/>
            </p:nvSpPr>
            <p:spPr>
              <a:xfrm>
                <a:off x="10515240" y="5301720"/>
                <a:ext cx="659880" cy="601200"/>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defTabSz="914400">
                  <a:lnSpc>
                    <a:spcPct val="100000"/>
                  </a:lnSpc>
                </a:pPr>
                <a:r>
                  <a:rPr b="0" lang="en-US" sz="1800" strike="noStrike" u="none">
                    <a:solidFill>
                      <a:srgbClr val="002060"/>
                    </a:solidFill>
                    <a:uFillTx/>
                    <a:latin typeface="Arial"/>
                  </a:rPr>
                  <a:t>8</a:t>
                </a:r>
                <a:endParaRPr b="0" lang="en-US" sz="1800" strike="noStrike" u="none">
                  <a:solidFill>
                    <a:srgbClr val="000000"/>
                  </a:solidFill>
                  <a:uFillTx/>
                  <a:latin typeface="Arial"/>
                </a:endParaRPr>
              </a:p>
            </p:txBody>
          </p:sp>
          <p:sp>
            <p:nvSpPr>
              <p:cNvPr id="179" name="Oval 20"/>
              <p:cNvSpPr/>
              <p:nvPr/>
            </p:nvSpPr>
            <p:spPr>
              <a:xfrm>
                <a:off x="4576680" y="2054160"/>
                <a:ext cx="659880" cy="601200"/>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defTabSz="914400">
                  <a:lnSpc>
                    <a:spcPct val="100000"/>
                  </a:lnSpc>
                </a:pPr>
                <a:r>
                  <a:rPr b="0" lang="en-US" sz="1800" strike="noStrike" u="none">
                    <a:solidFill>
                      <a:srgbClr val="002060"/>
                    </a:solidFill>
                    <a:uFillTx/>
                    <a:latin typeface="Arial"/>
                  </a:rPr>
                  <a:t>7</a:t>
                </a:r>
                <a:endParaRPr b="0" lang="en-US" sz="1800" strike="noStrike" u="none">
                  <a:solidFill>
                    <a:srgbClr val="000000"/>
                  </a:solidFill>
                  <a:uFillTx/>
                  <a:latin typeface="Arial"/>
                </a:endParaRPr>
              </a:p>
            </p:txBody>
          </p:sp>
          <p:cxnSp>
            <p:nvCxnSpPr>
              <p:cNvPr id="180" name="Straight Arrow Connector 22"/>
              <p:cNvCxnSpPr/>
              <p:nvPr/>
            </p:nvCxnSpPr>
            <p:spPr>
              <a:xfrm flipH="1">
                <a:off x="3690000" y="2412720"/>
                <a:ext cx="887040" cy="326880"/>
              </a:xfrm>
              <a:prstGeom prst="straightConnector1">
                <a:avLst/>
              </a:prstGeom>
              <a:ln>
                <a:solidFill>
                  <a:srgbClr val="4472c4"/>
                </a:solidFill>
                <a:tailEnd len="med" type="triangle" w="med"/>
              </a:ln>
            </p:spPr>
          </p:cxnSp>
          <p:sp>
            <p:nvSpPr>
              <p:cNvPr id="181" name="Rectangle 23"/>
              <p:cNvSpPr/>
              <p:nvPr/>
            </p:nvSpPr>
            <p:spPr>
              <a:xfrm>
                <a:off x="2187360" y="2475360"/>
                <a:ext cx="1502640" cy="3585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182" name="Rectangle 26"/>
              <p:cNvSpPr/>
              <p:nvPr/>
            </p:nvSpPr>
            <p:spPr>
              <a:xfrm>
                <a:off x="8965440" y="6085440"/>
                <a:ext cx="918000" cy="3484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grpSp>
        <p:cxnSp>
          <p:nvCxnSpPr>
            <p:cNvPr id="183" name="Straight Arrow Connector 18"/>
            <p:cNvCxnSpPr/>
            <p:nvPr/>
          </p:nvCxnSpPr>
          <p:spPr>
            <a:xfrm flipH="1">
              <a:off x="9789840" y="5711760"/>
              <a:ext cx="725400" cy="383400"/>
            </a:xfrm>
            <a:prstGeom prst="straightConnector1">
              <a:avLst/>
            </a:prstGeom>
            <a:ln>
              <a:solidFill>
                <a:srgbClr val="4472c4"/>
              </a:solidFill>
              <a:tailEnd len="med" type="triangle" w="med"/>
            </a:ln>
          </p:spPr>
        </p:cxnSp>
      </p:grpSp>
      <p:sp>
        <p:nvSpPr>
          <p:cNvPr id="2" name="PlaceHolder 1"/>
          <p:cNvSpPr>
            <a:spLocks noGrp="1"/>
          </p:cNvSpPr>
          <p:nvPr>
            <p:ph type="sldNum" idx="8"/>
          </p:nvPr>
        </p:nvSpPr>
        <p:spPr/>
        <p:txBody>
          <a:bodyPr/>
          <a:p>
            <a:fld id="{1714F5D6-89C3-44A8-8092-D7D5AEDFDC80}"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Num" idx="43"/>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17CF054C-0051-4A82-80A1-7DD4F88DABF1}" type="slidenum">
              <a:rPr b="0" lang="en-US" sz="1200" strike="noStrike" u="none">
                <a:solidFill>
                  <a:schemeClr val="dk1">
                    <a:tint val="75000"/>
                  </a:schemeClr>
                </a:solidFill>
                <a:uFillTx/>
                <a:latin typeface="Arial"/>
              </a:rPr>
              <a:t>23</a:t>
            </a:fld>
            <a:endParaRPr b="0" lang="en-US" sz="1200" strike="noStrike" u="none">
              <a:solidFill>
                <a:srgbClr val="000000"/>
              </a:solidFill>
              <a:uFillTx/>
              <a:latin typeface="Times New Roman"/>
            </a:endParaRPr>
          </a:p>
        </p:txBody>
      </p:sp>
      <p:grpSp>
        <p:nvGrpSpPr>
          <p:cNvPr id="185" name="Group 6"/>
          <p:cNvGrpSpPr/>
          <p:nvPr/>
        </p:nvGrpSpPr>
        <p:grpSpPr>
          <a:xfrm>
            <a:off x="3927600" y="816120"/>
            <a:ext cx="8139600" cy="5601960"/>
            <a:chOff x="3927600" y="816120"/>
            <a:chExt cx="8139600" cy="5601960"/>
          </a:xfrm>
        </p:grpSpPr>
        <p:pic>
          <p:nvPicPr>
            <p:cNvPr id="186" name="Picture 5" descr=""/>
            <p:cNvPicPr/>
            <p:nvPr/>
          </p:nvPicPr>
          <p:blipFill>
            <a:blip r:embed="rId1"/>
            <a:stretch/>
          </p:blipFill>
          <p:spPr>
            <a:xfrm>
              <a:off x="3927600" y="816120"/>
              <a:ext cx="8139600" cy="5601960"/>
            </a:xfrm>
            <a:prstGeom prst="rect">
              <a:avLst/>
            </a:prstGeom>
            <a:ln w="0">
              <a:noFill/>
            </a:ln>
          </p:spPr>
        </p:pic>
        <p:sp>
          <p:nvSpPr>
            <p:cNvPr id="187" name="Rectangle 7"/>
            <p:cNvSpPr/>
            <p:nvPr/>
          </p:nvSpPr>
          <p:spPr>
            <a:xfrm>
              <a:off x="5079960" y="4844520"/>
              <a:ext cx="4641480" cy="7351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grpSp>
      <p:sp>
        <p:nvSpPr>
          <p:cNvPr id="188" name="Rectangle 1"/>
          <p:cNvSpPr/>
          <p:nvPr/>
        </p:nvSpPr>
        <p:spPr>
          <a:xfrm>
            <a:off x="228240" y="695880"/>
            <a:ext cx="3513600" cy="882720"/>
          </a:xfrm>
          <a:prstGeom prst="rect">
            <a:avLst/>
          </a:prstGeom>
          <a:noFill/>
          <a:ln w="0">
            <a:noFill/>
          </a:ln>
        </p:spPr>
        <p:style>
          <a:lnRef idx="0"/>
          <a:fillRef idx="0"/>
          <a:effectRef idx="0"/>
          <a:fontRef idx="minor"/>
        </p:style>
        <p:txBody>
          <a:bodyPr numCol="1" spcCol="0" anchor="ctr">
            <a:spAutoFit/>
          </a:bodyPr>
          <a:p>
            <a:pPr algn="just" defTabSz="914400">
              <a:lnSpc>
                <a:spcPct val="100000"/>
              </a:lnSpc>
              <a:spcBef>
                <a:spcPts val="601"/>
              </a:spcBef>
            </a:pPr>
            <a:r>
              <a:rPr b="0" lang="en-US" sz="2600" strike="noStrike" u="none">
                <a:solidFill>
                  <a:schemeClr val="dk1"/>
                </a:solidFill>
                <a:uFillTx/>
                <a:latin typeface="Arial"/>
              </a:rPr>
              <a:t>4. Update codes of the MainWindow.xaml</a:t>
            </a:r>
            <a:endParaRPr b="0" lang="en-US" sz="2600" strike="noStrike" u="none">
              <a:solidFill>
                <a:srgbClr val="000000"/>
              </a:solidFill>
              <a:uFillTx/>
              <a:latin typeface="Arial"/>
            </a:endParaRPr>
          </a:p>
        </p:txBody>
      </p:sp>
      <p:cxnSp>
        <p:nvCxnSpPr>
          <p:cNvPr id="189" name="Straight Arrow Connector 10"/>
          <p:cNvCxnSpPr/>
          <p:nvPr/>
        </p:nvCxnSpPr>
        <p:spPr>
          <a:xfrm>
            <a:off x="1735200" y="1506600"/>
            <a:ext cx="3344760" cy="3574800"/>
          </a:xfrm>
          <a:prstGeom prst="straightConnector1">
            <a:avLst/>
          </a:prstGeom>
          <a:ln>
            <a:solidFill>
              <a:srgbClr val="4472c4"/>
            </a:solidFill>
            <a:tailEnd len="med" type="triangle" w="med"/>
          </a:ln>
        </p:spPr>
      </p:cxnSp>
      <p:sp>
        <p:nvSpPr>
          <p:cNvPr id="190" name="Rectangle 8"/>
          <p:cNvSpPr/>
          <p:nvPr/>
        </p:nvSpPr>
        <p:spPr>
          <a:xfrm>
            <a:off x="5717160" y="2440080"/>
            <a:ext cx="3426480" cy="5936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cxnSp>
        <p:nvCxnSpPr>
          <p:cNvPr id="191" name="Straight Arrow Connector 11"/>
          <p:cNvCxnSpPr/>
          <p:nvPr/>
        </p:nvCxnSpPr>
        <p:spPr>
          <a:xfrm flipH="1" flipV="1">
            <a:off x="7997400" y="3096360"/>
            <a:ext cx="1344240" cy="1685880"/>
          </a:xfrm>
          <a:prstGeom prst="straightConnector1">
            <a:avLst/>
          </a:prstGeom>
          <a:ln>
            <a:solidFill>
              <a:srgbClr val="4472c4"/>
            </a:solidFill>
            <a:tailEnd len="med" type="triangle" w="med"/>
          </a:ln>
        </p:spPr>
      </p:cxn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Num" idx="44"/>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D0F80C68-6E50-4536-A654-7544170D2587}" type="slidenum">
              <a:rPr b="0" lang="en-US" sz="1200" strike="noStrike" u="none">
                <a:solidFill>
                  <a:schemeClr val="dk1">
                    <a:tint val="75000"/>
                  </a:schemeClr>
                </a:solidFill>
                <a:uFillTx/>
                <a:latin typeface="Arial"/>
              </a:rPr>
              <a:t>23</a:t>
            </a:fld>
            <a:endParaRPr b="0" lang="en-US" sz="1200" strike="noStrike" u="none">
              <a:solidFill>
                <a:srgbClr val="000000"/>
              </a:solidFill>
              <a:uFillTx/>
              <a:latin typeface="Times New Roman"/>
            </a:endParaRPr>
          </a:p>
        </p:txBody>
      </p:sp>
      <p:pic>
        <p:nvPicPr>
          <p:cNvPr id="193" name="Picture 5" descr=""/>
          <p:cNvPicPr/>
          <p:nvPr/>
        </p:nvPicPr>
        <p:blipFill>
          <a:blip r:embed="rId1"/>
          <a:stretch/>
        </p:blipFill>
        <p:spPr>
          <a:xfrm>
            <a:off x="1474560" y="1522800"/>
            <a:ext cx="8957520" cy="4598280"/>
          </a:xfrm>
          <a:prstGeom prst="rect">
            <a:avLst/>
          </a:prstGeom>
          <a:ln w="0">
            <a:noFill/>
          </a:ln>
        </p:spPr>
      </p:pic>
      <p:sp>
        <p:nvSpPr>
          <p:cNvPr id="194" name="Rectangle 1"/>
          <p:cNvSpPr/>
          <p:nvPr/>
        </p:nvSpPr>
        <p:spPr>
          <a:xfrm>
            <a:off x="228240" y="684360"/>
            <a:ext cx="8271000" cy="486720"/>
          </a:xfrm>
          <a:prstGeom prst="rect">
            <a:avLst/>
          </a:prstGeom>
          <a:noFill/>
          <a:ln w="0">
            <a:noFill/>
          </a:ln>
        </p:spPr>
        <p:style>
          <a:lnRef idx="0"/>
          <a:fillRef idx="0"/>
          <a:effectRef idx="0"/>
          <a:fontRef idx="minor"/>
        </p:style>
        <p:txBody>
          <a:bodyPr numCol="1" spcCol="0" anchor="ctr">
            <a:spAutoFit/>
          </a:bodyPr>
          <a:p>
            <a:pPr algn="just" defTabSz="914400">
              <a:lnSpc>
                <a:spcPct val="100000"/>
              </a:lnSpc>
              <a:spcBef>
                <a:spcPts val="601"/>
              </a:spcBef>
            </a:pPr>
            <a:r>
              <a:rPr b="0" lang="en-US" sz="2600" strike="noStrike" u="none">
                <a:solidFill>
                  <a:schemeClr val="dk1"/>
                </a:solidFill>
                <a:uFillTx/>
                <a:latin typeface="Arial"/>
              </a:rPr>
              <a:t>5. Press Ctrl+F5 to run application</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WPF Build Pipeline</a:t>
            </a:r>
            <a:endParaRPr b="0" lang="en-US" sz="4000" strike="noStrike" u="none">
              <a:solidFill>
                <a:schemeClr val="dk1"/>
              </a:solidFill>
              <a:uFillTx/>
              <a:latin typeface="Arial"/>
            </a:endParaRPr>
          </a:p>
        </p:txBody>
      </p:sp>
      <p:sp>
        <p:nvSpPr>
          <p:cNvPr id="196" name="TextBox 9"/>
          <p:cNvSpPr/>
          <p:nvPr/>
        </p:nvSpPr>
        <p:spPr>
          <a:xfrm>
            <a:off x="-74880" y="1360440"/>
            <a:ext cx="12308040" cy="1277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buClr>
                <a:srgbClr val="973735"/>
              </a:buClr>
              <a:buSzPct val="50000"/>
              <a:buFont typeface="Wingdings" charset="2"/>
              <a:buChar char=""/>
              <a:tabLst>
                <a:tab algn="l" pos="241200"/>
              </a:tabLst>
            </a:pPr>
            <a:r>
              <a:rPr b="0" lang="en-US" sz="2600" strike="noStrike" u="none">
                <a:solidFill>
                  <a:srgbClr val="111111"/>
                </a:solidFill>
                <a:uFillTx/>
                <a:latin typeface="Arial"/>
              </a:rPr>
              <a:t>When a WPF project is built, the combination of language-specific and WPF-specific targets are invoked. The process of executing these targets is called the build pipeline, and the key steps are illustrated by the following figure:</a:t>
            </a:r>
            <a:endParaRPr b="0" lang="en-US" sz="2600" strike="noStrike" u="none">
              <a:solidFill>
                <a:srgbClr val="000000"/>
              </a:solidFill>
              <a:uFillTx/>
              <a:latin typeface="Arial"/>
            </a:endParaRPr>
          </a:p>
        </p:txBody>
      </p:sp>
      <p:pic>
        <p:nvPicPr>
          <p:cNvPr id="197" name="Picture 2" descr="WPF build process"/>
          <p:cNvPicPr/>
          <p:nvPr/>
        </p:nvPicPr>
        <p:blipFill>
          <a:blip r:embed="rId1"/>
          <a:stretch/>
        </p:blipFill>
        <p:spPr>
          <a:xfrm>
            <a:off x="3207240" y="2576880"/>
            <a:ext cx="5655600" cy="3868920"/>
          </a:xfrm>
          <a:prstGeom prst="rect">
            <a:avLst/>
          </a:prstGeom>
          <a:ln w="0">
            <a:noFill/>
          </a:ln>
        </p:spPr>
      </p:pic>
      <p:sp>
        <p:nvSpPr>
          <p:cNvPr id="3" name="PlaceHolder 2"/>
          <p:cNvSpPr>
            <a:spLocks noGrp="1"/>
          </p:cNvSpPr>
          <p:nvPr>
            <p:ph type="sldNum" idx="8"/>
          </p:nvPr>
        </p:nvSpPr>
        <p:spPr/>
        <p:txBody>
          <a:bodyPr/>
          <a:p>
            <a:fld id="{4DCDBAE6-705F-4720-AB06-32C5309D54EB}" type="slidenum">
              <a:t>29</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1199520" y="2241360"/>
            <a:ext cx="9959760" cy="1774080"/>
          </a:xfrm>
          <a:prstGeom prst="rect">
            <a:avLst/>
          </a:prstGeom>
          <a:gradFill rotWithShape="0">
            <a:gsLst>
              <a:gs pos="0">
                <a:srgbClr val="f7fafd"/>
              </a:gs>
              <a:gs pos="74000">
                <a:srgbClr val="b5d2ec"/>
              </a:gs>
              <a:gs pos="83000">
                <a:srgbClr val="b5d2ec"/>
              </a:gs>
              <a:gs pos="100000">
                <a:srgbClr val="cee1f2"/>
              </a:gs>
            </a:gsLst>
            <a:lin ang="5400000"/>
          </a:gradFill>
          <a:ln w="0">
            <a:noFill/>
          </a:ln>
        </p:spPr>
        <p:txBody>
          <a:bodyPr lIns="91440" rIns="91440" tIns="45720" bIns="45720" anchor="ctr">
            <a:normAutofit/>
          </a:bodyPr>
          <a:p>
            <a:pPr indent="0" algn="ctr" defTabSz="914400">
              <a:lnSpc>
                <a:spcPct val="90000"/>
              </a:lnSpc>
              <a:buNone/>
            </a:pPr>
            <a:r>
              <a:rPr b="1" lang="en-US" sz="4400" strike="noStrike" u="none">
                <a:solidFill>
                  <a:schemeClr val="dk1"/>
                </a:solidFill>
                <a:uFillTx/>
                <a:latin typeface="Arial"/>
              </a:rPr>
              <a:t> </a:t>
            </a:r>
            <a:r>
              <a:rPr b="1" lang="en-US" sz="4400" strike="noStrike" u="none">
                <a:solidFill>
                  <a:schemeClr val="accent2"/>
                </a:solidFill>
                <a:uFillTx/>
                <a:latin typeface="Arial"/>
              </a:rPr>
              <a:t>Overview Windows Presentation Foundation (WPF)</a:t>
            </a:r>
            <a:endParaRPr b="0" lang="en-US" sz="44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1081440" y="2241360"/>
            <a:ext cx="10215360" cy="1774080"/>
          </a:xfrm>
          <a:prstGeom prst="rect">
            <a:avLst/>
          </a:prstGeom>
          <a:gradFill rotWithShape="0">
            <a:gsLst>
              <a:gs pos="0">
                <a:srgbClr val="f7fafd"/>
              </a:gs>
              <a:gs pos="74000">
                <a:srgbClr val="b5d2ec"/>
              </a:gs>
              <a:gs pos="83000">
                <a:srgbClr val="b5d2ec"/>
              </a:gs>
              <a:gs pos="100000">
                <a:srgbClr val="cee1f2"/>
              </a:gs>
            </a:gsLst>
            <a:lin ang="5400000"/>
          </a:gradFill>
          <a:ln w="0">
            <a:noFill/>
          </a:ln>
        </p:spPr>
        <p:txBody>
          <a:bodyPr lIns="91440" rIns="91440" tIns="45720" bIns="45720" anchor="ctr">
            <a:normAutofit fontScale="85000" lnSpcReduction="9999"/>
          </a:bodyPr>
          <a:p>
            <a:pPr indent="0" algn="ctr" defTabSz="914400">
              <a:lnSpc>
                <a:spcPct val="90000"/>
              </a:lnSpc>
              <a:buNone/>
            </a:pPr>
            <a:r>
              <a:rPr b="1" lang="en-US" sz="4400" strike="noStrike" u="none">
                <a:solidFill>
                  <a:schemeClr val="dk1"/>
                </a:solidFill>
                <a:uFillTx/>
                <a:latin typeface="Arial"/>
              </a:rPr>
              <a:t> </a:t>
            </a:r>
            <a:br>
              <a:rPr sz="4400"/>
            </a:br>
            <a:r>
              <a:rPr b="1" lang="en-US" sz="4400" strike="noStrike" u="none">
                <a:solidFill>
                  <a:schemeClr val="accent2"/>
                </a:solidFill>
                <a:uFillTx/>
                <a:latin typeface="Arial"/>
              </a:rPr>
              <a:t>eXtensible Application Markup Language</a:t>
            </a:r>
            <a:br>
              <a:rPr sz="4400"/>
            </a:br>
            <a:r>
              <a:rPr b="1" lang="en-US" sz="4400" strike="noStrike" u="none">
                <a:solidFill>
                  <a:schemeClr val="accent2"/>
                </a:solidFill>
                <a:uFillTx/>
                <a:latin typeface="Arial"/>
              </a:rPr>
              <a:t>(XAML)</a:t>
            </a:r>
            <a:endParaRPr b="0" lang="en-US" sz="44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Num" idx="45"/>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DC839599-6D91-490E-95FA-2679E1E4611B}" type="slidenum">
              <a:rPr b="0" lang="en-US" sz="1200" strike="noStrike" u="none">
                <a:solidFill>
                  <a:schemeClr val="dk1">
                    <a:tint val="75000"/>
                  </a:schemeClr>
                </a:solidFill>
                <a:uFillTx/>
                <a:latin typeface="Arial"/>
              </a:rPr>
              <a:t>30</a:t>
            </a:fld>
            <a:endParaRPr b="0" lang="en-US" sz="1200" strike="noStrike" u="none">
              <a:solidFill>
                <a:srgbClr val="000000"/>
              </a:solidFill>
              <a:uFillTx/>
              <a:latin typeface="Times New Roman"/>
            </a:endParaRPr>
          </a:p>
        </p:txBody>
      </p:sp>
      <p:sp>
        <p:nvSpPr>
          <p:cNvPr id="200"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Understanding XAML</a:t>
            </a:r>
            <a:endParaRPr b="0" lang="en-US" sz="4000" strike="noStrike" u="none">
              <a:solidFill>
                <a:schemeClr val="dk1"/>
              </a:solidFill>
              <a:uFillTx/>
              <a:latin typeface="Arial"/>
            </a:endParaRPr>
          </a:p>
        </p:txBody>
      </p:sp>
      <p:sp>
        <p:nvSpPr>
          <p:cNvPr id="201" name="TextBox 5"/>
          <p:cNvSpPr/>
          <p:nvPr/>
        </p:nvSpPr>
        <p:spPr>
          <a:xfrm>
            <a:off x="-63000" y="1380240"/>
            <a:ext cx="12254760" cy="51469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300"/>
              </a:spcBef>
              <a:spcAft>
                <a:spcPts val="300"/>
              </a:spcAft>
              <a:buClr>
                <a:srgbClr val="973735"/>
              </a:buClr>
              <a:buSzPct val="50000"/>
              <a:buFont typeface="Wingdings" charset="2"/>
              <a:buChar char=""/>
              <a:tabLst>
                <a:tab algn="l" pos="241200"/>
              </a:tabLst>
            </a:pPr>
            <a:r>
              <a:rPr b="0" lang="en-US" sz="2600" strike="noStrike" u="none">
                <a:solidFill>
                  <a:srgbClr val="111111"/>
                </a:solidFill>
                <a:uFillTx/>
                <a:latin typeface="Arial"/>
              </a:rPr>
              <a:t>XAML is a declarative markup language. As applied to the .NET Core programming model, XAML simplifies creating a UI for a .NET Core app</a:t>
            </a:r>
            <a:endParaRPr b="0" lang="en-US" sz="2600" strike="noStrike" u="none">
              <a:solidFill>
                <a:srgbClr val="000000"/>
              </a:solidFill>
              <a:uFillTx/>
              <a:latin typeface="Arial"/>
            </a:endParaRPr>
          </a:p>
          <a:p>
            <a:pPr marL="343080" indent="-343080" algn="just" defTabSz="914400">
              <a:lnSpc>
                <a:spcPct val="100000"/>
              </a:lnSpc>
              <a:spcBef>
                <a:spcPts val="300"/>
              </a:spcBef>
              <a:spcAft>
                <a:spcPts val="300"/>
              </a:spcAft>
              <a:buClr>
                <a:srgbClr val="973735"/>
              </a:buClr>
              <a:buSzPct val="50000"/>
              <a:buFont typeface="Wingdings" charset="2"/>
              <a:buChar char=""/>
              <a:tabLst>
                <a:tab algn="l" pos="241200"/>
              </a:tabLst>
            </a:pPr>
            <a:r>
              <a:rPr b="0" lang="en-US" sz="2600" strike="noStrike" u="none">
                <a:solidFill>
                  <a:srgbClr val="111111"/>
                </a:solidFill>
                <a:uFillTx/>
                <a:latin typeface="Arial"/>
              </a:rPr>
              <a:t>We can create visible UI elements in the declarative XAML markup, and then separate the UI definition from the run-time logic by using code-behind files that are joined to the markup through partial class definitions</a:t>
            </a:r>
            <a:endParaRPr b="0" lang="en-US" sz="2600" strike="noStrike" u="none">
              <a:solidFill>
                <a:srgbClr val="000000"/>
              </a:solidFill>
              <a:uFillTx/>
              <a:latin typeface="Arial"/>
            </a:endParaRPr>
          </a:p>
          <a:p>
            <a:pPr marL="343080" indent="-343080" algn="just" defTabSz="914400">
              <a:lnSpc>
                <a:spcPct val="100000"/>
              </a:lnSpc>
              <a:spcBef>
                <a:spcPts val="300"/>
              </a:spcBef>
              <a:spcAft>
                <a:spcPts val="300"/>
              </a:spcAft>
              <a:buClr>
                <a:srgbClr val="973735"/>
              </a:buClr>
              <a:buSzPct val="50000"/>
              <a:buFont typeface="Wingdings" charset="2"/>
              <a:buChar char=""/>
              <a:tabLst>
                <a:tab algn="l" pos="241200"/>
              </a:tabLst>
            </a:pPr>
            <a:r>
              <a:rPr b="0" lang="en-US" sz="2600" strike="noStrike" u="none">
                <a:solidFill>
                  <a:srgbClr val="111111"/>
                </a:solidFill>
                <a:uFillTx/>
                <a:latin typeface="Arial"/>
              </a:rPr>
              <a:t>XAML directly represents the instantiation of objects in a specific set of backing types defined in assemblies</a:t>
            </a:r>
            <a:endParaRPr b="0" lang="en-US" sz="2600" strike="noStrike" u="none">
              <a:solidFill>
                <a:srgbClr val="000000"/>
              </a:solidFill>
              <a:uFillTx/>
              <a:latin typeface="Arial"/>
            </a:endParaRPr>
          </a:p>
          <a:p>
            <a:pPr marL="343080" indent="-343080" algn="just" defTabSz="914400">
              <a:lnSpc>
                <a:spcPct val="100000"/>
              </a:lnSpc>
              <a:spcBef>
                <a:spcPts val="300"/>
              </a:spcBef>
              <a:spcAft>
                <a:spcPts val="300"/>
              </a:spcAft>
              <a:buClr>
                <a:srgbClr val="973735"/>
              </a:buClr>
              <a:buSzPct val="50000"/>
              <a:buFont typeface="Wingdings" charset="2"/>
              <a:buChar char=""/>
              <a:tabLst>
                <a:tab algn="l" pos="241200"/>
              </a:tabLst>
            </a:pPr>
            <a:r>
              <a:rPr b="0" lang="en-US" sz="2600" strike="noStrike" u="none">
                <a:solidFill>
                  <a:srgbClr val="111111"/>
                </a:solidFill>
                <a:uFillTx/>
                <a:latin typeface="Arial"/>
              </a:rPr>
              <a:t>XAML enables a workflow where separate parties can work on the UI and the logic of an app, using potentially different tools</a:t>
            </a:r>
            <a:endParaRPr b="0" lang="en-US" sz="2600" strike="noStrike" u="none">
              <a:solidFill>
                <a:srgbClr val="000000"/>
              </a:solidFill>
              <a:uFillTx/>
              <a:latin typeface="Arial"/>
            </a:endParaRPr>
          </a:p>
          <a:p>
            <a:pPr marL="343080" indent="-343080" algn="just" defTabSz="914400">
              <a:lnSpc>
                <a:spcPct val="100000"/>
              </a:lnSpc>
              <a:spcBef>
                <a:spcPts val="300"/>
              </a:spcBef>
              <a:spcAft>
                <a:spcPts val="300"/>
              </a:spcAft>
              <a:buClr>
                <a:srgbClr val="973735"/>
              </a:buClr>
              <a:buSzPct val="50000"/>
              <a:buFont typeface="Wingdings" charset="2"/>
              <a:buChar char=""/>
              <a:tabLst>
                <a:tab algn="l" pos="241200"/>
              </a:tabLst>
            </a:pPr>
            <a:r>
              <a:rPr b="0" lang="en-US" sz="2600" strike="noStrike" u="none">
                <a:solidFill>
                  <a:srgbClr val="111111"/>
                </a:solidFill>
                <a:uFillTx/>
                <a:latin typeface="Arial"/>
              </a:rPr>
              <a:t>When represented as text, XAML files are XML files that generally have the </a:t>
            </a:r>
            <a:r>
              <a:rPr b="1" lang="en-US" sz="2600" strike="noStrike" u="none">
                <a:solidFill>
                  <a:srgbClr val="111111"/>
                </a:solidFill>
                <a:uFillTx/>
                <a:latin typeface="Arial"/>
              </a:rPr>
              <a:t>.xaml </a:t>
            </a:r>
            <a:r>
              <a:rPr b="0" lang="en-US" sz="2600" strike="noStrike" u="none">
                <a:solidFill>
                  <a:srgbClr val="111111"/>
                </a:solidFill>
                <a:uFillTx/>
                <a:latin typeface="Arial"/>
              </a:rPr>
              <a:t>extension. The files can be encoded by any XML encoding, but encoding as UTF-8 is typical</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Num" idx="46"/>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43DC444C-B8DB-437B-9D18-E67FED467962}" type="slidenum">
              <a:rPr b="0" lang="en-US" sz="1200" strike="noStrike" u="none">
                <a:solidFill>
                  <a:schemeClr val="dk1">
                    <a:tint val="75000"/>
                  </a:schemeClr>
                </a:solidFill>
                <a:uFillTx/>
                <a:latin typeface="Arial"/>
              </a:rPr>
              <a:t>30</a:t>
            </a:fld>
            <a:endParaRPr b="0" lang="en-US" sz="1200" strike="noStrike" u="none">
              <a:solidFill>
                <a:srgbClr val="000000"/>
              </a:solidFill>
              <a:uFillTx/>
              <a:latin typeface="Times New Roman"/>
            </a:endParaRPr>
          </a:p>
        </p:txBody>
      </p:sp>
      <p:sp>
        <p:nvSpPr>
          <p:cNvPr id="203" name="TextBox 5"/>
          <p:cNvSpPr/>
          <p:nvPr/>
        </p:nvSpPr>
        <p:spPr>
          <a:xfrm>
            <a:off x="-73440" y="1390680"/>
            <a:ext cx="12254760" cy="51181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1" lang="en-US" sz="2500" strike="noStrike" u="none">
                <a:solidFill>
                  <a:srgbClr val="111111"/>
                </a:solidFill>
                <a:uFillTx/>
                <a:latin typeface="Arial"/>
              </a:rPr>
              <a:t>UI and Business Logic Separation: </a:t>
            </a:r>
            <a:r>
              <a:rPr b="0" lang="en-US" sz="2500" strike="noStrike" u="none">
                <a:solidFill>
                  <a:srgbClr val="111111"/>
                </a:solidFill>
                <a:uFillTx/>
                <a:latin typeface="Arial"/>
              </a:rPr>
              <a:t>This is one of the greatest benefits of XAML. It separates design and development from each other. This provides more collaboration and efficiency between developers and designers of an application</a:t>
            </a:r>
            <a:endParaRPr b="0" lang="en-US" sz="2500" strike="noStrike" u="none">
              <a:solidFill>
                <a:srgbClr val="000000"/>
              </a:solidFill>
              <a:uFillTx/>
              <a:latin typeface="Arial"/>
            </a:endParaRPr>
          </a:p>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1" lang="en-US" sz="2500" strike="noStrike" u="none">
                <a:solidFill>
                  <a:srgbClr val="111111"/>
                </a:solidFill>
                <a:uFillTx/>
                <a:latin typeface="Arial"/>
              </a:rPr>
              <a:t>High User Experience: </a:t>
            </a:r>
            <a:r>
              <a:rPr b="0" lang="en-US" sz="2500" strike="noStrike" u="none">
                <a:solidFill>
                  <a:srgbClr val="111111"/>
                </a:solidFill>
                <a:uFillTx/>
                <a:latin typeface="Arial"/>
              </a:rPr>
              <a:t>XAML files are basically simple XML format files, so transferring user interfaces between platforms is easy. To design user interfaces using XAML is easier and also needs lesser code</a:t>
            </a:r>
            <a:endParaRPr b="0" lang="en-US" sz="2500" strike="noStrike" u="none">
              <a:solidFill>
                <a:srgbClr val="000000"/>
              </a:solidFill>
              <a:uFillTx/>
              <a:latin typeface="Arial"/>
            </a:endParaRPr>
          </a:p>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1" lang="en-US" sz="2500" strike="noStrike" u="none">
                <a:solidFill>
                  <a:srgbClr val="111111"/>
                </a:solidFill>
                <a:uFillTx/>
                <a:latin typeface="Arial"/>
              </a:rPr>
              <a:t>Easier Extension: </a:t>
            </a:r>
            <a:r>
              <a:rPr b="0" lang="en-US" sz="2500" strike="noStrike" u="none">
                <a:solidFill>
                  <a:srgbClr val="111111"/>
                </a:solidFill>
                <a:uFillTx/>
                <a:latin typeface="Arial"/>
              </a:rPr>
              <a:t>In XAML, .NET classes are placed in a hierarchical manner, where each element is the equivalent of a Core Common Language Runtime (Core CLR) class. So, extension of the .NET classes will be easier</a:t>
            </a:r>
            <a:endParaRPr b="0" lang="en-US" sz="2500" strike="noStrike" u="none">
              <a:solidFill>
                <a:srgbClr val="000000"/>
              </a:solidFill>
              <a:uFillTx/>
              <a:latin typeface="Arial"/>
            </a:endParaRPr>
          </a:p>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1" lang="en-US" sz="2500" strike="noStrike" u="none">
                <a:solidFill>
                  <a:srgbClr val="111111"/>
                </a:solidFill>
                <a:uFillTx/>
                <a:latin typeface="Arial"/>
              </a:rPr>
              <a:t>Easier to implement Styles for UI: </a:t>
            </a:r>
            <a:r>
              <a:rPr b="0" lang="en-US" sz="2500" strike="noStrike" u="none">
                <a:solidFill>
                  <a:schemeClr val="dk1"/>
                </a:solidFill>
                <a:uFillTx/>
                <a:latin typeface="Arial"/>
              </a:rPr>
              <a:t>XAML makes the development of any user interface much faster and easier. It provides features such as creating layout, applying styles, and templates for the UI application</a:t>
            </a:r>
            <a:endParaRPr b="0" lang="en-US" sz="2500" strike="noStrike" u="none">
              <a:solidFill>
                <a:srgbClr val="000000"/>
              </a:solidFill>
              <a:uFillTx/>
              <a:latin typeface="Arial"/>
            </a:endParaRPr>
          </a:p>
        </p:txBody>
      </p:sp>
      <p:sp>
        <p:nvSpPr>
          <p:cNvPr id="204"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The Features of XAML</a:t>
            </a:r>
            <a:endParaRPr b="0" lang="en-US" sz="40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Num" idx="47"/>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C2B06377-EE86-4CB6-A38C-28B38A51713B}" type="slidenum">
              <a:rPr b="0" lang="en-US" sz="1200" strike="noStrike" u="none">
                <a:solidFill>
                  <a:schemeClr val="dk1">
                    <a:tint val="75000"/>
                  </a:schemeClr>
                </a:solidFill>
                <a:uFillTx/>
                <a:latin typeface="Arial"/>
              </a:rPr>
              <a:t>30</a:t>
            </a:fld>
            <a:endParaRPr b="0" lang="en-US" sz="1200" strike="noStrike" u="none">
              <a:solidFill>
                <a:srgbClr val="000000"/>
              </a:solidFill>
              <a:uFillTx/>
              <a:latin typeface="Times New Roman"/>
            </a:endParaRPr>
          </a:p>
        </p:txBody>
      </p:sp>
      <p:sp>
        <p:nvSpPr>
          <p:cNvPr id="206"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Basic Structure of XAML</a:t>
            </a:r>
            <a:endParaRPr b="0" lang="en-US" sz="4000" strike="noStrike" u="none">
              <a:solidFill>
                <a:schemeClr val="dk1"/>
              </a:solidFill>
              <a:uFillTx/>
              <a:latin typeface="Arial"/>
            </a:endParaRPr>
          </a:p>
        </p:txBody>
      </p:sp>
      <p:sp>
        <p:nvSpPr>
          <p:cNvPr id="207" name="TextBox 7"/>
          <p:cNvSpPr/>
          <p:nvPr/>
        </p:nvSpPr>
        <p:spPr>
          <a:xfrm>
            <a:off x="-62280" y="1550160"/>
            <a:ext cx="12254040" cy="222228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rPr>
              <a:t>A WPF application contains windows or pages. A Window is a top-level window with the tag, whereas the Page is a browser-hosted page with the &lt;Page&gt; tag in a XAML file</a:t>
            </a:r>
            <a:endParaRPr b="0" lang="en-US" sz="2600" strike="noStrike" u="none">
              <a:solidFill>
                <a:srgbClr val="000000"/>
              </a:solidFill>
              <a:uFillTx/>
              <a:latin typeface="Arial"/>
            </a:endParaRPr>
          </a:p>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rPr>
              <a:t> </a:t>
            </a:r>
            <a:r>
              <a:rPr b="0" lang="en-US" sz="2600" strike="noStrike" u="none">
                <a:solidFill>
                  <a:srgbClr val="111111"/>
                </a:solidFill>
                <a:uFillTx/>
                <a:latin typeface="Arial"/>
              </a:rPr>
              <a:t>Apart from Window and Page, XAML has ResourceDictionary and Application root elements for specifying the external dictionary and application definition</a:t>
            </a:r>
            <a:endParaRPr b="0" lang="en-US" sz="2600" strike="noStrike" u="none">
              <a:solidFill>
                <a:srgbClr val="000000"/>
              </a:solidFill>
              <a:uFillTx/>
              <a:latin typeface="Arial"/>
            </a:endParaRPr>
          </a:p>
        </p:txBody>
      </p:sp>
      <p:pic>
        <p:nvPicPr>
          <p:cNvPr id="208" name="Picture 16" descr=""/>
          <p:cNvPicPr/>
          <p:nvPr/>
        </p:nvPicPr>
        <p:blipFill>
          <a:blip r:embed="rId1"/>
          <a:stretch/>
        </p:blipFill>
        <p:spPr>
          <a:xfrm>
            <a:off x="1433520" y="3895920"/>
            <a:ext cx="9405720" cy="241956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Num" idx="48"/>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C9A7CEEF-DAF0-477A-A7BC-5361C68E3FBF}" type="slidenum">
              <a:rPr b="0" lang="en-US" sz="1200" strike="noStrike" u="none">
                <a:solidFill>
                  <a:schemeClr val="dk1">
                    <a:tint val="75000"/>
                  </a:schemeClr>
                </a:solidFill>
                <a:uFillTx/>
                <a:latin typeface="Arial"/>
              </a:rPr>
              <a:t>30</a:t>
            </a:fld>
            <a:endParaRPr b="0" lang="en-US" sz="1200" strike="noStrike" u="none">
              <a:solidFill>
                <a:srgbClr val="000000"/>
              </a:solidFill>
              <a:uFillTx/>
              <a:latin typeface="Times New Roman"/>
            </a:endParaRPr>
          </a:p>
        </p:txBody>
      </p:sp>
      <p:sp>
        <p:nvSpPr>
          <p:cNvPr id="210"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Basic Structure of XAML</a:t>
            </a:r>
            <a:endParaRPr b="0" lang="en-US" sz="4000" strike="noStrike" u="none">
              <a:solidFill>
                <a:schemeClr val="dk1"/>
              </a:solidFill>
              <a:uFillTx/>
              <a:latin typeface="Arial"/>
            </a:endParaRPr>
          </a:p>
        </p:txBody>
      </p:sp>
      <p:sp>
        <p:nvSpPr>
          <p:cNvPr id="211" name="AutoShape 9"/>
          <p:cNvSpPr/>
          <p:nvPr/>
        </p:nvSpPr>
        <p:spPr>
          <a:xfrm>
            <a:off x="8250480" y="1627200"/>
            <a:ext cx="3885840" cy="2127960"/>
          </a:xfrm>
          <a:prstGeom prst="roundRect">
            <a:avLst>
              <a:gd name="adj" fmla="val 7093"/>
            </a:avLst>
          </a:prstGeom>
          <a:solidFill>
            <a:schemeClr val="accent6">
              <a:lumMod val="40000"/>
              <a:lumOff val="60000"/>
            </a:schemeClr>
          </a:solidFill>
          <a:ln w="9525">
            <a:solidFill>
              <a:srgbClr val="ff0000"/>
            </a:solidFill>
            <a:round/>
          </a:ln>
          <a:effectLst>
            <a:outerShdw algn="ctr" dir="2700000" dist="35638" rotWithShape="0">
              <a:schemeClr val="bg2"/>
            </a:outerShdw>
          </a:effectLst>
        </p:spPr>
        <p:style>
          <a:lnRef idx="0"/>
          <a:fillRef idx="0"/>
          <a:effectRef idx="0"/>
          <a:fontRef idx="minor"/>
        </p:style>
        <p:txBody>
          <a:bodyPr lIns="90000" rIns="90000" tIns="45000" bIns="45000" anchor="ctr">
            <a:spAutoFit/>
          </a:bodyPr>
          <a:p>
            <a:pPr defTabSz="457200">
              <a:lnSpc>
                <a:spcPct val="100000"/>
              </a:lnSpc>
            </a:pPr>
            <a:r>
              <a:rPr b="0" lang="en-US" sz="1600" strike="noStrike" u="none">
                <a:solidFill>
                  <a:srgbClr val="0000ff"/>
                </a:solidFill>
                <a:uFillTx/>
                <a:latin typeface="Consolas"/>
              </a:rPr>
              <a:t>&lt;</a:t>
            </a:r>
            <a:r>
              <a:rPr b="0" lang="en-US" sz="1600" strike="noStrike" u="none">
                <a:solidFill>
                  <a:srgbClr val="a31515"/>
                </a:solidFill>
                <a:uFillTx/>
                <a:latin typeface="Consolas"/>
              </a:rPr>
              <a:t>Window</a:t>
            </a:r>
            <a:r>
              <a:rPr b="0" lang="en-US" sz="1600" strike="noStrike" u="none">
                <a:solidFill>
                  <a:srgbClr val="ff0000"/>
                </a:solidFill>
                <a:uFillTx/>
                <a:latin typeface="Consolas"/>
              </a:rPr>
              <a:t> x</a:t>
            </a:r>
            <a:r>
              <a:rPr b="0" lang="en-US" sz="1600" strike="noStrike" u="none">
                <a:solidFill>
                  <a:srgbClr val="0000ff"/>
                </a:solidFill>
                <a:uFillTx/>
                <a:latin typeface="Consolas"/>
              </a:rPr>
              <a:t>:</a:t>
            </a:r>
            <a:r>
              <a:rPr b="0" lang="en-US" sz="1600" strike="noStrike" u="none">
                <a:solidFill>
                  <a:srgbClr val="ff0000"/>
                </a:solidFill>
                <a:uFillTx/>
                <a:latin typeface="Consolas"/>
              </a:rPr>
              <a:t>Class</a:t>
            </a:r>
            <a:r>
              <a:rPr b="0" lang="en-US" sz="1600" strike="noStrike" u="none">
                <a:solidFill>
                  <a:srgbClr val="0000ff"/>
                </a:solidFill>
                <a:uFillTx/>
                <a:latin typeface="Consolas"/>
              </a:rPr>
              <a:t>="MyWPFApp.MyWin"</a:t>
            </a:r>
            <a:endParaRPr b="0" lang="en-US" sz="1600" strike="noStrike" u="none">
              <a:solidFill>
                <a:srgbClr val="000000"/>
              </a:solidFill>
              <a:uFillTx/>
              <a:latin typeface="Arial"/>
            </a:endParaRPr>
          </a:p>
          <a:p>
            <a:pPr defTabSz="457200">
              <a:lnSpc>
                <a:spcPct val="100000"/>
              </a:lnSpc>
            </a:pPr>
            <a:r>
              <a:rPr b="0" lang="en-US" sz="1600" strike="noStrike" u="none">
                <a:solidFill>
                  <a:srgbClr val="000000"/>
                </a:solidFill>
                <a:uFillTx/>
                <a:latin typeface="Consolas"/>
              </a:rPr>
              <a:t>       </a:t>
            </a:r>
            <a:r>
              <a:rPr b="0" lang="en-US" sz="1600" strike="noStrike" u="none">
                <a:solidFill>
                  <a:srgbClr val="ff0000"/>
                </a:solidFill>
                <a:uFillTx/>
                <a:latin typeface="Consolas"/>
              </a:rPr>
              <a:t> </a:t>
            </a:r>
            <a:r>
              <a:rPr b="0" lang="en-US" sz="1600" strike="noStrike" u="none">
                <a:solidFill>
                  <a:srgbClr val="ff0000"/>
                </a:solidFill>
                <a:uFillTx/>
                <a:latin typeface="Consolas"/>
              </a:rPr>
              <a:t>xmlns</a:t>
            </a:r>
            <a:r>
              <a:rPr b="0" lang="en-US" sz="1600" strike="noStrike" u="none">
                <a:solidFill>
                  <a:srgbClr val="0000ff"/>
                </a:solidFill>
                <a:uFillTx/>
                <a:latin typeface="Consolas"/>
              </a:rPr>
              <a:t>=“…"</a:t>
            </a:r>
            <a:endParaRPr b="0" lang="en-US" sz="1600" strike="noStrike" u="none">
              <a:solidFill>
                <a:srgbClr val="000000"/>
              </a:solidFill>
              <a:uFillTx/>
              <a:latin typeface="Arial"/>
            </a:endParaRPr>
          </a:p>
          <a:p>
            <a:pPr defTabSz="457200">
              <a:lnSpc>
                <a:spcPct val="100000"/>
              </a:lnSpc>
            </a:pPr>
            <a:r>
              <a:rPr b="0" lang="en-US" sz="1600" strike="noStrike" u="none">
                <a:solidFill>
                  <a:srgbClr val="000000"/>
                </a:solidFill>
                <a:uFillTx/>
                <a:latin typeface="Consolas"/>
              </a:rPr>
              <a:t>       </a:t>
            </a:r>
            <a:r>
              <a:rPr b="0" lang="en-US" sz="1600" strike="noStrike" u="none">
                <a:solidFill>
                  <a:srgbClr val="ff0000"/>
                </a:solidFill>
                <a:uFillTx/>
                <a:latin typeface="Consolas"/>
              </a:rPr>
              <a:t> </a:t>
            </a:r>
            <a:r>
              <a:rPr b="0" lang="en-US" sz="1600" strike="noStrike" u="none">
                <a:solidFill>
                  <a:srgbClr val="ff0000"/>
                </a:solidFill>
                <a:uFillTx/>
                <a:latin typeface="Consolas"/>
              </a:rPr>
              <a:t>xmlns</a:t>
            </a:r>
            <a:r>
              <a:rPr b="0" lang="en-US" sz="1600" strike="noStrike" u="none">
                <a:solidFill>
                  <a:srgbClr val="0000ff"/>
                </a:solidFill>
                <a:uFillTx/>
                <a:latin typeface="Consolas"/>
              </a:rPr>
              <a:t>:</a:t>
            </a:r>
            <a:r>
              <a:rPr b="0" lang="en-US" sz="1600" strike="noStrike" u="none">
                <a:solidFill>
                  <a:srgbClr val="ff0000"/>
                </a:solidFill>
                <a:uFillTx/>
                <a:latin typeface="Consolas"/>
              </a:rPr>
              <a:t>x</a:t>
            </a:r>
            <a:r>
              <a:rPr b="0" lang="en-US" sz="1600" strike="noStrike" u="none">
                <a:solidFill>
                  <a:srgbClr val="0000ff"/>
                </a:solidFill>
                <a:uFillTx/>
                <a:latin typeface="Consolas"/>
              </a:rPr>
              <a:t>=“…"</a:t>
            </a:r>
            <a:r>
              <a:rPr b="0" lang="en-US" sz="1600" strike="noStrike" u="none">
                <a:solidFill>
                  <a:srgbClr val="000000"/>
                </a:solidFill>
                <a:uFillTx/>
                <a:latin typeface="Consolas"/>
              </a:rPr>
              <a:t>         </a:t>
            </a:r>
            <a:endParaRPr b="0" lang="en-US" sz="1600" strike="noStrike" u="none">
              <a:solidFill>
                <a:srgbClr val="000000"/>
              </a:solidFill>
              <a:uFillTx/>
              <a:latin typeface="Arial"/>
            </a:endParaRPr>
          </a:p>
          <a:p>
            <a:pPr defTabSz="457200">
              <a:lnSpc>
                <a:spcPct val="100000"/>
              </a:lnSpc>
            </a:pPr>
            <a:r>
              <a:rPr b="0" lang="en-US" sz="1600" strike="noStrike" u="none">
                <a:solidFill>
                  <a:srgbClr val="000000"/>
                </a:solidFill>
                <a:uFillTx/>
                <a:latin typeface="Consolas"/>
              </a:rPr>
              <a:t>       </a:t>
            </a:r>
            <a:r>
              <a:rPr b="0" lang="en-US" sz="1600" strike="noStrike" u="none">
                <a:solidFill>
                  <a:srgbClr val="ff0000"/>
                </a:solidFill>
                <a:uFillTx/>
                <a:latin typeface="Consolas"/>
              </a:rPr>
              <a:t> </a:t>
            </a:r>
            <a:r>
              <a:rPr b="0" lang="en-US" sz="1600" strike="noStrike" u="none">
                <a:solidFill>
                  <a:srgbClr val="ff0000"/>
                </a:solidFill>
                <a:uFillTx/>
                <a:latin typeface="Consolas"/>
              </a:rPr>
              <a:t>Title</a:t>
            </a:r>
            <a:r>
              <a:rPr b="0" lang="en-US" sz="1600" strike="noStrike" u="none">
                <a:solidFill>
                  <a:srgbClr val="0000ff"/>
                </a:solidFill>
                <a:uFillTx/>
                <a:latin typeface="Consolas"/>
              </a:rPr>
              <a:t>="My Window"</a:t>
            </a:r>
            <a:r>
              <a:rPr b="0" lang="en-US" sz="1600" strike="noStrike" u="none">
                <a:solidFill>
                  <a:srgbClr val="ff0000"/>
                </a:solidFill>
                <a:uFillTx/>
                <a:latin typeface="Consolas"/>
              </a:rPr>
              <a:t> </a:t>
            </a:r>
            <a:r>
              <a:rPr b="0" lang="en-US" sz="1600" strike="noStrike" u="none">
                <a:solidFill>
                  <a:srgbClr val="0000ff"/>
                </a:solidFill>
                <a:uFillTx/>
                <a:latin typeface="Consolas"/>
              </a:rPr>
              <a:t>&gt;</a:t>
            </a:r>
            <a:endParaRPr b="0" lang="en-US" sz="1600" strike="noStrike" u="none">
              <a:solidFill>
                <a:srgbClr val="000000"/>
              </a:solidFill>
              <a:uFillTx/>
              <a:latin typeface="Arial"/>
            </a:endParaRPr>
          </a:p>
          <a:p>
            <a:pPr defTabSz="4572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Grid</a:t>
            </a:r>
            <a:r>
              <a:rPr b="0" lang="en-US" sz="1600" strike="noStrike" u="none">
                <a:solidFill>
                  <a:srgbClr val="0000ff"/>
                </a:solidFill>
                <a:uFillTx/>
                <a:latin typeface="Consolas"/>
              </a:rPr>
              <a:t>&gt;</a:t>
            </a:r>
            <a:endParaRPr b="0" lang="en-US" sz="1600" strike="noStrike" u="none">
              <a:solidFill>
                <a:srgbClr val="000000"/>
              </a:solidFill>
              <a:uFillTx/>
              <a:latin typeface="Arial"/>
            </a:endParaRPr>
          </a:p>
          <a:p>
            <a:pPr defTabSz="457200">
              <a:lnSpc>
                <a:spcPct val="100000"/>
              </a:lnSpc>
            </a:pPr>
            <a:r>
              <a:rPr b="0" lang="en-US" sz="1600" strike="noStrike" u="none">
                <a:solidFill>
                  <a:srgbClr val="000000"/>
                </a:solidFill>
                <a:uFillTx/>
                <a:latin typeface="Consolas"/>
              </a:rPr>
              <a:t>        </a:t>
            </a:r>
            <a:r>
              <a:rPr b="0" lang="en-US" sz="1600" strike="noStrike" u="none">
                <a:solidFill>
                  <a:srgbClr val="008000"/>
                </a:solidFill>
                <a:uFillTx/>
                <a:latin typeface="Consolas"/>
              </a:rPr>
              <a:t>&lt;!--.......--&gt;</a:t>
            </a:r>
            <a:endParaRPr b="0" lang="en-US" sz="1600" strike="noStrike" u="none">
              <a:solidFill>
                <a:srgbClr val="000000"/>
              </a:solidFill>
              <a:uFillTx/>
              <a:latin typeface="Arial"/>
            </a:endParaRPr>
          </a:p>
          <a:p>
            <a:pPr defTabSz="4572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Grid</a:t>
            </a:r>
            <a:r>
              <a:rPr b="0" lang="en-US" sz="1600" strike="noStrike" u="none">
                <a:solidFill>
                  <a:srgbClr val="0000ff"/>
                </a:solidFill>
                <a:uFillTx/>
                <a:latin typeface="Consolas"/>
              </a:rPr>
              <a:t>&gt;</a:t>
            </a:r>
            <a:endParaRPr b="0" lang="en-US" sz="1600" strike="noStrike" u="none">
              <a:solidFill>
                <a:srgbClr val="000000"/>
              </a:solidFill>
              <a:uFillTx/>
              <a:latin typeface="Arial"/>
            </a:endParaRPr>
          </a:p>
          <a:p>
            <a:pPr defTabSz="4572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Window</a:t>
            </a:r>
            <a:r>
              <a:rPr b="0" lang="en-US" sz="1600" strike="noStrike" u="none">
                <a:solidFill>
                  <a:srgbClr val="0000ff"/>
                </a:solidFill>
                <a:uFillTx/>
                <a:latin typeface="Consolas"/>
              </a:rPr>
              <a:t>&gt;</a:t>
            </a:r>
            <a:endParaRPr b="0" lang="en-US" sz="1600" strike="noStrike" u="none">
              <a:solidFill>
                <a:srgbClr val="000000"/>
              </a:solidFill>
              <a:uFillTx/>
              <a:latin typeface="Arial"/>
            </a:endParaRPr>
          </a:p>
        </p:txBody>
      </p:sp>
      <p:sp>
        <p:nvSpPr>
          <p:cNvPr id="212" name="TextBox 6"/>
          <p:cNvSpPr/>
          <p:nvPr/>
        </p:nvSpPr>
        <p:spPr>
          <a:xfrm>
            <a:off x="-51840" y="1488960"/>
            <a:ext cx="8312400" cy="482796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buClr>
                <a:srgbClr val="973735"/>
              </a:buClr>
              <a:buSzPct val="50000"/>
              <a:buFont typeface="Wingdings" charset="2"/>
              <a:buChar char=""/>
              <a:tabLst>
                <a:tab algn="l" pos="241200"/>
              </a:tabLst>
            </a:pPr>
            <a:r>
              <a:rPr b="1" lang="en-US" sz="2300" strike="noStrike" u="none">
                <a:solidFill>
                  <a:srgbClr val="111111"/>
                </a:solidFill>
                <a:uFillTx/>
                <a:latin typeface="Arial"/>
              </a:rPr>
              <a:t>Window</a:t>
            </a:r>
            <a:r>
              <a:rPr b="0" lang="en-US" sz="2300" strike="noStrike" u="none">
                <a:solidFill>
                  <a:srgbClr val="111111"/>
                </a:solidFill>
                <a:uFillTx/>
                <a:latin typeface="Arial"/>
              </a:rPr>
              <a:t>: One of commonly used root element which contains other elements </a:t>
            </a:r>
            <a:endParaRPr b="0" lang="en-US" sz="2300" strike="noStrike" u="none">
              <a:solidFill>
                <a:srgbClr val="000000"/>
              </a:solidFill>
              <a:uFillTx/>
              <a:latin typeface="Arial"/>
            </a:endParaRPr>
          </a:p>
          <a:p>
            <a:pPr marL="343080" indent="-343080" algn="just" defTabSz="914400">
              <a:lnSpc>
                <a:spcPct val="100000"/>
              </a:lnSpc>
              <a:buClr>
                <a:srgbClr val="973735"/>
              </a:buClr>
              <a:buSzPct val="50000"/>
              <a:buFont typeface="Wingdings" charset="2"/>
              <a:buChar char=""/>
              <a:tabLst>
                <a:tab algn="l" pos="241200"/>
              </a:tabLst>
            </a:pPr>
            <a:r>
              <a:rPr b="1" lang="en-US" sz="2300" strike="noStrike" u="none">
                <a:solidFill>
                  <a:srgbClr val="111111"/>
                </a:solidFill>
                <a:uFillTx/>
                <a:latin typeface="Arial"/>
              </a:rPr>
              <a:t>xmlns</a:t>
            </a:r>
            <a:r>
              <a:rPr b="0" lang="en-US" sz="2300" strike="noStrike" u="none">
                <a:solidFill>
                  <a:srgbClr val="111111"/>
                </a:solidFill>
                <a:uFillTx/>
                <a:latin typeface="Arial"/>
              </a:rPr>
              <a:t>: Namespace declared specifically for WPF </a:t>
            </a:r>
            <a:endParaRPr b="0" lang="en-US" sz="2300" strike="noStrike" u="none">
              <a:solidFill>
                <a:srgbClr val="000000"/>
              </a:solidFill>
              <a:uFillTx/>
              <a:latin typeface="Arial"/>
            </a:endParaRPr>
          </a:p>
          <a:p>
            <a:pPr marL="343080" indent="-343080" algn="just" defTabSz="914400">
              <a:lnSpc>
                <a:spcPct val="100000"/>
              </a:lnSpc>
              <a:buClr>
                <a:srgbClr val="973735"/>
              </a:buClr>
              <a:buSzPct val="50000"/>
              <a:buFont typeface="Wingdings" charset="2"/>
              <a:buChar char=""/>
              <a:tabLst>
                <a:tab algn="l" pos="241200"/>
              </a:tabLst>
            </a:pPr>
            <a:r>
              <a:rPr b="1" lang="en-US" sz="2300" strike="noStrike" u="none">
                <a:solidFill>
                  <a:srgbClr val="111111"/>
                </a:solidFill>
                <a:uFillTx/>
                <a:latin typeface="Arial"/>
              </a:rPr>
              <a:t>xmlns:x</a:t>
            </a:r>
            <a:r>
              <a:rPr b="0" lang="en-US" sz="2300" strike="noStrike" u="none">
                <a:solidFill>
                  <a:srgbClr val="111111"/>
                </a:solidFill>
                <a:uFillTx/>
                <a:latin typeface="Arial"/>
              </a:rPr>
              <a:t>: Namespace with keywords and markup extensions in XAML. It includes mapping with the    x: prefix</a:t>
            </a:r>
            <a:endParaRPr b="0" lang="en-US" sz="2300" strike="noStrike" u="none">
              <a:solidFill>
                <a:srgbClr val="000000"/>
              </a:solidFill>
              <a:uFillTx/>
              <a:latin typeface="Arial"/>
            </a:endParaRPr>
          </a:p>
          <a:p>
            <a:pPr marL="343080" indent="-343080" algn="just" defTabSz="914400">
              <a:lnSpc>
                <a:spcPct val="100000"/>
              </a:lnSpc>
              <a:spcBef>
                <a:spcPts val="300"/>
              </a:spcBef>
              <a:spcAft>
                <a:spcPts val="300"/>
              </a:spcAft>
              <a:buClr>
                <a:srgbClr val="973735"/>
              </a:buClr>
              <a:buSzPct val="50000"/>
              <a:buFont typeface="Wingdings" charset="2"/>
              <a:buChar char=""/>
              <a:tabLst>
                <a:tab algn="l" pos="241200"/>
              </a:tabLst>
            </a:pPr>
            <a:r>
              <a:rPr b="0" lang="en-US" sz="2300" strike="noStrike" u="none">
                <a:solidFill>
                  <a:srgbClr val="111111"/>
                </a:solidFill>
                <a:uFillTx/>
                <a:latin typeface="Arial"/>
              </a:rPr>
              <a:t>Some commonly used prefixes are as follows:</a:t>
            </a:r>
            <a:endParaRPr b="0" lang="en-US" sz="2300" strike="noStrike" u="none">
              <a:solidFill>
                <a:srgbClr val="000000"/>
              </a:solidFill>
              <a:uFillTx/>
              <a:latin typeface="Arial"/>
            </a:endParaRPr>
          </a:p>
          <a:p>
            <a:pPr marL="514440" indent="-230040" algn="just" defTabSz="914400">
              <a:lnSpc>
                <a:spcPct val="100000"/>
              </a:lnSpc>
              <a:buClr>
                <a:srgbClr val="973735"/>
              </a:buClr>
              <a:buSzPct val="70000"/>
              <a:buFont typeface="Wingdings" charset="2"/>
              <a:buChar char=""/>
              <a:tabLst>
                <a:tab algn="l" pos="241200"/>
              </a:tabLst>
            </a:pPr>
            <a:r>
              <a:rPr b="1" lang="en-US" sz="2100" strike="noStrike" u="none">
                <a:solidFill>
                  <a:schemeClr val="dk1"/>
                </a:solidFill>
                <a:uFillTx/>
                <a:latin typeface="Arial"/>
              </a:rPr>
              <a:t>x:Type </a:t>
            </a:r>
            <a:r>
              <a:rPr b="0" lang="en-US" sz="2100" strike="noStrike" u="none">
                <a:solidFill>
                  <a:schemeClr val="dk1"/>
                </a:solidFill>
                <a:uFillTx/>
                <a:latin typeface="Arial"/>
              </a:rPr>
              <a:t>: To specify the type </a:t>
            </a:r>
            <a:endParaRPr b="0" lang="en-US" sz="2100" strike="noStrike" u="none">
              <a:solidFill>
                <a:srgbClr val="000000"/>
              </a:solidFill>
              <a:uFillTx/>
              <a:latin typeface="Arial"/>
            </a:endParaRPr>
          </a:p>
          <a:p>
            <a:pPr marL="514440" indent="-230040" algn="just" defTabSz="914400">
              <a:lnSpc>
                <a:spcPct val="100000"/>
              </a:lnSpc>
              <a:buClr>
                <a:srgbClr val="973735"/>
              </a:buClr>
              <a:buSzPct val="70000"/>
              <a:buFont typeface="Wingdings" charset="2"/>
              <a:buChar char=""/>
              <a:tabLst>
                <a:tab algn="l" pos="241200"/>
              </a:tabLst>
            </a:pPr>
            <a:r>
              <a:rPr b="1" lang="en-US" sz="2100" strike="noStrike" u="none">
                <a:solidFill>
                  <a:schemeClr val="dk1"/>
                </a:solidFill>
                <a:uFillTx/>
                <a:latin typeface="Arial"/>
              </a:rPr>
              <a:t>x:Null</a:t>
            </a:r>
            <a:r>
              <a:rPr b="0" lang="en-US" sz="2100" strike="noStrike" u="none">
                <a:solidFill>
                  <a:schemeClr val="dk1"/>
                </a:solidFill>
                <a:uFillTx/>
                <a:latin typeface="Arial"/>
              </a:rPr>
              <a:t>: To assign a null value</a:t>
            </a:r>
            <a:endParaRPr b="0" lang="en-US" sz="2100" strike="noStrike" u="none">
              <a:solidFill>
                <a:srgbClr val="000000"/>
              </a:solidFill>
              <a:uFillTx/>
              <a:latin typeface="Arial"/>
            </a:endParaRPr>
          </a:p>
          <a:p>
            <a:pPr marL="514440" indent="-230040" algn="just" defTabSz="914400">
              <a:lnSpc>
                <a:spcPct val="100000"/>
              </a:lnSpc>
              <a:buClr>
                <a:srgbClr val="973735"/>
              </a:buClr>
              <a:buSzPct val="70000"/>
              <a:buFont typeface="Wingdings" charset="2"/>
              <a:buChar char=""/>
              <a:tabLst>
                <a:tab algn="l" pos="241200"/>
              </a:tabLst>
            </a:pPr>
            <a:r>
              <a:rPr b="1" lang="en-US" sz="2100" strike="noStrike" u="none">
                <a:solidFill>
                  <a:schemeClr val="dk1"/>
                </a:solidFill>
                <a:uFillTx/>
                <a:latin typeface="Arial"/>
              </a:rPr>
              <a:t>x:Class</a:t>
            </a:r>
            <a:r>
              <a:rPr b="0" lang="en-US" sz="2100" strike="noStrike" u="none">
                <a:solidFill>
                  <a:schemeClr val="dk1"/>
                </a:solidFill>
                <a:uFillTx/>
                <a:latin typeface="Arial"/>
              </a:rPr>
              <a:t>: Specifies the related code-behind file. Here, </a:t>
            </a:r>
            <a:r>
              <a:rPr b="0" lang="en-US" sz="2100" strike="noStrike" u="none">
                <a:solidFill>
                  <a:srgbClr val="0000ff"/>
                </a:solidFill>
                <a:uFillTx/>
                <a:latin typeface="Arial"/>
              </a:rPr>
              <a:t>MyWPFApp</a:t>
            </a:r>
            <a:r>
              <a:rPr b="0" lang="en-US" sz="2100" strike="noStrike" u="none">
                <a:solidFill>
                  <a:schemeClr val="dk1"/>
                </a:solidFill>
                <a:uFillTx/>
                <a:latin typeface="Arial"/>
              </a:rPr>
              <a:t> is the name of an application and </a:t>
            </a:r>
            <a:r>
              <a:rPr b="0" lang="en-US" sz="2100" strike="noStrike" u="none">
                <a:solidFill>
                  <a:srgbClr val="0000ff"/>
                </a:solidFill>
                <a:uFillTx/>
                <a:latin typeface="Arial"/>
              </a:rPr>
              <a:t>MyWin</a:t>
            </a:r>
            <a:r>
              <a:rPr b="0" lang="en-US" sz="2100" strike="noStrike" u="none">
                <a:solidFill>
                  <a:schemeClr val="dk1"/>
                </a:solidFill>
                <a:uFillTx/>
                <a:latin typeface="Arial"/>
              </a:rPr>
              <a:t> is the name of the class that binds the XAML file with the related codebehind file </a:t>
            </a:r>
            <a:endParaRPr b="0" lang="en-US" sz="2100" strike="noStrike" u="none">
              <a:solidFill>
                <a:srgbClr val="000000"/>
              </a:solidFill>
              <a:uFillTx/>
              <a:latin typeface="Arial"/>
            </a:endParaRPr>
          </a:p>
          <a:p>
            <a:pPr marL="514440" indent="-230040" algn="just" defTabSz="914400">
              <a:lnSpc>
                <a:spcPct val="100000"/>
              </a:lnSpc>
              <a:buClr>
                <a:srgbClr val="973735"/>
              </a:buClr>
              <a:buSzPct val="70000"/>
              <a:buFont typeface="Wingdings" charset="2"/>
              <a:buChar char=""/>
              <a:tabLst>
                <a:tab algn="l" pos="241200"/>
              </a:tabLst>
            </a:pPr>
            <a:r>
              <a:rPr b="1" lang="en-US" sz="2100" strike="noStrike" u="none">
                <a:solidFill>
                  <a:schemeClr val="dk1"/>
                </a:solidFill>
                <a:uFillTx/>
                <a:latin typeface="Arial"/>
              </a:rPr>
              <a:t>Title</a:t>
            </a:r>
            <a:r>
              <a:rPr b="0" lang="en-US" sz="2100" strike="noStrike" u="none">
                <a:solidFill>
                  <a:schemeClr val="dk1"/>
                </a:solidFill>
                <a:uFillTx/>
                <a:latin typeface="Arial"/>
              </a:rPr>
              <a:t>: The title of the window </a:t>
            </a:r>
            <a:endParaRPr b="0" lang="en-US" sz="2100" strike="noStrike" u="none">
              <a:solidFill>
                <a:srgbClr val="000000"/>
              </a:solidFill>
              <a:uFillTx/>
              <a:latin typeface="Arial"/>
            </a:endParaRPr>
          </a:p>
          <a:p>
            <a:pPr marL="514440" indent="-230040" algn="just" defTabSz="914400">
              <a:lnSpc>
                <a:spcPct val="100000"/>
              </a:lnSpc>
              <a:buClr>
                <a:srgbClr val="973735"/>
              </a:buClr>
              <a:buSzPct val="70000"/>
              <a:buFont typeface="Wingdings" charset="2"/>
              <a:buChar char=""/>
              <a:tabLst>
                <a:tab algn="l" pos="241200"/>
              </a:tabLst>
            </a:pPr>
            <a:r>
              <a:rPr b="1" lang="en-US" sz="2100" strike="noStrike" u="none">
                <a:solidFill>
                  <a:schemeClr val="dk1"/>
                </a:solidFill>
                <a:uFillTx/>
                <a:latin typeface="Arial"/>
              </a:rPr>
              <a:t>Grid</a:t>
            </a:r>
            <a:r>
              <a:rPr b="0" lang="en-US" sz="2100" strike="noStrike" u="none">
                <a:solidFill>
                  <a:schemeClr val="dk1"/>
                </a:solidFill>
                <a:uFillTx/>
                <a:latin typeface="Arial"/>
              </a:rPr>
              <a:t>: Displays tabular data in a row and column format</a:t>
            </a:r>
            <a:endParaRPr b="0" lang="en-US" sz="21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Num" idx="49"/>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B5C7F386-1133-4D52-993A-15990E342B3F}" type="slidenum">
              <a:rPr b="0" lang="en-US" sz="1200" strike="noStrike" u="none">
                <a:solidFill>
                  <a:schemeClr val="dk1">
                    <a:tint val="75000"/>
                  </a:schemeClr>
                </a:solidFill>
                <a:uFillTx/>
                <a:latin typeface="Arial"/>
              </a:rPr>
              <a:t>30</a:t>
            </a:fld>
            <a:endParaRPr b="0" lang="en-US" sz="1200" strike="noStrike" u="none">
              <a:solidFill>
                <a:srgbClr val="000000"/>
              </a:solidFill>
              <a:uFillTx/>
              <a:latin typeface="Times New Roman"/>
            </a:endParaRPr>
          </a:p>
        </p:txBody>
      </p:sp>
      <p:sp>
        <p:nvSpPr>
          <p:cNvPr id="214"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Attributes in XAML</a:t>
            </a:r>
            <a:endParaRPr b="0" lang="en-US" sz="4000" strike="noStrike" u="none">
              <a:solidFill>
                <a:schemeClr val="dk1"/>
              </a:solidFill>
              <a:uFillTx/>
              <a:latin typeface="Arial"/>
            </a:endParaRPr>
          </a:p>
        </p:txBody>
      </p:sp>
      <p:sp>
        <p:nvSpPr>
          <p:cNvPr id="215" name="TextBox 6"/>
          <p:cNvSpPr/>
          <p:nvPr/>
        </p:nvSpPr>
        <p:spPr>
          <a:xfrm>
            <a:off x="-20880" y="1488960"/>
            <a:ext cx="11865960" cy="292428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rPr>
              <a:t>The attribute element assigns the names for an event or value to the property</a:t>
            </a:r>
            <a:endParaRPr b="0" lang="en-US" sz="2600" strike="noStrike" u="none">
              <a:solidFill>
                <a:srgbClr val="000000"/>
              </a:solidFill>
              <a:uFillTx/>
              <a:latin typeface="Arial"/>
            </a:endParaRPr>
          </a:p>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rPr>
              <a:t>The attribute is mentioned using attribute name, an assignment operator, and the value of the attribute in quotation marks (“”)</a:t>
            </a:r>
            <a:endParaRPr b="0" lang="en-US" sz="2600" strike="noStrike" u="none">
              <a:solidFill>
                <a:srgbClr val="000000"/>
              </a:solidFill>
              <a:uFillTx/>
              <a:latin typeface="Arial"/>
            </a:endParaRPr>
          </a:p>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rPr>
              <a:t>The attributes are of two types</a:t>
            </a:r>
            <a:endParaRPr b="0" lang="en-US" sz="2600" strike="noStrike" u="none">
              <a:solidFill>
                <a:srgbClr val="000000"/>
              </a:solidFill>
              <a:uFillTx/>
              <a:latin typeface="Arial"/>
            </a:endParaRPr>
          </a:p>
          <a:p>
            <a:pPr marL="514440" indent="-230040" algn="just" defTabSz="914400">
              <a:lnSpc>
                <a:spcPct val="100000"/>
              </a:lnSpc>
              <a:spcBef>
                <a:spcPts val="601"/>
              </a:spcBef>
              <a:spcAft>
                <a:spcPts val="601"/>
              </a:spcAft>
              <a:buClr>
                <a:srgbClr val="973735"/>
              </a:buClr>
              <a:buSzPct val="70000"/>
              <a:buFont typeface="Wingdings" charset="2"/>
              <a:buChar char=""/>
              <a:tabLst>
                <a:tab algn="l" pos="241200"/>
              </a:tabLst>
            </a:pPr>
            <a:r>
              <a:rPr b="0" lang="en-US" sz="2100" strike="noStrike" u="none">
                <a:solidFill>
                  <a:schemeClr val="dk1"/>
                </a:solidFill>
                <a:uFillTx/>
                <a:latin typeface="Arial"/>
              </a:rPr>
              <a:t>Property Attribute which defines properties for the element </a:t>
            </a:r>
            <a:endParaRPr b="0" lang="en-US" sz="2100" strike="noStrike" u="none">
              <a:solidFill>
                <a:srgbClr val="000000"/>
              </a:solidFill>
              <a:uFillTx/>
              <a:latin typeface="Arial"/>
            </a:endParaRPr>
          </a:p>
          <a:p>
            <a:pPr marL="514440" indent="-230040" algn="just" defTabSz="914400">
              <a:lnSpc>
                <a:spcPct val="100000"/>
              </a:lnSpc>
              <a:spcBef>
                <a:spcPts val="601"/>
              </a:spcBef>
              <a:spcAft>
                <a:spcPts val="601"/>
              </a:spcAft>
              <a:buClr>
                <a:srgbClr val="973735"/>
              </a:buClr>
              <a:buSzPct val="70000"/>
              <a:buFont typeface="Wingdings" charset="2"/>
              <a:buChar char=""/>
              <a:tabLst>
                <a:tab algn="l" pos="241200"/>
              </a:tabLst>
            </a:pPr>
            <a:r>
              <a:rPr b="0" lang="en-US" sz="2100" strike="noStrike" u="none">
                <a:solidFill>
                  <a:schemeClr val="dk1"/>
                </a:solidFill>
                <a:uFillTx/>
                <a:latin typeface="Arial"/>
              </a:rPr>
              <a:t>Event Attribute which specifies handler for the element</a:t>
            </a:r>
            <a:endParaRPr b="0" lang="en-US" sz="2100" strike="noStrike" u="none">
              <a:solidFill>
                <a:srgbClr val="000000"/>
              </a:solidFill>
              <a:uFillTx/>
              <a:latin typeface="Arial"/>
            </a:endParaRPr>
          </a:p>
        </p:txBody>
      </p:sp>
      <p:sp>
        <p:nvSpPr>
          <p:cNvPr id="216" name="Text Box 4"/>
          <p:cNvSpPr/>
          <p:nvPr/>
        </p:nvSpPr>
        <p:spPr>
          <a:xfrm>
            <a:off x="997560" y="4745160"/>
            <a:ext cx="2212920" cy="439920"/>
          </a:xfrm>
          <a:prstGeom prst="rect">
            <a:avLst/>
          </a:prstGeom>
          <a:solidFill>
            <a:srgbClr val="00b050"/>
          </a:solidFill>
          <a:ln w="0">
            <a:solidFill>
              <a:srgbClr val="ffff00"/>
            </a:solidFill>
          </a:ln>
        </p:spPr>
        <p:style>
          <a:lnRef idx="0"/>
          <a:fillRef idx="0"/>
          <a:effectRef idx="0"/>
          <a:fontRef idx="minor"/>
        </p:style>
        <p:txBody>
          <a:bodyPr lIns="90000" rIns="90000" tIns="45000" bIns="45000" anchor="t">
            <a:spAutoFit/>
          </a:bodyPr>
          <a:p>
            <a:pPr algn="ctr" defTabSz="914400">
              <a:lnSpc>
                <a:spcPct val="100000"/>
              </a:lnSpc>
            </a:pPr>
            <a:r>
              <a:rPr b="0" lang="en-US" sz="2300" strike="noStrike" u="none">
                <a:solidFill>
                  <a:schemeClr val="lt1"/>
                </a:solidFill>
                <a:uFillTx/>
                <a:latin typeface="Arial"/>
              </a:rPr>
              <a:t>Syntax</a:t>
            </a:r>
            <a:endParaRPr b="0" lang="en-US" sz="2300" strike="noStrike" u="none">
              <a:solidFill>
                <a:srgbClr val="ffffff"/>
              </a:solidFill>
              <a:uFillTx/>
              <a:latin typeface="Arial"/>
            </a:endParaRPr>
          </a:p>
        </p:txBody>
      </p:sp>
      <p:sp>
        <p:nvSpPr>
          <p:cNvPr id="217" name="Text Box 6"/>
          <p:cNvSpPr/>
          <p:nvPr/>
        </p:nvSpPr>
        <p:spPr>
          <a:xfrm>
            <a:off x="3311280" y="4746240"/>
            <a:ext cx="7848360" cy="446040"/>
          </a:xfrm>
          <a:prstGeom prst="rect">
            <a:avLst/>
          </a:prstGeom>
          <a:solidFill>
            <a:schemeClr val="accent6">
              <a:lumMod val="40000"/>
              <a:lumOff val="60000"/>
              <a:alpha val="40000"/>
            </a:schemeClr>
          </a:solidFill>
          <a:ln w="12700">
            <a:solidFill>
              <a:srgbClr val="000000"/>
            </a:solidFill>
            <a:miter/>
          </a:ln>
        </p:spPr>
        <p:style>
          <a:lnRef idx="0"/>
          <a:fillRef idx="0"/>
          <a:effectRef idx="0"/>
          <a:fontRef idx="minor"/>
        </p:style>
        <p:txBody>
          <a:bodyPr lIns="90000" rIns="90000" tIns="45000" bIns="45000" anchor="t">
            <a:noAutofit/>
          </a:bodyPr>
          <a:p>
            <a:pPr defTabSz="914400">
              <a:lnSpc>
                <a:spcPct val="100000"/>
              </a:lnSpc>
            </a:pPr>
            <a:r>
              <a:rPr b="0" lang="en-US" sz="2300" strike="noStrike" u="none">
                <a:solidFill>
                  <a:schemeClr val="dk1"/>
                </a:solidFill>
                <a:uFillTx/>
                <a:latin typeface="Arial"/>
              </a:rPr>
              <a:t>&lt;...attribute_name="value"...&gt;</a:t>
            </a:r>
            <a:endParaRPr b="0" lang="en-US" sz="2300" strike="noStrike" u="none">
              <a:solidFill>
                <a:srgbClr val="000000"/>
              </a:solidFill>
              <a:uFillTx/>
              <a:latin typeface="Arial"/>
            </a:endParaRPr>
          </a:p>
        </p:txBody>
      </p:sp>
      <p:sp>
        <p:nvSpPr>
          <p:cNvPr id="218" name="TextBox 11"/>
          <p:cNvSpPr/>
          <p:nvPr/>
        </p:nvSpPr>
        <p:spPr>
          <a:xfrm>
            <a:off x="997560" y="5675040"/>
            <a:ext cx="10162080" cy="394560"/>
          </a:xfrm>
          <a:prstGeom prst="rect">
            <a:avLst/>
          </a:prstGeom>
          <a:noFill/>
          <a:ln w="19050">
            <a:solidFill>
              <a:srgbClr val="ff0000"/>
            </a:solidFill>
            <a:round/>
          </a:ln>
        </p:spPr>
        <p:style>
          <a:lnRef idx="0"/>
          <a:fillRef idx="0"/>
          <a:effectRef idx="0"/>
          <a:fontRef idx="minor"/>
        </p:style>
        <p:txBody>
          <a:bodyPr lIns="90000" rIns="90000" tIns="45000" bIns="45000" anchor="t">
            <a:spAutoFit/>
          </a:bodyPr>
          <a:p>
            <a:pPr defTabSz="914400">
              <a:lnSpc>
                <a:spcPct val="100000"/>
              </a:lnSpc>
            </a:pPr>
            <a:r>
              <a:rPr b="0" lang="en-US" sz="2000" strike="noStrike" u="none">
                <a:solidFill>
                  <a:srgbClr val="0101fd"/>
                </a:solidFill>
                <a:uFillTx/>
                <a:latin typeface="Consolas"/>
              </a:rPr>
              <a:t>&lt;Button </a:t>
            </a:r>
            <a:r>
              <a:rPr b="0" lang="en-US" sz="2000" strike="noStrike" u="none">
                <a:solidFill>
                  <a:srgbClr val="0451a5"/>
                </a:solidFill>
                <a:uFillTx/>
                <a:latin typeface="Consolas"/>
              </a:rPr>
              <a:t>Background</a:t>
            </a:r>
            <a:r>
              <a:rPr b="0" lang="en-US" sz="2000" strike="noStrike" u="none">
                <a:solidFill>
                  <a:srgbClr val="0101fd"/>
                </a:solidFill>
                <a:uFillTx/>
                <a:latin typeface="Consolas"/>
              </a:rPr>
              <a:t>=</a:t>
            </a:r>
            <a:r>
              <a:rPr b="0" lang="en-US" sz="2000" strike="noStrike" u="none">
                <a:solidFill>
                  <a:srgbClr val="a31515"/>
                </a:solidFill>
                <a:uFillTx/>
                <a:latin typeface="Consolas"/>
              </a:rPr>
              <a:t>"Blue"</a:t>
            </a:r>
            <a:r>
              <a:rPr b="0" lang="en-US" sz="2000" strike="noStrike" u="none">
                <a:solidFill>
                  <a:srgbClr val="0101fd"/>
                </a:solidFill>
                <a:uFillTx/>
                <a:latin typeface="Consolas"/>
              </a:rPr>
              <a:t> </a:t>
            </a:r>
            <a:r>
              <a:rPr b="0" lang="en-US" sz="2000" strike="noStrike" u="none">
                <a:solidFill>
                  <a:srgbClr val="0451a5"/>
                </a:solidFill>
                <a:uFillTx/>
                <a:latin typeface="Consolas"/>
              </a:rPr>
              <a:t>Foreground</a:t>
            </a:r>
            <a:r>
              <a:rPr b="0" lang="en-US" sz="2000" strike="noStrike" u="none">
                <a:solidFill>
                  <a:srgbClr val="0101fd"/>
                </a:solidFill>
                <a:uFillTx/>
                <a:latin typeface="Consolas"/>
              </a:rPr>
              <a:t>=</a:t>
            </a:r>
            <a:r>
              <a:rPr b="0" lang="en-US" sz="2000" strike="noStrike" u="none">
                <a:solidFill>
                  <a:srgbClr val="a31515"/>
                </a:solidFill>
                <a:uFillTx/>
                <a:latin typeface="Consolas"/>
              </a:rPr>
              <a:t>"Red"</a:t>
            </a:r>
            <a:r>
              <a:rPr b="0" lang="en-US" sz="2000" strike="noStrike" u="none">
                <a:solidFill>
                  <a:srgbClr val="0101fd"/>
                </a:solidFill>
                <a:uFillTx/>
                <a:latin typeface="Consolas"/>
              </a:rPr>
              <a:t> </a:t>
            </a:r>
            <a:r>
              <a:rPr b="0" lang="en-US" sz="2000" strike="noStrike" u="none">
                <a:solidFill>
                  <a:srgbClr val="0451a5"/>
                </a:solidFill>
                <a:uFillTx/>
                <a:latin typeface="Consolas"/>
              </a:rPr>
              <a:t>Content</a:t>
            </a:r>
            <a:r>
              <a:rPr b="0" lang="en-US" sz="2000" strike="noStrike" u="none">
                <a:solidFill>
                  <a:srgbClr val="0101fd"/>
                </a:solidFill>
                <a:uFillTx/>
                <a:latin typeface="Consolas"/>
              </a:rPr>
              <a:t>=</a:t>
            </a:r>
            <a:r>
              <a:rPr b="0" lang="en-US" sz="2000" strike="noStrike" u="none">
                <a:solidFill>
                  <a:srgbClr val="a31515"/>
                </a:solidFill>
                <a:uFillTx/>
                <a:latin typeface="Consolas"/>
              </a:rPr>
              <a:t>"This is a button"</a:t>
            </a:r>
            <a:r>
              <a:rPr b="0" lang="en-US" sz="2000" strike="noStrike" u="none">
                <a:solidFill>
                  <a:srgbClr val="0101fd"/>
                </a:solidFill>
                <a:uFillTx/>
                <a:latin typeface="Consolas"/>
              </a:rPr>
              <a:t>/&gt;</a:t>
            </a:r>
            <a:endParaRPr b="0" lang="en-US"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Num" idx="50"/>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38E2F4F5-CA98-4348-9FDF-2E88DE34FEF5}" type="slidenum">
              <a:rPr b="0" lang="en-US" sz="1200" strike="noStrike" u="none">
                <a:solidFill>
                  <a:schemeClr val="dk1">
                    <a:tint val="75000"/>
                  </a:schemeClr>
                </a:solidFill>
                <a:uFillTx/>
                <a:latin typeface="Arial"/>
              </a:rPr>
              <a:t>30</a:t>
            </a:fld>
            <a:endParaRPr b="0" lang="en-US" sz="1200" strike="noStrike" u="none">
              <a:solidFill>
                <a:srgbClr val="000000"/>
              </a:solidFill>
              <a:uFillTx/>
              <a:latin typeface="Times New Roman"/>
            </a:endParaRPr>
          </a:p>
        </p:txBody>
      </p:sp>
      <p:sp>
        <p:nvSpPr>
          <p:cNvPr id="220"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Elements in XAML</a:t>
            </a:r>
            <a:endParaRPr b="0" lang="en-US" sz="4000" strike="noStrike" u="none">
              <a:solidFill>
                <a:schemeClr val="dk1"/>
              </a:solidFill>
              <a:uFillTx/>
              <a:latin typeface="Arial"/>
            </a:endParaRPr>
          </a:p>
        </p:txBody>
      </p:sp>
      <p:sp>
        <p:nvSpPr>
          <p:cNvPr id="221" name="Rectangle 3"/>
          <p:cNvSpPr/>
          <p:nvPr/>
        </p:nvSpPr>
        <p:spPr>
          <a:xfrm>
            <a:off x="-66240" y="1365840"/>
            <a:ext cx="12278880" cy="1999440"/>
          </a:xfrm>
          <a:prstGeom prst="rect">
            <a:avLst/>
          </a:prstGeom>
          <a:noFill/>
          <a:ln w="0">
            <a:noFill/>
          </a:ln>
        </p:spPr>
        <p:style>
          <a:lnRef idx="0"/>
          <a:fillRef idx="0"/>
          <a:effectRef idx="0"/>
          <a:fontRef idx="minor"/>
        </p:style>
        <p:txBody>
          <a:bodyPr lIns="90000" rIns="90000" tIns="45000" bIns="45000" anchor="t">
            <a:noAutofit/>
          </a:bodyPr>
          <a:p>
            <a:pPr marL="343080" indent="-343080" algn="just" defTabSz="914400">
              <a:lnSpc>
                <a:spcPct val="100000"/>
              </a:lnSpc>
              <a:spcBef>
                <a:spcPts val="300"/>
              </a:spcBef>
              <a:spcAft>
                <a:spcPts val="300"/>
              </a:spcAft>
              <a:buClr>
                <a:srgbClr val="973735"/>
              </a:buClr>
              <a:buSzPct val="50000"/>
              <a:buFont typeface="Wingdings" charset="2"/>
              <a:buChar char=""/>
              <a:tabLst>
                <a:tab algn="l" pos="241200"/>
              </a:tabLst>
            </a:pPr>
            <a:r>
              <a:rPr b="0" lang="en-US" sz="2600" strike="noStrike" u="none">
                <a:solidFill>
                  <a:srgbClr val="111111"/>
                </a:solidFill>
                <a:uFillTx/>
                <a:latin typeface="Arial"/>
              </a:rPr>
              <a:t>An XAML element instantiates a Core Common Language Runtime (Core CLR) class. The syntax of declaring elements is the same as element syntax of markup languages such as HTML,  included tw</a:t>
            </a:r>
            <a:r>
              <a:rPr b="0" lang="en-US" sz="2600" strike="noStrike" u="none">
                <a:solidFill>
                  <a:schemeClr val="dk1"/>
                </a:solidFill>
                <a:uFillTx/>
                <a:latin typeface="Arial"/>
              </a:rPr>
              <a:t>o types: </a:t>
            </a:r>
            <a:endParaRPr b="0" lang="en-US" sz="2600" strike="noStrike" u="none">
              <a:solidFill>
                <a:srgbClr val="000000"/>
              </a:solidFill>
              <a:uFillTx/>
              <a:latin typeface="Arial"/>
            </a:endParaRPr>
          </a:p>
          <a:p>
            <a:pPr lvl="1" marL="514440" indent="-230040" algn="just" defTabSz="914400">
              <a:lnSpc>
                <a:spcPct val="100000"/>
              </a:lnSpc>
              <a:spcBef>
                <a:spcPts val="300"/>
              </a:spcBef>
              <a:spcAft>
                <a:spcPts val="300"/>
              </a:spcAft>
              <a:buClr>
                <a:srgbClr val="973735"/>
              </a:buClr>
              <a:buSzPct val="70000"/>
              <a:buFont typeface="Wingdings" charset="2"/>
              <a:buChar char=""/>
              <a:tabLst>
                <a:tab algn="l" pos="241200"/>
              </a:tabLst>
            </a:pPr>
            <a:r>
              <a:rPr b="0" lang="en-US" sz="2300" strike="noStrike" u="none">
                <a:solidFill>
                  <a:schemeClr val="dk1"/>
                </a:solidFill>
                <a:uFillTx/>
                <a:latin typeface="Arial"/>
              </a:rPr>
              <a:t>Property element: enables to assign other element as a value of a property</a:t>
            </a:r>
            <a:endParaRPr b="0" lang="en-US" sz="2300" strike="noStrike" u="none">
              <a:solidFill>
                <a:srgbClr val="000000"/>
              </a:solidFill>
              <a:uFillTx/>
              <a:latin typeface="Arial"/>
            </a:endParaRPr>
          </a:p>
          <a:p>
            <a:pPr lvl="1" marL="514440" indent="-230040" algn="just" defTabSz="914400">
              <a:lnSpc>
                <a:spcPct val="100000"/>
              </a:lnSpc>
              <a:spcBef>
                <a:spcPts val="300"/>
              </a:spcBef>
              <a:spcAft>
                <a:spcPts val="300"/>
              </a:spcAft>
              <a:buClr>
                <a:srgbClr val="973735"/>
              </a:buClr>
              <a:buSzPct val="70000"/>
              <a:buFont typeface="Wingdings" charset="2"/>
              <a:buChar char=""/>
              <a:tabLst>
                <a:tab algn="l" pos="241200"/>
              </a:tabLst>
            </a:pPr>
            <a:r>
              <a:rPr b="0" lang="en-US" sz="2300" strike="noStrike" u="none">
                <a:solidFill>
                  <a:schemeClr val="dk1"/>
                </a:solidFill>
                <a:uFillTx/>
                <a:latin typeface="Arial"/>
              </a:rPr>
              <a:t>Event element: handles an event of the control</a:t>
            </a:r>
            <a:endParaRPr b="0" lang="en-US" sz="2300" strike="noStrike" u="none">
              <a:solidFill>
                <a:srgbClr val="000000"/>
              </a:solidFill>
              <a:uFillTx/>
              <a:latin typeface="Arial"/>
            </a:endParaRPr>
          </a:p>
          <a:p>
            <a:pPr defTabSz="914400">
              <a:lnSpc>
                <a:spcPct val="100000"/>
              </a:lnSpc>
              <a:spcBef>
                <a:spcPts val="300"/>
              </a:spcBef>
              <a:spcAft>
                <a:spcPts val="300"/>
              </a:spcAft>
              <a:tabLst>
                <a:tab algn="l" pos="241200"/>
              </a:tabLst>
            </a:pPr>
            <a:endParaRPr b="0" lang="en-US" sz="2800" strike="noStrike" u="none">
              <a:solidFill>
                <a:srgbClr val="000000"/>
              </a:solidFill>
              <a:uFillTx/>
              <a:latin typeface="Arial"/>
            </a:endParaRPr>
          </a:p>
        </p:txBody>
      </p:sp>
      <p:sp>
        <p:nvSpPr>
          <p:cNvPr id="222" name="Text Box 4"/>
          <p:cNvSpPr/>
          <p:nvPr/>
        </p:nvSpPr>
        <p:spPr>
          <a:xfrm>
            <a:off x="664200" y="3437280"/>
            <a:ext cx="3428640" cy="394560"/>
          </a:xfrm>
          <a:prstGeom prst="rect">
            <a:avLst/>
          </a:prstGeom>
          <a:solidFill>
            <a:srgbClr val="00b050"/>
          </a:solidFill>
          <a:ln w="0">
            <a:solidFill>
              <a:srgbClr val="ffff00"/>
            </a:solidFill>
          </a:ln>
        </p:spPr>
        <p:style>
          <a:lnRef idx="0"/>
          <a:fillRef idx="0"/>
          <a:effectRef idx="0"/>
          <a:fontRef idx="minor"/>
        </p:style>
        <p:txBody>
          <a:bodyPr lIns="90000" rIns="90000" tIns="45000" bIns="45000" anchor="t">
            <a:spAutoFit/>
          </a:bodyPr>
          <a:p>
            <a:pPr algn="ctr" defTabSz="914400">
              <a:lnSpc>
                <a:spcPct val="100000"/>
              </a:lnSpc>
            </a:pPr>
            <a:r>
              <a:rPr b="0" lang="en-US" sz="2000" strike="noStrike" u="none">
                <a:solidFill>
                  <a:schemeClr val="lt1"/>
                </a:solidFill>
                <a:uFillTx/>
                <a:latin typeface="Tahoma"/>
              </a:rPr>
              <a:t>Syntax – Property Element</a:t>
            </a:r>
            <a:endParaRPr b="0" lang="en-US" sz="2000" strike="noStrike" u="none">
              <a:solidFill>
                <a:srgbClr val="ffffff"/>
              </a:solidFill>
              <a:uFillTx/>
              <a:latin typeface="Arial"/>
            </a:endParaRPr>
          </a:p>
        </p:txBody>
      </p:sp>
      <p:sp>
        <p:nvSpPr>
          <p:cNvPr id="223" name="Text Box 6"/>
          <p:cNvSpPr/>
          <p:nvPr/>
        </p:nvSpPr>
        <p:spPr>
          <a:xfrm>
            <a:off x="4101120" y="3447720"/>
            <a:ext cx="7359840" cy="380520"/>
          </a:xfrm>
          <a:prstGeom prst="rect">
            <a:avLst/>
          </a:prstGeom>
          <a:solidFill>
            <a:schemeClr val="accent6">
              <a:lumMod val="40000"/>
              <a:lumOff val="60000"/>
              <a:alpha val="40000"/>
            </a:schemeClr>
          </a:solidFill>
          <a:ln w="12700">
            <a:solidFill>
              <a:srgbClr val="000000"/>
            </a:solidFill>
            <a:miter/>
          </a:ln>
        </p:spPr>
        <p:style>
          <a:lnRef idx="0"/>
          <a:fillRef idx="0"/>
          <a:effectRef idx="0"/>
          <a:fontRef idx="minor"/>
        </p:style>
        <p:txBody>
          <a:bodyPr lIns="90000" rIns="90000" tIns="45000" bIns="45000" anchor="t">
            <a:noAutofit/>
          </a:bodyPr>
          <a:p>
            <a:pPr defTabSz="914400">
              <a:lnSpc>
                <a:spcPct val="100000"/>
              </a:lnSpc>
            </a:pPr>
            <a:r>
              <a:rPr b="0" lang="en-US" sz="2000" strike="noStrike" u="none">
                <a:solidFill>
                  <a:schemeClr val="dk1"/>
                </a:solidFill>
                <a:uFillTx/>
                <a:latin typeface="Arial"/>
              </a:rPr>
              <a:t>&lt;typeName.propertyName&gt;...&lt;/typeName.propertyName &gt;</a:t>
            </a:r>
            <a:endParaRPr b="0" lang="en-US" sz="2000" strike="noStrike" u="none">
              <a:solidFill>
                <a:srgbClr val="000000"/>
              </a:solidFill>
              <a:uFillTx/>
              <a:latin typeface="Arial"/>
            </a:endParaRPr>
          </a:p>
        </p:txBody>
      </p:sp>
      <p:sp>
        <p:nvSpPr>
          <p:cNvPr id="224" name="Text Box 4"/>
          <p:cNvSpPr/>
          <p:nvPr/>
        </p:nvSpPr>
        <p:spPr>
          <a:xfrm>
            <a:off x="661680" y="5081400"/>
            <a:ext cx="3431520" cy="394560"/>
          </a:xfrm>
          <a:prstGeom prst="rect">
            <a:avLst/>
          </a:prstGeom>
          <a:solidFill>
            <a:srgbClr val="00b050"/>
          </a:solidFill>
          <a:ln w="0">
            <a:solidFill>
              <a:srgbClr val="ffff00"/>
            </a:solidFill>
          </a:ln>
        </p:spPr>
        <p:style>
          <a:lnRef idx="0"/>
          <a:fillRef idx="0"/>
          <a:effectRef idx="0"/>
          <a:fontRef idx="minor"/>
        </p:style>
        <p:txBody>
          <a:bodyPr lIns="90000" rIns="90000" tIns="45000" bIns="45000" anchor="t">
            <a:spAutoFit/>
          </a:bodyPr>
          <a:p>
            <a:pPr algn="ctr" defTabSz="914400">
              <a:lnSpc>
                <a:spcPct val="100000"/>
              </a:lnSpc>
            </a:pPr>
            <a:r>
              <a:rPr b="0" lang="en-US" sz="2000" strike="noStrike" u="none">
                <a:solidFill>
                  <a:schemeClr val="lt1"/>
                </a:solidFill>
                <a:uFillTx/>
                <a:latin typeface="Arial"/>
              </a:rPr>
              <a:t>Syntax – Event Element</a:t>
            </a:r>
            <a:endParaRPr b="0" lang="en-US" sz="2000" strike="noStrike" u="none">
              <a:solidFill>
                <a:srgbClr val="ffffff"/>
              </a:solidFill>
              <a:uFillTx/>
              <a:latin typeface="Arial"/>
            </a:endParaRPr>
          </a:p>
        </p:txBody>
      </p:sp>
      <p:sp>
        <p:nvSpPr>
          <p:cNvPr id="225" name="Text Box 6"/>
          <p:cNvSpPr/>
          <p:nvPr/>
        </p:nvSpPr>
        <p:spPr>
          <a:xfrm>
            <a:off x="4093920" y="5072040"/>
            <a:ext cx="7335720" cy="399600"/>
          </a:xfrm>
          <a:prstGeom prst="rect">
            <a:avLst/>
          </a:prstGeom>
          <a:solidFill>
            <a:schemeClr val="accent6">
              <a:lumMod val="40000"/>
              <a:lumOff val="60000"/>
              <a:alpha val="40000"/>
            </a:schemeClr>
          </a:solidFill>
          <a:ln w="12700">
            <a:solidFill>
              <a:srgbClr val="000000"/>
            </a:solidFill>
            <a:miter/>
          </a:ln>
        </p:spPr>
        <p:style>
          <a:lnRef idx="0"/>
          <a:fillRef idx="0"/>
          <a:effectRef idx="0"/>
          <a:fontRef idx="minor"/>
        </p:style>
        <p:txBody>
          <a:bodyPr lIns="90000" rIns="90000" tIns="45000" bIns="45000" anchor="t">
            <a:noAutofit/>
          </a:bodyPr>
          <a:p>
            <a:pPr defTabSz="914400">
              <a:lnSpc>
                <a:spcPct val="100000"/>
              </a:lnSpc>
            </a:pPr>
            <a:r>
              <a:rPr b="0" lang="en-US" sz="2000" strike="noStrike" u="none">
                <a:solidFill>
                  <a:schemeClr val="dk1"/>
                </a:solidFill>
                <a:uFillTx/>
                <a:latin typeface="Arial"/>
              </a:rPr>
              <a:t>&lt;typeName event="event handler"&gt;...&lt;/ typeName&gt;</a:t>
            </a:r>
            <a:endParaRPr b="0" lang="en-US" sz="2000" strike="noStrike" u="none">
              <a:solidFill>
                <a:srgbClr val="000000"/>
              </a:solidFill>
              <a:uFillTx/>
              <a:latin typeface="Arial"/>
            </a:endParaRPr>
          </a:p>
        </p:txBody>
      </p:sp>
      <p:sp>
        <p:nvSpPr>
          <p:cNvPr id="226" name="TextBox 11"/>
          <p:cNvSpPr/>
          <p:nvPr/>
        </p:nvSpPr>
        <p:spPr>
          <a:xfrm>
            <a:off x="1205280" y="3859560"/>
            <a:ext cx="9611280" cy="1461240"/>
          </a:xfrm>
          <a:prstGeom prst="rect">
            <a:avLst/>
          </a:prstGeom>
          <a:noFill/>
          <a:ln w="19050">
            <a:solidFill>
              <a:srgbClr val="ff0000"/>
            </a:solidFill>
            <a:round/>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rgbClr val="0101fd"/>
                </a:solidFill>
                <a:uFillTx/>
                <a:latin typeface="Consolas"/>
              </a:rPr>
              <a:t>&lt;Button&gt;</a:t>
            </a:r>
            <a:r>
              <a:rPr b="0" lang="en-US" sz="1800" strike="noStrike" u="none">
                <a:solidFill>
                  <a:srgbClr val="171717"/>
                </a:solidFill>
                <a:uFillTx/>
                <a:latin typeface="Consolas"/>
              </a:rPr>
              <a:t> </a:t>
            </a:r>
            <a:endParaRPr b="0" lang="en-US" sz="1800" strike="noStrike" u="none">
              <a:solidFill>
                <a:srgbClr val="000000"/>
              </a:solidFill>
              <a:uFillTx/>
              <a:latin typeface="Arial"/>
            </a:endParaRPr>
          </a:p>
          <a:p>
            <a:pPr defTabSz="914400">
              <a:lnSpc>
                <a:spcPct val="100000"/>
              </a:lnSpc>
            </a:pPr>
            <a:r>
              <a:rPr b="0" lang="en-US" sz="1800" strike="noStrike" u="none">
                <a:solidFill>
                  <a:srgbClr val="171717"/>
                </a:solidFill>
                <a:uFillTx/>
                <a:latin typeface="Consolas"/>
              </a:rPr>
              <a:t>   </a:t>
            </a:r>
            <a:r>
              <a:rPr b="0" lang="en-US" sz="1800" strike="noStrike" u="none">
                <a:solidFill>
                  <a:srgbClr val="0101fd"/>
                </a:solidFill>
                <a:uFillTx/>
                <a:latin typeface="Consolas"/>
              </a:rPr>
              <a:t>&lt;</a:t>
            </a:r>
            <a:r>
              <a:rPr b="0" i="1" lang="en-US" sz="1800" strike="noStrike" u="none">
                <a:solidFill>
                  <a:srgbClr val="0101fd"/>
                </a:solidFill>
                <a:uFillTx/>
                <a:latin typeface="Consolas"/>
              </a:rPr>
              <a:t>Button.Foreground</a:t>
            </a:r>
            <a:r>
              <a:rPr b="0" lang="en-US" sz="1800" strike="noStrike" u="none">
                <a:solidFill>
                  <a:srgbClr val="0101fd"/>
                </a:solidFill>
                <a:uFillTx/>
                <a:latin typeface="Consolas"/>
              </a:rPr>
              <a:t>&gt;</a:t>
            </a:r>
            <a:r>
              <a:rPr b="0" lang="en-US" sz="1800" strike="noStrike" u="none">
                <a:solidFill>
                  <a:srgbClr val="171717"/>
                </a:solidFill>
                <a:uFillTx/>
                <a:latin typeface="Consolas"/>
              </a:rPr>
              <a:t> </a:t>
            </a:r>
            <a:r>
              <a:rPr b="0" lang="en-US" sz="1800" strike="noStrike" u="none">
                <a:solidFill>
                  <a:srgbClr val="0101fd"/>
                </a:solidFill>
                <a:uFillTx/>
                <a:latin typeface="Consolas"/>
              </a:rPr>
              <a:t>&lt;SolidColorBrush </a:t>
            </a:r>
            <a:r>
              <a:rPr b="0" lang="en-US" sz="1800" strike="noStrike" u="none">
                <a:solidFill>
                  <a:srgbClr val="0451a5"/>
                </a:solidFill>
                <a:uFillTx/>
                <a:latin typeface="Consolas"/>
              </a:rPr>
              <a:t>Color</a:t>
            </a:r>
            <a:r>
              <a:rPr b="0" lang="en-US" sz="1800" strike="noStrike" u="none">
                <a:solidFill>
                  <a:srgbClr val="0101fd"/>
                </a:solidFill>
                <a:uFillTx/>
                <a:latin typeface="Consolas"/>
              </a:rPr>
              <a:t>=</a:t>
            </a:r>
            <a:r>
              <a:rPr b="0" lang="en-US" sz="1800" strike="noStrike" u="none">
                <a:solidFill>
                  <a:srgbClr val="a31515"/>
                </a:solidFill>
                <a:uFillTx/>
                <a:latin typeface="Consolas"/>
              </a:rPr>
              <a:t>"Red"</a:t>
            </a:r>
            <a:r>
              <a:rPr b="0" lang="en-US" sz="1800" strike="noStrike" u="none">
                <a:solidFill>
                  <a:srgbClr val="0101fd"/>
                </a:solidFill>
                <a:uFillTx/>
                <a:latin typeface="Consolas"/>
              </a:rPr>
              <a:t>/&gt;</a:t>
            </a:r>
            <a:r>
              <a:rPr b="0" lang="en-US" sz="1800" strike="noStrike" u="none">
                <a:solidFill>
                  <a:srgbClr val="171717"/>
                </a:solidFill>
                <a:uFillTx/>
                <a:latin typeface="Consolas"/>
              </a:rPr>
              <a:t> </a:t>
            </a:r>
            <a:r>
              <a:rPr b="0" lang="en-US" sz="1800" strike="noStrike" u="none">
                <a:solidFill>
                  <a:srgbClr val="0101fd"/>
                </a:solidFill>
                <a:uFillTx/>
                <a:latin typeface="Consolas"/>
              </a:rPr>
              <a:t>&lt;/</a:t>
            </a:r>
            <a:r>
              <a:rPr b="0" i="1" lang="en-US" sz="1800" strike="noStrike" u="none">
                <a:solidFill>
                  <a:srgbClr val="0101fd"/>
                </a:solidFill>
                <a:uFillTx/>
                <a:latin typeface="Consolas"/>
              </a:rPr>
              <a:t>Button.Foreground</a:t>
            </a:r>
            <a:r>
              <a:rPr b="0" lang="en-US" sz="1800" strike="noStrike" u="none">
                <a:solidFill>
                  <a:srgbClr val="0101fd"/>
                </a:solidFill>
                <a:uFillTx/>
                <a:latin typeface="Consolas"/>
              </a:rPr>
              <a:t>&gt;</a:t>
            </a:r>
            <a:r>
              <a:rPr b="0" lang="en-US" sz="1800" strike="noStrike" u="none">
                <a:solidFill>
                  <a:srgbClr val="171717"/>
                </a:solidFill>
                <a:uFillTx/>
                <a:latin typeface="Consolas"/>
              </a:rPr>
              <a:t>      </a:t>
            </a:r>
            <a:endParaRPr b="0" lang="en-US" sz="1800" strike="noStrike" u="none">
              <a:solidFill>
                <a:srgbClr val="000000"/>
              </a:solidFill>
              <a:uFillTx/>
              <a:latin typeface="Arial"/>
            </a:endParaRPr>
          </a:p>
          <a:p>
            <a:pPr defTabSz="914400">
              <a:lnSpc>
                <a:spcPct val="100000"/>
              </a:lnSpc>
            </a:pPr>
            <a:r>
              <a:rPr b="0" lang="en-US" sz="1800" strike="noStrike" u="none">
                <a:solidFill>
                  <a:srgbClr val="171717"/>
                </a:solidFill>
                <a:uFillTx/>
                <a:latin typeface="Consolas"/>
              </a:rPr>
              <a:t>   </a:t>
            </a:r>
            <a:r>
              <a:rPr b="0" lang="en-US" sz="1800" strike="noStrike" u="none">
                <a:solidFill>
                  <a:srgbClr val="0101fd"/>
                </a:solidFill>
                <a:uFillTx/>
                <a:latin typeface="Consolas"/>
              </a:rPr>
              <a:t>&lt;</a:t>
            </a:r>
            <a:r>
              <a:rPr b="0" i="1" lang="en-US" sz="1800" strike="noStrike" u="none">
                <a:solidFill>
                  <a:srgbClr val="0101fd"/>
                </a:solidFill>
                <a:uFillTx/>
                <a:latin typeface="Consolas"/>
              </a:rPr>
              <a:t>Button.Content</a:t>
            </a:r>
            <a:r>
              <a:rPr b="0" lang="en-US" sz="1800" strike="noStrike" u="none">
                <a:solidFill>
                  <a:srgbClr val="0101fd"/>
                </a:solidFill>
                <a:uFillTx/>
                <a:latin typeface="Consolas"/>
              </a:rPr>
              <a:t>&gt;</a:t>
            </a:r>
            <a:r>
              <a:rPr b="0" lang="en-US" sz="1800" strike="noStrike" u="none">
                <a:solidFill>
                  <a:srgbClr val="171717"/>
                </a:solidFill>
                <a:uFillTx/>
                <a:latin typeface="Consolas"/>
              </a:rPr>
              <a:t> This is a button </a:t>
            </a:r>
            <a:r>
              <a:rPr b="0" lang="en-US" sz="1800" strike="noStrike" u="none">
                <a:solidFill>
                  <a:srgbClr val="0101fd"/>
                </a:solidFill>
                <a:uFillTx/>
                <a:latin typeface="Consolas"/>
              </a:rPr>
              <a:t>&lt;/</a:t>
            </a:r>
            <a:r>
              <a:rPr b="0" i="1" lang="en-US" sz="1800" strike="noStrike" u="none">
                <a:solidFill>
                  <a:srgbClr val="0101fd"/>
                </a:solidFill>
                <a:uFillTx/>
                <a:latin typeface="Consolas"/>
              </a:rPr>
              <a:t>Button.Content</a:t>
            </a:r>
            <a:r>
              <a:rPr b="0" lang="en-US" sz="1800" strike="noStrike" u="none">
                <a:solidFill>
                  <a:srgbClr val="0101fd"/>
                </a:solidFill>
                <a:uFillTx/>
                <a:latin typeface="Consolas"/>
              </a:rPr>
              <a:t>&gt;</a:t>
            </a:r>
            <a:r>
              <a:rPr b="0" lang="en-US" sz="1800" strike="noStrike" u="none">
                <a:solidFill>
                  <a:srgbClr val="171717"/>
                </a:solidFill>
                <a:uFillTx/>
                <a:latin typeface="Consolas"/>
              </a:rPr>
              <a:t> </a:t>
            </a:r>
            <a:endParaRPr b="0" lang="en-US" sz="1800" strike="noStrike" u="none">
              <a:solidFill>
                <a:srgbClr val="000000"/>
              </a:solidFill>
              <a:uFillTx/>
              <a:latin typeface="Arial"/>
            </a:endParaRPr>
          </a:p>
          <a:p>
            <a:pPr defTabSz="914400">
              <a:lnSpc>
                <a:spcPct val="100000"/>
              </a:lnSpc>
            </a:pPr>
            <a:r>
              <a:rPr b="0" lang="en-US" sz="1800" strike="noStrike" u="none">
                <a:solidFill>
                  <a:srgbClr val="0101fd"/>
                </a:solidFill>
                <a:uFillTx/>
                <a:latin typeface="Consolas"/>
              </a:rPr>
              <a:t>&lt;/Button&gt;</a:t>
            </a:r>
            <a:endParaRPr b="0" lang="en-US" sz="1800" strike="noStrike" u="none">
              <a:solidFill>
                <a:srgbClr val="000000"/>
              </a:solidFill>
              <a:uFillTx/>
              <a:latin typeface="Arial"/>
            </a:endParaRPr>
          </a:p>
        </p:txBody>
      </p:sp>
      <p:sp>
        <p:nvSpPr>
          <p:cNvPr id="227" name="TextBox 13"/>
          <p:cNvSpPr/>
          <p:nvPr/>
        </p:nvSpPr>
        <p:spPr>
          <a:xfrm>
            <a:off x="1194840" y="5517360"/>
            <a:ext cx="9621720" cy="912600"/>
          </a:xfrm>
          <a:prstGeom prst="rect">
            <a:avLst/>
          </a:prstGeom>
          <a:noFill/>
          <a:ln w="19050">
            <a:solidFill>
              <a:srgbClr val="ff0000"/>
            </a:solidFill>
            <a:round/>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rgbClr val="0101fd"/>
                </a:solidFill>
                <a:uFillTx/>
                <a:latin typeface="Consolas"/>
              </a:rPr>
              <a:t>&lt;Page </a:t>
            </a:r>
            <a:r>
              <a:rPr b="0" lang="en-US" sz="1800" strike="noStrike" u="none">
                <a:solidFill>
                  <a:srgbClr val="0451a5"/>
                </a:solidFill>
                <a:uFillTx/>
                <a:latin typeface="Consolas"/>
              </a:rPr>
              <a:t>xmlns</a:t>
            </a:r>
            <a:r>
              <a:rPr b="0" lang="en-US" sz="1800" strike="noStrike" u="none">
                <a:solidFill>
                  <a:srgbClr val="0101fd"/>
                </a:solidFill>
                <a:uFillTx/>
                <a:latin typeface="Consolas"/>
              </a:rPr>
              <a:t>=</a:t>
            </a:r>
            <a:r>
              <a:rPr b="0" lang="en-US" sz="1800" strike="noStrike" u="none">
                <a:solidFill>
                  <a:srgbClr val="a31515"/>
                </a:solidFill>
                <a:uFillTx/>
                <a:latin typeface="Consolas"/>
              </a:rPr>
              <a:t>“…"</a:t>
            </a:r>
            <a:r>
              <a:rPr b="0" lang="en-US" sz="1800" strike="noStrike" u="none">
                <a:solidFill>
                  <a:srgbClr val="0101fd"/>
                </a:solidFill>
                <a:uFillTx/>
                <a:latin typeface="Consolas"/>
              </a:rPr>
              <a:t> </a:t>
            </a:r>
            <a:r>
              <a:rPr b="0" lang="en-US" sz="1800" strike="noStrike" u="none">
                <a:solidFill>
                  <a:srgbClr val="0451a5"/>
                </a:solidFill>
                <a:uFillTx/>
                <a:latin typeface="Consolas"/>
              </a:rPr>
              <a:t>xmlns:x</a:t>
            </a:r>
            <a:r>
              <a:rPr b="0" lang="en-US" sz="1800" strike="noStrike" u="none">
                <a:solidFill>
                  <a:srgbClr val="0101fd"/>
                </a:solidFill>
                <a:uFillTx/>
                <a:latin typeface="Consolas"/>
              </a:rPr>
              <a:t>=“</a:t>
            </a:r>
            <a:r>
              <a:rPr b="0" lang="en-US" sz="1800" strike="noStrike" u="none">
                <a:solidFill>
                  <a:srgbClr val="a31515"/>
                </a:solidFill>
                <a:uFillTx/>
                <a:latin typeface="Consolas"/>
              </a:rPr>
              <a:t>…” </a:t>
            </a:r>
            <a:r>
              <a:rPr b="0" lang="en-US" sz="1800" strike="noStrike" u="none">
                <a:solidFill>
                  <a:srgbClr val="0451a5"/>
                </a:solidFill>
                <a:uFillTx/>
                <a:latin typeface="Consolas"/>
              </a:rPr>
              <a:t>x:Class</a:t>
            </a:r>
            <a:r>
              <a:rPr b="0" lang="en-US" sz="1800" strike="noStrike" u="none">
                <a:solidFill>
                  <a:srgbClr val="0101fd"/>
                </a:solidFill>
                <a:uFillTx/>
                <a:latin typeface="Consolas"/>
              </a:rPr>
              <a:t>=</a:t>
            </a:r>
            <a:r>
              <a:rPr b="0" lang="en-US" sz="1800" strike="noStrike" u="none">
                <a:solidFill>
                  <a:srgbClr val="a31515"/>
                </a:solidFill>
                <a:uFillTx/>
                <a:latin typeface="Consolas"/>
              </a:rPr>
              <a:t>"ExampleNamespace.ExamplePage"</a:t>
            </a:r>
            <a:r>
              <a:rPr b="0" lang="en-US" sz="1800" strike="noStrike" u="none">
                <a:solidFill>
                  <a:srgbClr val="0101fd"/>
                </a:solidFill>
                <a:uFillTx/>
                <a:latin typeface="Consolas"/>
              </a:rPr>
              <a:t>&gt;</a:t>
            </a:r>
            <a:r>
              <a:rPr b="0" lang="en-US" sz="1800" strike="noStrike" u="none">
                <a:solidFill>
                  <a:srgbClr val="171717"/>
                </a:solidFill>
                <a:uFillTx/>
                <a:latin typeface="Consolas"/>
              </a:rPr>
              <a:t> </a:t>
            </a:r>
            <a:endParaRPr b="0" lang="en-US" sz="1800" strike="noStrike" u="none">
              <a:solidFill>
                <a:srgbClr val="000000"/>
              </a:solidFill>
              <a:uFillTx/>
              <a:latin typeface="Arial"/>
            </a:endParaRPr>
          </a:p>
          <a:p>
            <a:pPr defTabSz="914400">
              <a:lnSpc>
                <a:spcPct val="100000"/>
              </a:lnSpc>
            </a:pPr>
            <a:r>
              <a:rPr b="0" lang="en-US" sz="1800" strike="noStrike" u="none">
                <a:solidFill>
                  <a:srgbClr val="0101fd"/>
                </a:solidFill>
                <a:uFillTx/>
                <a:latin typeface="Consolas"/>
              </a:rPr>
              <a:t>	</a:t>
            </a:r>
            <a:r>
              <a:rPr b="0" lang="en-US" sz="1800" strike="noStrike" u="none">
                <a:solidFill>
                  <a:srgbClr val="0101fd"/>
                </a:solidFill>
                <a:uFillTx/>
                <a:latin typeface="Consolas"/>
              </a:rPr>
              <a:t>&lt;Button </a:t>
            </a:r>
            <a:r>
              <a:rPr b="1" i="1" lang="en-US" sz="1800" strike="noStrike" u="none">
                <a:solidFill>
                  <a:srgbClr val="0451a5"/>
                </a:solidFill>
                <a:uFillTx/>
                <a:latin typeface="Consolas"/>
              </a:rPr>
              <a:t>Click</a:t>
            </a:r>
            <a:r>
              <a:rPr b="1" i="1" lang="en-US" sz="1800" strike="noStrike" u="none">
                <a:solidFill>
                  <a:srgbClr val="0101fd"/>
                </a:solidFill>
                <a:uFillTx/>
                <a:latin typeface="Consolas"/>
              </a:rPr>
              <a:t>=</a:t>
            </a:r>
            <a:r>
              <a:rPr b="1" i="1" lang="en-US" sz="1800" strike="noStrike" u="none">
                <a:solidFill>
                  <a:srgbClr val="a31515"/>
                </a:solidFill>
                <a:uFillTx/>
                <a:latin typeface="Consolas"/>
              </a:rPr>
              <a:t>"Button_Click"</a:t>
            </a:r>
            <a:r>
              <a:rPr b="1" i="1" lang="en-US" sz="1800" strike="noStrike" u="none">
                <a:solidFill>
                  <a:srgbClr val="0101fd"/>
                </a:solidFill>
                <a:uFillTx/>
                <a:latin typeface="Consolas"/>
              </a:rPr>
              <a:t> </a:t>
            </a:r>
            <a:r>
              <a:rPr b="0" lang="en-US" sz="1800" strike="noStrike" u="none">
                <a:solidFill>
                  <a:srgbClr val="0101fd"/>
                </a:solidFill>
                <a:uFillTx/>
                <a:latin typeface="Consolas"/>
              </a:rPr>
              <a:t>&gt;</a:t>
            </a:r>
            <a:r>
              <a:rPr b="0" lang="en-US" sz="1800" strike="noStrike" u="none">
                <a:solidFill>
                  <a:srgbClr val="171717"/>
                </a:solidFill>
                <a:uFillTx/>
                <a:latin typeface="Consolas"/>
              </a:rPr>
              <a:t>Click Me!</a:t>
            </a:r>
            <a:r>
              <a:rPr b="0" lang="en-US" sz="1800" strike="noStrike" u="none">
                <a:solidFill>
                  <a:srgbClr val="0101fd"/>
                </a:solidFill>
                <a:uFillTx/>
                <a:latin typeface="Consolas"/>
              </a:rPr>
              <a:t>&lt;/Button&gt;</a:t>
            </a:r>
            <a:r>
              <a:rPr b="0" lang="en-US" sz="1800" strike="noStrike" u="none">
                <a:solidFill>
                  <a:srgbClr val="171717"/>
                </a:solidFill>
                <a:uFillTx/>
                <a:latin typeface="Consolas"/>
              </a:rPr>
              <a:t> </a:t>
            </a:r>
            <a:endParaRPr b="0" lang="en-US" sz="1800" strike="noStrike" u="none">
              <a:solidFill>
                <a:srgbClr val="000000"/>
              </a:solidFill>
              <a:uFillTx/>
              <a:latin typeface="Arial"/>
            </a:endParaRPr>
          </a:p>
          <a:p>
            <a:pPr defTabSz="914400">
              <a:lnSpc>
                <a:spcPct val="100000"/>
              </a:lnSpc>
            </a:pPr>
            <a:r>
              <a:rPr b="0" lang="en-US" sz="1800" strike="noStrike" u="none">
                <a:solidFill>
                  <a:srgbClr val="0101fd"/>
                </a:solidFill>
                <a:uFillTx/>
                <a:latin typeface="Consolas"/>
              </a:rPr>
              <a:t>&lt;/Page&gt;</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Num" idx="51"/>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D53FFA24-C597-4D9B-AD3A-43C2C2ABE42C}" type="slidenum">
              <a:rPr b="0" lang="en-US" sz="1200" strike="noStrike" u="none">
                <a:solidFill>
                  <a:schemeClr val="dk1">
                    <a:tint val="75000"/>
                  </a:schemeClr>
                </a:solidFill>
                <a:uFillTx/>
                <a:latin typeface="Arial"/>
              </a:rPr>
              <a:t>30</a:t>
            </a:fld>
            <a:endParaRPr b="0" lang="en-US" sz="1200" strike="noStrike" u="none">
              <a:solidFill>
                <a:srgbClr val="000000"/>
              </a:solidFill>
              <a:uFillTx/>
              <a:latin typeface="Times New Roman"/>
            </a:endParaRPr>
          </a:p>
        </p:txBody>
      </p:sp>
      <p:sp>
        <p:nvSpPr>
          <p:cNvPr id="229" name="PlaceHolder 2"/>
          <p:cNvSpPr>
            <a:spLocks noGrp="1"/>
          </p:cNvSpPr>
          <p:nvPr>
            <p:ph type="title"/>
          </p:nvPr>
        </p:nvSpPr>
        <p:spPr>
          <a:xfrm>
            <a:off x="396720" y="720000"/>
            <a:ext cx="769752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Defining the Window and Page</a:t>
            </a:r>
            <a:endParaRPr b="0" lang="en-US" sz="4000" strike="noStrike" u="none">
              <a:solidFill>
                <a:schemeClr val="dk1"/>
              </a:solidFill>
              <a:uFillTx/>
              <a:latin typeface="Arial"/>
            </a:endParaRPr>
          </a:p>
        </p:txBody>
      </p:sp>
      <p:pic>
        <p:nvPicPr>
          <p:cNvPr id="230" name="Picture 12" descr=""/>
          <p:cNvPicPr/>
          <p:nvPr/>
        </p:nvPicPr>
        <p:blipFill>
          <a:blip r:embed="rId1"/>
          <a:stretch/>
        </p:blipFill>
        <p:spPr>
          <a:xfrm>
            <a:off x="73440" y="4090320"/>
            <a:ext cx="6773760" cy="2338200"/>
          </a:xfrm>
          <a:prstGeom prst="rect">
            <a:avLst/>
          </a:prstGeom>
          <a:ln w="19050">
            <a:solidFill>
              <a:srgbClr val="ff0000"/>
            </a:solidFill>
            <a:round/>
          </a:ln>
        </p:spPr>
      </p:pic>
      <p:pic>
        <p:nvPicPr>
          <p:cNvPr id="231" name="Picture 14" descr=""/>
          <p:cNvPicPr/>
          <p:nvPr/>
        </p:nvPicPr>
        <p:blipFill>
          <a:blip r:embed="rId2"/>
          <a:stretch/>
        </p:blipFill>
        <p:spPr>
          <a:xfrm>
            <a:off x="7688160" y="4090320"/>
            <a:ext cx="4423680" cy="2339640"/>
          </a:xfrm>
          <a:prstGeom prst="rect">
            <a:avLst/>
          </a:prstGeom>
          <a:ln w="0">
            <a:noFill/>
          </a:ln>
        </p:spPr>
      </p:pic>
      <p:sp>
        <p:nvSpPr>
          <p:cNvPr id="232" name="Arrow: Right 30"/>
          <p:cNvSpPr/>
          <p:nvPr/>
        </p:nvSpPr>
        <p:spPr>
          <a:xfrm>
            <a:off x="6847560" y="5413680"/>
            <a:ext cx="840240" cy="196920"/>
          </a:xfrm>
          <a:prstGeom prst="right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pic>
        <p:nvPicPr>
          <p:cNvPr id="233" name="Picture 36" descr=""/>
          <p:cNvPicPr/>
          <p:nvPr/>
        </p:nvPicPr>
        <p:blipFill>
          <a:blip r:embed="rId3"/>
          <a:stretch/>
        </p:blipFill>
        <p:spPr>
          <a:xfrm>
            <a:off x="73440" y="1658160"/>
            <a:ext cx="6773760" cy="2209320"/>
          </a:xfrm>
          <a:prstGeom prst="rect">
            <a:avLst/>
          </a:prstGeom>
          <a:ln w="19050">
            <a:solidFill>
              <a:srgbClr val="ff0000"/>
            </a:solidFill>
            <a:round/>
          </a:ln>
        </p:spPr>
      </p:pic>
      <p:sp>
        <p:nvSpPr>
          <p:cNvPr id="234" name="Arrow: Right 37"/>
          <p:cNvSpPr/>
          <p:nvPr/>
        </p:nvSpPr>
        <p:spPr>
          <a:xfrm>
            <a:off x="6847560" y="2742480"/>
            <a:ext cx="840240" cy="196920"/>
          </a:xfrm>
          <a:prstGeom prst="right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pic>
        <p:nvPicPr>
          <p:cNvPr id="235" name="Picture 41" descr=""/>
          <p:cNvPicPr/>
          <p:nvPr/>
        </p:nvPicPr>
        <p:blipFill>
          <a:blip r:embed="rId4"/>
          <a:stretch/>
        </p:blipFill>
        <p:spPr>
          <a:xfrm>
            <a:off x="7688160" y="1658160"/>
            <a:ext cx="4423680" cy="220932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Rectangle 1"/>
          <p:cNvSpPr/>
          <p:nvPr/>
        </p:nvSpPr>
        <p:spPr>
          <a:xfrm>
            <a:off x="-49680" y="1735560"/>
            <a:ext cx="7926840" cy="486720"/>
          </a:xfrm>
          <a:prstGeom prst="rect">
            <a:avLst/>
          </a:prstGeom>
          <a:noFill/>
          <a:ln w="0">
            <a:noFill/>
          </a:ln>
        </p:spPr>
        <p:style>
          <a:lnRef idx="0"/>
          <a:fillRef idx="0"/>
          <a:effectRef idx="0"/>
          <a:fontRef idx="minor"/>
        </p:style>
        <p:txBody>
          <a:bodyPr numCol="1" spcCol="0" anchor="ctr">
            <a:spAutoFit/>
          </a:bodyPr>
          <a:p>
            <a:pPr algn="just" defTabSz="914400">
              <a:lnSpc>
                <a:spcPct val="100000"/>
              </a:lnSpc>
              <a:spcBef>
                <a:spcPts val="601"/>
              </a:spcBef>
            </a:pPr>
            <a:r>
              <a:rPr b="0" lang="en-US" sz="2600" strike="noStrike" u="none">
                <a:solidFill>
                  <a:schemeClr val="dk1"/>
                </a:solidFill>
                <a:uFillTx/>
                <a:latin typeface="Arial"/>
              </a:rPr>
              <a:t>1.Create a WPF project named </a:t>
            </a:r>
            <a:r>
              <a:rPr b="1" lang="en-US" sz="2600" strike="noStrike" u="none">
                <a:solidFill>
                  <a:schemeClr val="dk1"/>
                </a:solidFill>
                <a:uFillTx/>
                <a:latin typeface="Arial"/>
              </a:rPr>
              <a:t>DemoWindowPage</a:t>
            </a:r>
            <a:endParaRPr b="0" lang="en-US" sz="2600" strike="noStrike" u="none">
              <a:solidFill>
                <a:srgbClr val="000000"/>
              </a:solidFill>
              <a:uFillTx/>
              <a:latin typeface="Arial"/>
            </a:endParaRPr>
          </a:p>
        </p:txBody>
      </p:sp>
      <p:sp>
        <p:nvSpPr>
          <p:cNvPr id="237" name="Rectangle 1"/>
          <p:cNvSpPr/>
          <p:nvPr/>
        </p:nvSpPr>
        <p:spPr>
          <a:xfrm>
            <a:off x="-8280" y="3073680"/>
            <a:ext cx="7885440" cy="882720"/>
          </a:xfrm>
          <a:prstGeom prst="rect">
            <a:avLst/>
          </a:prstGeom>
          <a:noFill/>
          <a:ln w="0">
            <a:noFill/>
          </a:ln>
        </p:spPr>
        <p:style>
          <a:lnRef idx="0"/>
          <a:fillRef idx="0"/>
          <a:effectRef idx="0"/>
          <a:fontRef idx="minor"/>
        </p:style>
        <p:txBody>
          <a:bodyPr numCol="1" spcCol="0" anchor="ctr">
            <a:spAutoFit/>
          </a:bodyPr>
          <a:p>
            <a:pPr marL="166680" indent="-166680" algn="just" defTabSz="914400">
              <a:lnSpc>
                <a:spcPct val="100000"/>
              </a:lnSpc>
              <a:spcBef>
                <a:spcPts val="601"/>
              </a:spcBef>
              <a:tabLst>
                <a:tab algn="l" pos="0"/>
              </a:tabLst>
            </a:pPr>
            <a:r>
              <a:rPr b="0" lang="en-US" sz="2600" strike="noStrike" u="none">
                <a:solidFill>
                  <a:schemeClr val="dk1"/>
                </a:solidFill>
                <a:uFillTx/>
                <a:latin typeface="Arial"/>
              </a:rPr>
              <a:t>2.Right-click on project, select Add | Page (WPF)… and named </a:t>
            </a:r>
            <a:r>
              <a:rPr b="1" lang="en-US" sz="2600" strike="noStrike" u="none">
                <a:solidFill>
                  <a:schemeClr val="dk1"/>
                </a:solidFill>
                <a:uFillTx/>
                <a:latin typeface="Arial"/>
              </a:rPr>
              <a:t>Page_01.xaml</a:t>
            </a:r>
            <a:endParaRPr b="0" lang="en-US" sz="2600" strike="noStrike" u="none">
              <a:solidFill>
                <a:srgbClr val="000000"/>
              </a:solidFill>
              <a:uFillTx/>
              <a:latin typeface="Arial"/>
            </a:endParaRPr>
          </a:p>
        </p:txBody>
      </p:sp>
      <p:sp>
        <p:nvSpPr>
          <p:cNvPr id="238" name="Rectangle 1"/>
          <p:cNvSpPr/>
          <p:nvPr/>
        </p:nvSpPr>
        <p:spPr>
          <a:xfrm>
            <a:off x="-8280" y="4526280"/>
            <a:ext cx="7885440" cy="882720"/>
          </a:xfrm>
          <a:prstGeom prst="rect">
            <a:avLst/>
          </a:prstGeom>
          <a:noFill/>
          <a:ln w="0">
            <a:noFill/>
          </a:ln>
        </p:spPr>
        <p:style>
          <a:lnRef idx="0"/>
          <a:fillRef idx="0"/>
          <a:effectRef idx="0"/>
          <a:fontRef idx="minor"/>
        </p:style>
        <p:txBody>
          <a:bodyPr numCol="1" spcCol="0" anchor="ctr">
            <a:spAutoFit/>
          </a:bodyPr>
          <a:p>
            <a:pPr marL="166680" indent="-166680" algn="just" defTabSz="914400">
              <a:lnSpc>
                <a:spcPct val="100000"/>
              </a:lnSpc>
              <a:spcBef>
                <a:spcPts val="601"/>
              </a:spcBef>
              <a:tabLst>
                <a:tab algn="l" pos="0"/>
              </a:tabLst>
            </a:pPr>
            <a:r>
              <a:rPr b="0" lang="en-US" sz="2600" strike="noStrike" u="none">
                <a:solidFill>
                  <a:schemeClr val="dk1"/>
                </a:solidFill>
                <a:uFillTx/>
                <a:latin typeface="Arial"/>
              </a:rPr>
              <a:t>3.Right-click on project, select Add | Page (WPF)… and named </a:t>
            </a:r>
            <a:r>
              <a:rPr b="1" lang="en-US" sz="2600" strike="noStrike" u="none">
                <a:solidFill>
                  <a:schemeClr val="dk1"/>
                </a:solidFill>
                <a:uFillTx/>
                <a:latin typeface="Arial"/>
              </a:rPr>
              <a:t>Page_02.xaml</a:t>
            </a:r>
            <a:endParaRPr b="0" lang="en-US" sz="2600" strike="noStrike" u="none">
              <a:solidFill>
                <a:srgbClr val="000000"/>
              </a:solidFill>
              <a:uFillTx/>
              <a:latin typeface="Arial"/>
            </a:endParaRPr>
          </a:p>
        </p:txBody>
      </p:sp>
      <p:cxnSp>
        <p:nvCxnSpPr>
          <p:cNvPr id="239" name="Straight Arrow Connector 31"/>
          <p:cNvCxnSpPr/>
          <p:nvPr/>
        </p:nvCxnSpPr>
        <p:spPr>
          <a:xfrm>
            <a:off x="6182280" y="2168640"/>
            <a:ext cx="2234520" cy="234000"/>
          </a:xfrm>
          <a:prstGeom prst="straightConnector1">
            <a:avLst/>
          </a:prstGeom>
          <a:ln>
            <a:solidFill>
              <a:srgbClr val="4472c4"/>
            </a:solidFill>
            <a:tailEnd len="med" type="triangle" w="med"/>
          </a:ln>
        </p:spPr>
      </p:cxnSp>
      <p:grpSp>
        <p:nvGrpSpPr>
          <p:cNvPr id="240" name="Group 14"/>
          <p:cNvGrpSpPr/>
          <p:nvPr/>
        </p:nvGrpSpPr>
        <p:grpSpPr>
          <a:xfrm>
            <a:off x="8416440" y="2059200"/>
            <a:ext cx="3637440" cy="3832200"/>
            <a:chOff x="8416440" y="2059200"/>
            <a:chExt cx="3637440" cy="3832200"/>
          </a:xfrm>
        </p:grpSpPr>
        <p:pic>
          <p:nvPicPr>
            <p:cNvPr id="241" name="Picture 2" descr=""/>
            <p:cNvPicPr/>
            <p:nvPr/>
          </p:nvPicPr>
          <p:blipFill>
            <a:blip r:embed="rId1"/>
            <a:stretch/>
          </p:blipFill>
          <p:spPr>
            <a:xfrm>
              <a:off x="8416440" y="2130120"/>
              <a:ext cx="3636720" cy="3761280"/>
            </a:xfrm>
            <a:prstGeom prst="rect">
              <a:avLst/>
            </a:prstGeom>
            <a:ln w="0">
              <a:noFill/>
            </a:ln>
          </p:spPr>
        </p:pic>
        <p:sp>
          <p:nvSpPr>
            <p:cNvPr id="242" name="Rectangle 30"/>
            <p:cNvSpPr/>
            <p:nvPr/>
          </p:nvSpPr>
          <p:spPr>
            <a:xfrm>
              <a:off x="8416440" y="2059200"/>
              <a:ext cx="3426480" cy="3697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243" name="Rectangle 32"/>
            <p:cNvSpPr/>
            <p:nvPr/>
          </p:nvSpPr>
          <p:spPr>
            <a:xfrm>
              <a:off x="8626320" y="4331880"/>
              <a:ext cx="3426480" cy="7261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244" name="Rectangle 35"/>
            <p:cNvSpPr/>
            <p:nvPr/>
          </p:nvSpPr>
          <p:spPr>
            <a:xfrm>
              <a:off x="8627400" y="5120640"/>
              <a:ext cx="3426480" cy="7261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grpSp>
      <p:cxnSp>
        <p:nvCxnSpPr>
          <p:cNvPr id="245" name="Straight Arrow Connector 42"/>
          <p:cNvCxnSpPr/>
          <p:nvPr/>
        </p:nvCxnSpPr>
        <p:spPr>
          <a:xfrm>
            <a:off x="4197600" y="3802680"/>
            <a:ext cx="4429080" cy="653040"/>
          </a:xfrm>
          <a:prstGeom prst="straightConnector1">
            <a:avLst/>
          </a:prstGeom>
          <a:ln>
            <a:solidFill>
              <a:srgbClr val="4472c4"/>
            </a:solidFill>
            <a:tailEnd len="med" type="triangle" w="med"/>
          </a:ln>
        </p:spPr>
      </p:cxnSp>
      <p:cxnSp>
        <p:nvCxnSpPr>
          <p:cNvPr id="246" name="Straight Arrow Connector 44"/>
          <p:cNvCxnSpPr/>
          <p:nvPr/>
        </p:nvCxnSpPr>
        <p:spPr>
          <a:xfrm>
            <a:off x="4270320" y="5235120"/>
            <a:ext cx="4356360" cy="592560"/>
          </a:xfrm>
          <a:prstGeom prst="straightConnector1">
            <a:avLst/>
          </a:prstGeom>
          <a:ln>
            <a:solidFill>
              <a:srgbClr val="4472c4"/>
            </a:solidFill>
            <a:tailEnd len="med" type="triangle" w="med"/>
          </a:ln>
        </p:spPr>
      </p:cxnSp>
      <p:sp>
        <p:nvSpPr>
          <p:cNvPr id="247" name="TextBox 51"/>
          <p:cNvSpPr/>
          <p:nvPr/>
        </p:nvSpPr>
        <p:spPr>
          <a:xfrm>
            <a:off x="224280" y="713160"/>
            <a:ext cx="1101816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90000"/>
              </a:lnSpc>
            </a:pPr>
            <a:r>
              <a:rPr b="1" lang="en-US" sz="4000" strike="noStrike" u="none">
                <a:solidFill>
                  <a:schemeClr val="dk1"/>
                </a:solidFill>
                <a:uFillTx/>
                <a:latin typeface="Arial"/>
              </a:rPr>
              <a:t>Demo Create Window and Page</a:t>
            </a:r>
            <a:endParaRPr b="0" lang="en-US" sz="4000" strike="noStrike" u="none">
              <a:solidFill>
                <a:srgbClr val="000000"/>
              </a:solidFill>
              <a:uFillTx/>
              <a:latin typeface="Arial"/>
            </a:endParaRPr>
          </a:p>
        </p:txBody>
      </p:sp>
      <p:sp>
        <p:nvSpPr>
          <p:cNvPr id="2" name="PlaceHolder 1"/>
          <p:cNvSpPr>
            <a:spLocks noGrp="1"/>
          </p:cNvSpPr>
          <p:nvPr>
            <p:ph type="sldNum" idx="8"/>
          </p:nvPr>
        </p:nvSpPr>
        <p:spPr/>
        <p:txBody>
          <a:bodyPr/>
          <a:p>
            <a:fld id="{09E3C0E5-A15C-4F85-9CD3-B12C98AEA09E}" type="slidenum">
              <a:t>38</a:t>
            </a:fld>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Rectangle 1"/>
          <p:cNvSpPr/>
          <p:nvPr/>
        </p:nvSpPr>
        <p:spPr>
          <a:xfrm>
            <a:off x="232920" y="819000"/>
            <a:ext cx="9201600" cy="486720"/>
          </a:xfrm>
          <a:prstGeom prst="rect">
            <a:avLst/>
          </a:prstGeom>
          <a:noFill/>
          <a:ln w="0">
            <a:noFill/>
          </a:ln>
        </p:spPr>
        <p:style>
          <a:lnRef idx="0"/>
          <a:fillRef idx="0"/>
          <a:effectRef idx="0"/>
          <a:fontRef idx="minor"/>
        </p:style>
        <p:txBody>
          <a:bodyPr numCol="1" spcCol="0" anchor="ctr">
            <a:spAutoFit/>
          </a:bodyPr>
          <a:p>
            <a:pPr algn="just" defTabSz="914400">
              <a:lnSpc>
                <a:spcPct val="100000"/>
              </a:lnSpc>
              <a:spcBef>
                <a:spcPts val="601"/>
              </a:spcBef>
            </a:pPr>
            <a:r>
              <a:rPr b="0" lang="en-US" sz="2600" strike="noStrike" u="none">
                <a:solidFill>
                  <a:schemeClr val="dk1"/>
                </a:solidFill>
                <a:uFillTx/>
                <a:latin typeface="Arial"/>
              </a:rPr>
              <a:t>4.Open the </a:t>
            </a:r>
            <a:r>
              <a:rPr b="1" lang="en-US" sz="2600" strike="noStrike" u="none">
                <a:solidFill>
                  <a:schemeClr val="dk1"/>
                </a:solidFill>
                <a:uFillTx/>
                <a:latin typeface="Arial"/>
              </a:rPr>
              <a:t>Page_01.xaml </a:t>
            </a:r>
            <a:r>
              <a:rPr b="0" lang="en-US" sz="2600" strike="noStrike" u="none">
                <a:solidFill>
                  <a:schemeClr val="dk1"/>
                </a:solidFill>
                <a:uFillTx/>
                <a:latin typeface="Arial"/>
              </a:rPr>
              <a:t>and write codes as the follows: </a:t>
            </a:r>
            <a:endParaRPr b="0" lang="en-US" sz="2600" strike="noStrike" u="none">
              <a:solidFill>
                <a:srgbClr val="000000"/>
              </a:solidFill>
              <a:uFillTx/>
              <a:latin typeface="Arial"/>
            </a:endParaRPr>
          </a:p>
        </p:txBody>
      </p:sp>
      <p:grpSp>
        <p:nvGrpSpPr>
          <p:cNvPr id="249" name="Group 5"/>
          <p:cNvGrpSpPr/>
          <p:nvPr/>
        </p:nvGrpSpPr>
        <p:grpSpPr>
          <a:xfrm>
            <a:off x="880920" y="1632600"/>
            <a:ext cx="10385640" cy="4478760"/>
            <a:chOff x="880920" y="1632600"/>
            <a:chExt cx="10385640" cy="4478760"/>
          </a:xfrm>
        </p:grpSpPr>
        <p:sp>
          <p:nvSpPr>
            <p:cNvPr id="250" name="TextBox 14"/>
            <p:cNvSpPr/>
            <p:nvPr/>
          </p:nvSpPr>
          <p:spPr>
            <a:xfrm>
              <a:off x="880920" y="1632600"/>
              <a:ext cx="10385640" cy="4478760"/>
            </a:xfrm>
            <a:prstGeom prst="rect">
              <a:avLst/>
            </a:prstGeom>
            <a:noFill/>
            <a:ln w="0">
              <a:solidFill>
                <a:srgbClr val="00b050"/>
              </a:solid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rgbClr val="0000ff"/>
                  </a:solidFill>
                  <a:uFillTx/>
                  <a:latin typeface="Consolas"/>
                </a:rPr>
                <a:t>&lt;</a:t>
              </a:r>
              <a:r>
                <a:rPr b="0" lang="en-US" sz="1800" strike="noStrike" u="none">
                  <a:solidFill>
                    <a:srgbClr val="a31515"/>
                  </a:solidFill>
                  <a:uFillTx/>
                  <a:latin typeface="Consolas"/>
                </a:rPr>
                <a:t>Page</a:t>
              </a:r>
              <a:r>
                <a:rPr b="0" lang="en-US" sz="1800" strike="noStrike" u="none">
                  <a:solidFill>
                    <a:srgbClr val="ff0000"/>
                  </a:solidFill>
                  <a:uFillTx/>
                  <a:latin typeface="Consolas"/>
                </a:rPr>
                <a:t> x</a:t>
              </a:r>
              <a:r>
                <a:rPr b="0" lang="en-US" sz="1800" strike="noStrike" u="none">
                  <a:solidFill>
                    <a:srgbClr val="0000ff"/>
                  </a:solidFill>
                  <a:uFillTx/>
                  <a:latin typeface="Consolas"/>
                </a:rPr>
                <a:t>:</a:t>
              </a:r>
              <a:r>
                <a:rPr b="0" lang="en-US" sz="1800" strike="noStrike" u="none">
                  <a:solidFill>
                    <a:srgbClr val="ff0000"/>
                  </a:solidFill>
                  <a:uFillTx/>
                  <a:latin typeface="Consolas"/>
                </a:rPr>
                <a:t>Class</a:t>
              </a:r>
              <a:r>
                <a:rPr b="0" lang="en-US" sz="1800" strike="noStrike" u="none">
                  <a:solidFill>
                    <a:srgbClr val="0000ff"/>
                  </a:solidFill>
                  <a:uFillTx/>
                  <a:latin typeface="Consolas"/>
                </a:rPr>
                <a:t>="DemoWindowPage.Page_01"</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xmlns</a:t>
              </a:r>
              <a:r>
                <a:rPr b="0" lang="en-US" sz="1800" strike="noStrike" u="none">
                  <a:solidFill>
                    <a:srgbClr val="0000ff"/>
                  </a:solidFill>
                  <a:uFillTx/>
                  <a:latin typeface="Consolas"/>
                </a:rPr>
                <a:t>="http://schemas.microsoft.com/winfx/2006/xaml/presentation"</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xmlns</a:t>
              </a:r>
              <a:r>
                <a:rPr b="0" lang="en-US" sz="1800" strike="noStrike" u="none">
                  <a:solidFill>
                    <a:srgbClr val="0000ff"/>
                  </a:solidFill>
                  <a:uFillTx/>
                  <a:latin typeface="Consolas"/>
                </a:rPr>
                <a:t>:</a:t>
              </a:r>
              <a:r>
                <a:rPr b="0" lang="en-US" sz="1800" strike="noStrike" u="none">
                  <a:solidFill>
                    <a:srgbClr val="ff0000"/>
                  </a:solidFill>
                  <a:uFillTx/>
                  <a:latin typeface="Consolas"/>
                </a:rPr>
                <a:t>x</a:t>
              </a:r>
              <a:r>
                <a:rPr b="0" lang="en-US" sz="1800" strike="noStrike" u="none">
                  <a:solidFill>
                    <a:srgbClr val="0000ff"/>
                  </a:solidFill>
                  <a:uFillTx/>
                  <a:latin typeface="Consolas"/>
                </a:rPr>
                <a:t>="http://schemas.microsoft.com/winfx/2006/xaml"</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xmlns</a:t>
              </a:r>
              <a:r>
                <a:rPr b="0" lang="en-US" sz="1800" strike="noStrike" u="none">
                  <a:solidFill>
                    <a:srgbClr val="0000ff"/>
                  </a:solidFill>
                  <a:uFillTx/>
                  <a:latin typeface="Consolas"/>
                </a:rPr>
                <a:t>:</a:t>
              </a:r>
              <a:r>
                <a:rPr b="0" lang="en-US" sz="1800" strike="noStrike" u="none">
                  <a:solidFill>
                    <a:srgbClr val="ff0000"/>
                  </a:solidFill>
                  <a:uFillTx/>
                  <a:latin typeface="Consolas"/>
                </a:rPr>
                <a:t>mc</a:t>
              </a:r>
              <a:r>
                <a:rPr b="0" lang="en-US" sz="1800" strike="noStrike" u="none">
                  <a:solidFill>
                    <a:srgbClr val="0000ff"/>
                  </a:solidFill>
                  <a:uFillTx/>
                  <a:latin typeface="Consolas"/>
                </a:rPr>
                <a:t>="http://schemas.openxmlformats.org/markup-compatibility/2006"</a:t>
              </a:r>
              <a:r>
                <a:rPr b="0" lang="en-US" sz="1800" strike="noStrike" u="none">
                  <a:solidFill>
                    <a:srgbClr val="000000"/>
                  </a:solidFill>
                  <a:uFillTx/>
                  <a:latin typeface="Consolas"/>
                </a:rPr>
                <a:t> </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xmlns</a:t>
              </a:r>
              <a:r>
                <a:rPr b="0" lang="en-US" sz="1800" strike="noStrike" u="none">
                  <a:solidFill>
                    <a:srgbClr val="0000ff"/>
                  </a:solidFill>
                  <a:uFillTx/>
                  <a:latin typeface="Consolas"/>
                </a:rPr>
                <a:t>:</a:t>
              </a:r>
              <a:r>
                <a:rPr b="0" lang="en-US" sz="1800" strike="noStrike" u="none">
                  <a:solidFill>
                    <a:srgbClr val="ff0000"/>
                  </a:solidFill>
                  <a:uFillTx/>
                  <a:latin typeface="Consolas"/>
                </a:rPr>
                <a:t>d</a:t>
              </a:r>
              <a:r>
                <a:rPr b="0" lang="en-US" sz="1800" strike="noStrike" u="none">
                  <a:solidFill>
                    <a:srgbClr val="0000ff"/>
                  </a:solidFill>
                  <a:uFillTx/>
                  <a:latin typeface="Consolas"/>
                </a:rPr>
                <a:t>="http://schemas.microsoft.com/expression/blend/2008"</a:t>
              </a:r>
              <a:r>
                <a:rPr b="0" lang="en-US" sz="1800" strike="noStrike" u="none">
                  <a:solidFill>
                    <a:srgbClr val="000000"/>
                  </a:solidFill>
                  <a:uFillTx/>
                  <a:latin typeface="Consolas"/>
                </a:rPr>
                <a:t> </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xmlns</a:t>
              </a:r>
              <a:r>
                <a:rPr b="0" lang="en-US" sz="1800" strike="noStrike" u="none">
                  <a:solidFill>
                    <a:srgbClr val="0000ff"/>
                  </a:solidFill>
                  <a:uFillTx/>
                  <a:latin typeface="Consolas"/>
                </a:rPr>
                <a:t>:</a:t>
              </a:r>
              <a:r>
                <a:rPr b="0" lang="en-US" sz="1800" strike="noStrike" u="none">
                  <a:solidFill>
                    <a:srgbClr val="ff0000"/>
                  </a:solidFill>
                  <a:uFillTx/>
                  <a:latin typeface="Consolas"/>
                </a:rPr>
                <a:t>local</a:t>
              </a:r>
              <a:r>
                <a:rPr b="0" lang="en-US" sz="1800" strike="noStrike" u="none">
                  <a:solidFill>
                    <a:srgbClr val="0000ff"/>
                  </a:solidFill>
                  <a:uFillTx/>
                  <a:latin typeface="Consolas"/>
                </a:rPr>
                <a:t>="clr-namespace:Demo01_Window_Page"</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mc</a:t>
              </a:r>
              <a:r>
                <a:rPr b="0" lang="en-US" sz="1800" strike="noStrike" u="none">
                  <a:solidFill>
                    <a:srgbClr val="0000ff"/>
                  </a:solidFill>
                  <a:uFillTx/>
                  <a:latin typeface="Consolas"/>
                </a:rPr>
                <a:t>:</a:t>
              </a:r>
              <a:r>
                <a:rPr b="0" lang="en-US" sz="1800" strike="noStrike" u="none">
                  <a:solidFill>
                    <a:srgbClr val="ff0000"/>
                  </a:solidFill>
                  <a:uFillTx/>
                  <a:latin typeface="Consolas"/>
                </a:rPr>
                <a:t>Ignorable</a:t>
              </a:r>
              <a:r>
                <a:rPr b="0" lang="en-US" sz="1800" strike="noStrike" u="none">
                  <a:solidFill>
                    <a:srgbClr val="0000ff"/>
                  </a:solidFill>
                  <a:uFillTx/>
                  <a:latin typeface="Consolas"/>
                </a:rPr>
                <a:t>="d"</a:t>
              </a:r>
              <a:r>
                <a:rPr b="0" lang="en-US" sz="1800" strike="noStrike" u="none">
                  <a:solidFill>
                    <a:srgbClr val="ff0000"/>
                  </a:solidFill>
                  <a:uFillTx/>
                  <a:latin typeface="Consolas"/>
                </a:rPr>
                <a:t> Width</a:t>
              </a:r>
              <a:r>
                <a:rPr b="0" lang="en-US" sz="1800" strike="noStrike" u="none">
                  <a:solidFill>
                    <a:srgbClr val="0000ff"/>
                  </a:solidFill>
                  <a:uFillTx/>
                  <a:latin typeface="Consolas"/>
                </a:rPr>
                <a:t>="500" </a:t>
              </a:r>
              <a:r>
                <a:rPr b="0" lang="en-US" sz="1800" strike="noStrike" u="none">
                  <a:solidFill>
                    <a:srgbClr val="ff0000"/>
                  </a:solidFill>
                  <a:uFillTx/>
                  <a:latin typeface="Consolas"/>
                </a:rPr>
                <a:t>Height</a:t>
              </a:r>
              <a:r>
                <a:rPr b="0" lang="en-US" sz="1800" strike="noStrike" u="none">
                  <a:solidFill>
                    <a:srgbClr val="0000ff"/>
                  </a:solidFill>
                  <a:uFillTx/>
                  <a:latin typeface="Consolas"/>
                </a:rPr>
                <a:t>="323"</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Title</a:t>
              </a:r>
              <a:r>
                <a:rPr b="0" lang="en-US" sz="1800" strike="noStrike" u="none">
                  <a:solidFill>
                    <a:srgbClr val="0000ff"/>
                  </a:solidFill>
                  <a:uFillTx/>
                  <a:latin typeface="Consolas"/>
                </a:rPr>
                <a:t>="Page 01: Welcome to WPF" &gt;</a:t>
              </a:r>
              <a:endParaRPr b="0" lang="en-US" sz="1800" strike="noStrike" u="none">
                <a:solidFill>
                  <a:srgbClr val="000000"/>
                </a:solidFill>
                <a:uFillTx/>
                <a:latin typeface="Arial"/>
              </a:endParaRPr>
            </a:p>
            <a:p>
              <a:pPr defTabSz="914400">
                <a:lnSpc>
                  <a:spcPct val="100000"/>
                </a:lnSpc>
              </a:pP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Grid</a:t>
              </a:r>
              <a:r>
                <a:rPr b="0" lang="en-US" sz="1800" strike="noStrike" u="none">
                  <a:solidFill>
                    <a:srgbClr val="ff0000"/>
                  </a:solidFill>
                  <a:uFillTx/>
                  <a:latin typeface="Consolas"/>
                </a:rPr>
                <a:t> Background</a:t>
              </a:r>
              <a:r>
                <a:rPr b="0" lang="en-US" sz="1800" strike="noStrike" u="none">
                  <a:solidFill>
                    <a:srgbClr val="0000ff"/>
                  </a:solidFill>
                  <a:uFillTx/>
                  <a:latin typeface="Consolas"/>
                </a:rPr>
                <a:t>="LightGreen"&gt;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TextBlock</a:t>
              </a:r>
              <a:r>
                <a:rPr b="0" lang="en-US" sz="1800" strike="noStrike" u="none">
                  <a:solidFill>
                    <a:srgbClr val="ff0000"/>
                  </a:solidFill>
                  <a:uFillTx/>
                  <a:latin typeface="Consolas"/>
                </a:rPr>
                <a:t> TextAlignment</a:t>
              </a:r>
              <a:r>
                <a:rPr b="0" lang="en-US" sz="1800" strike="noStrike" u="none">
                  <a:solidFill>
                    <a:srgbClr val="0000ff"/>
                  </a:solidFill>
                  <a:uFillTx/>
                  <a:latin typeface="Consolas"/>
                </a:rPr>
                <a:t>="Center"</a:t>
              </a:r>
              <a:r>
                <a:rPr b="0" lang="en-US" sz="1800" strike="noStrike" u="none">
                  <a:solidFill>
                    <a:srgbClr val="000000"/>
                  </a:solidFill>
                  <a:uFillTx/>
                  <a:latin typeface="Consolas"/>
                </a:rPr>
                <a:t> </a:t>
              </a:r>
              <a:r>
                <a:rPr b="0" lang="en-US" sz="1800" strike="noStrike" u="none">
                  <a:solidFill>
                    <a:srgbClr val="ff0000"/>
                  </a:solidFill>
                  <a:uFillTx/>
                  <a:latin typeface="Consolas"/>
                </a:rPr>
                <a:t> Width</a:t>
              </a:r>
              <a:r>
                <a:rPr b="0" lang="en-US" sz="1800" strike="noStrike" u="none">
                  <a:solidFill>
                    <a:srgbClr val="0000ff"/>
                  </a:solidFill>
                  <a:uFillTx/>
                  <a:latin typeface="Consolas"/>
                </a:rPr>
                <a:t>="362"</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FontSize</a:t>
              </a:r>
              <a:r>
                <a:rPr b="0" lang="en-US" sz="1800" strike="noStrike" u="none">
                  <a:solidFill>
                    <a:srgbClr val="0000ff"/>
                  </a:solidFill>
                  <a:uFillTx/>
                  <a:latin typeface="Consolas"/>
                </a:rPr>
                <a:t>="24"</a:t>
              </a:r>
              <a:r>
                <a:rPr b="0" lang="en-US" sz="1800" strike="noStrike" u="none">
                  <a:solidFill>
                    <a:srgbClr val="ff0000"/>
                  </a:solidFill>
                  <a:uFillTx/>
                  <a:latin typeface="Consolas"/>
                </a:rPr>
                <a:t> FontWeight</a:t>
              </a:r>
              <a:r>
                <a:rPr b="0" lang="en-US" sz="1800" strike="noStrike" u="none">
                  <a:solidFill>
                    <a:srgbClr val="0000ff"/>
                  </a:solidFill>
                  <a:uFillTx/>
                  <a:latin typeface="Consolas"/>
                </a:rPr>
                <a:t>="Bold"</a:t>
              </a:r>
              <a:r>
                <a:rPr b="0" lang="en-US" sz="1800" strike="noStrike" u="none">
                  <a:solidFill>
                    <a:srgbClr val="ff0000"/>
                  </a:solidFill>
                  <a:uFillTx/>
                  <a:latin typeface="Consolas"/>
                </a:rPr>
                <a:t> Foreground</a:t>
              </a:r>
              <a:r>
                <a:rPr b="0" lang="en-US" sz="1800" strike="noStrike" u="none">
                  <a:solidFill>
                    <a:srgbClr val="0000ff"/>
                  </a:solidFill>
                  <a:uFillTx/>
                  <a:latin typeface="Consolas"/>
                </a:rPr>
                <a:t>="Red"</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Text</a:t>
              </a:r>
              <a:r>
                <a:rPr b="0" lang="en-US" sz="1800" strike="noStrike" u="none">
                  <a:solidFill>
                    <a:srgbClr val="0000ff"/>
                  </a:solidFill>
                  <a:uFillTx/>
                  <a:latin typeface="Consolas"/>
                </a:rPr>
                <a:t>="Welcome to WPF"</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Margin</a:t>
              </a:r>
              <a:r>
                <a:rPr b="0" lang="en-US" sz="1800" strike="noStrike" u="none">
                  <a:solidFill>
                    <a:srgbClr val="0000ff"/>
                  </a:solidFill>
                  <a:uFillTx/>
                  <a:latin typeface="Consolas"/>
                </a:rPr>
                <a:t>="69,130,69,151"/&gt;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Grid</a:t>
              </a:r>
              <a:r>
                <a:rPr b="0" lang="en-US" sz="1800" strike="noStrike" u="none">
                  <a:solidFill>
                    <a:srgbClr val="0000ff"/>
                  </a:solidFill>
                  <a:uFillTx/>
                  <a:latin typeface="Consolas"/>
                </a:rPr>
                <a:t>&gt; </a:t>
              </a:r>
              <a:endParaRPr b="0" lang="en-US" sz="1800" strike="noStrike" u="none">
                <a:solidFill>
                  <a:srgbClr val="000000"/>
                </a:solidFill>
                <a:uFillTx/>
                <a:latin typeface="Arial"/>
              </a:endParaRPr>
            </a:p>
            <a:p>
              <a:pPr defTabSz="914400">
                <a:lnSpc>
                  <a:spcPct val="100000"/>
                </a:lnSpc>
              </a:pPr>
              <a:r>
                <a:rPr b="0" lang="en-US" sz="1800" strike="noStrike" u="none">
                  <a:solidFill>
                    <a:srgbClr val="0000ff"/>
                  </a:solidFill>
                  <a:uFillTx/>
                  <a:latin typeface="Consolas"/>
                </a:rPr>
                <a:t>&lt;/</a:t>
              </a:r>
              <a:r>
                <a:rPr b="0" lang="en-US" sz="1800" strike="noStrike" u="none">
                  <a:solidFill>
                    <a:srgbClr val="a31515"/>
                  </a:solidFill>
                  <a:uFillTx/>
                  <a:latin typeface="Consolas"/>
                </a:rPr>
                <a:t>Page</a:t>
              </a:r>
              <a:r>
                <a:rPr b="0" lang="en-US" sz="1800" strike="noStrike" u="none">
                  <a:solidFill>
                    <a:srgbClr val="0000ff"/>
                  </a:solidFill>
                  <a:uFillTx/>
                  <a:latin typeface="Consolas"/>
                </a:rPr>
                <a:t>&gt;</a:t>
              </a:r>
              <a:endParaRPr b="0" lang="en-US" sz="1800" strike="noStrike" u="none">
                <a:solidFill>
                  <a:srgbClr val="000000"/>
                </a:solidFill>
                <a:uFillTx/>
                <a:latin typeface="Arial"/>
              </a:endParaRPr>
            </a:p>
          </p:txBody>
        </p:sp>
        <p:sp>
          <p:nvSpPr>
            <p:cNvPr id="251" name="Rectangle 16"/>
            <p:cNvSpPr/>
            <p:nvPr/>
          </p:nvSpPr>
          <p:spPr>
            <a:xfrm>
              <a:off x="1665720" y="3350160"/>
              <a:ext cx="5275080" cy="5875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252" name="Rectangle 17"/>
            <p:cNvSpPr/>
            <p:nvPr/>
          </p:nvSpPr>
          <p:spPr>
            <a:xfrm>
              <a:off x="1433520" y="4165560"/>
              <a:ext cx="7949160" cy="1621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grpSp>
      <p:sp>
        <p:nvSpPr>
          <p:cNvPr id="2" name="PlaceHolder 1"/>
          <p:cNvSpPr>
            <a:spLocks noGrp="1"/>
          </p:cNvSpPr>
          <p:nvPr>
            <p:ph type="sldNum" idx="8"/>
          </p:nvPr>
        </p:nvSpPr>
        <p:spPr/>
        <p:txBody>
          <a:bodyPr/>
          <a:p>
            <a:fld id="{8C01079A-9D80-4166-AF6E-DCECBE6C0BA9}" type="slidenum">
              <a:t>39</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Num" idx="34"/>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B9828696-0D5D-4DB7-8F8E-AEA109C4466C}" type="slidenum">
              <a:rPr b="0" lang="en-US" sz="1200" strike="noStrike" u="none">
                <a:solidFill>
                  <a:schemeClr val="dk1">
                    <a:tint val="75000"/>
                  </a:schemeClr>
                </a:solidFill>
                <a:uFillTx/>
                <a:latin typeface="Arial"/>
              </a:rPr>
              <a:t>3</a:t>
            </a:fld>
            <a:endParaRPr b="0" lang="en-US" sz="1200" strike="noStrike" u="none">
              <a:solidFill>
                <a:srgbClr val="000000"/>
              </a:solidFill>
              <a:uFillTx/>
              <a:latin typeface="Times New Roman"/>
            </a:endParaRPr>
          </a:p>
        </p:txBody>
      </p:sp>
      <p:sp>
        <p:nvSpPr>
          <p:cNvPr id="81" name="PlaceHolder 2"/>
          <p:cNvSpPr>
            <a:spLocks noGrp="1"/>
          </p:cNvSpPr>
          <p:nvPr>
            <p:ph type="title"/>
          </p:nvPr>
        </p:nvSpPr>
        <p:spPr>
          <a:xfrm>
            <a:off x="396720" y="720000"/>
            <a:ext cx="1179504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WPF History</a:t>
            </a:r>
            <a:endParaRPr b="0" lang="en-US" sz="4000" strike="noStrike" u="none">
              <a:solidFill>
                <a:schemeClr val="dk1"/>
              </a:solidFill>
              <a:uFillTx/>
              <a:latin typeface="Arial"/>
            </a:endParaRPr>
          </a:p>
        </p:txBody>
      </p:sp>
      <p:sp>
        <p:nvSpPr>
          <p:cNvPr id="82" name="TextBox 5"/>
          <p:cNvSpPr/>
          <p:nvPr/>
        </p:nvSpPr>
        <p:spPr>
          <a:xfrm>
            <a:off x="-63000" y="1295280"/>
            <a:ext cx="12254760" cy="4445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buClr>
                <a:srgbClr val="973735"/>
              </a:buClr>
              <a:buSzPct val="50000"/>
              <a:buFont typeface="Wingdings" charset="2"/>
              <a:buChar char=""/>
              <a:tabLst>
                <a:tab algn="l" pos="241200"/>
              </a:tabLst>
            </a:pPr>
            <a:r>
              <a:rPr b="0" lang="en-US" sz="2600" strike="noStrike" u="none">
                <a:solidFill>
                  <a:srgbClr val="111111"/>
                </a:solidFill>
                <a:uFillTx/>
                <a:latin typeface="Arial"/>
              </a:rPr>
              <a:t>Initial Development (Early 2000s) - Windows Presentation Foundation (WPF) was developed by Microsoft as a part of the .NET Framework. It was introduced during the development of Windows Vista and was released as a part of .NET Framework 3.0 in 2006.</a:t>
            </a:r>
            <a:endParaRPr b="0" lang="en-US" sz="2600" strike="noStrike" u="none">
              <a:solidFill>
                <a:srgbClr val="000000"/>
              </a:solidFill>
              <a:uFillTx/>
              <a:latin typeface="Arial"/>
            </a:endParaRPr>
          </a:p>
          <a:p>
            <a:pPr marL="343080" indent="-343080" algn="just" defTabSz="914400">
              <a:lnSpc>
                <a:spcPct val="100000"/>
              </a:lnSpc>
              <a:buClr>
                <a:srgbClr val="973735"/>
              </a:buClr>
              <a:buSzPct val="50000"/>
              <a:buFont typeface="Wingdings" charset="2"/>
              <a:buChar char=""/>
              <a:tabLst>
                <a:tab algn="l" pos="241200"/>
              </a:tabLst>
            </a:pPr>
            <a:r>
              <a:rPr b="0" lang="en-US" sz="2600" strike="noStrike" u="none">
                <a:solidFill>
                  <a:srgbClr val="111111"/>
                </a:solidFill>
                <a:uFillTx/>
                <a:latin typeface="Arial"/>
              </a:rPr>
              <a:t>WPF in .NET Core and .NET 5/6/7/8</a:t>
            </a:r>
            <a:endParaRPr b="0" lang="en-US" sz="2600" strike="noStrike" u="none">
              <a:solidFill>
                <a:srgbClr val="000000"/>
              </a:solidFill>
              <a:uFillTx/>
              <a:latin typeface="Arial"/>
            </a:endParaRPr>
          </a:p>
          <a:p>
            <a:pPr lvl="1" marL="800280" indent="-343080" algn="just" defTabSz="914400">
              <a:lnSpc>
                <a:spcPct val="100000"/>
              </a:lnSpc>
              <a:buClr>
                <a:srgbClr val="973735"/>
              </a:buClr>
              <a:buSzPct val="50000"/>
              <a:buFont typeface="Wingdings" charset="2"/>
              <a:buChar char=""/>
              <a:tabLst>
                <a:tab algn="l" pos="241200"/>
              </a:tabLst>
            </a:pPr>
            <a:r>
              <a:rPr b="0" lang="en-US" sz="2600" strike="noStrike" u="none">
                <a:solidFill>
                  <a:srgbClr val="111111"/>
                </a:solidFill>
                <a:uFillTx/>
                <a:latin typeface="Arial"/>
              </a:rPr>
              <a:t>Microsoft started the effort to port WPF to .NET Core, aiming to provide a unified platform for building desktop applications across Windows, macOS, and Linux. </a:t>
            </a:r>
            <a:endParaRPr b="0" lang="en-US" sz="2600" strike="noStrike" u="none">
              <a:solidFill>
                <a:srgbClr val="000000"/>
              </a:solidFill>
              <a:uFillTx/>
              <a:latin typeface="Arial"/>
            </a:endParaRPr>
          </a:p>
          <a:p>
            <a:pPr lvl="1" marL="800280" indent="-343080" algn="just" defTabSz="914400">
              <a:lnSpc>
                <a:spcPct val="100000"/>
              </a:lnSpc>
              <a:buClr>
                <a:srgbClr val="973735"/>
              </a:buClr>
              <a:buSzPct val="50000"/>
              <a:buFont typeface="Wingdings" charset="2"/>
              <a:buChar char=""/>
              <a:tabLst>
                <a:tab algn="l" pos="241200"/>
              </a:tabLst>
            </a:pPr>
            <a:r>
              <a:rPr b="0" lang="en-US" sz="2600" strike="noStrike" u="none">
                <a:solidFill>
                  <a:srgbClr val="111111"/>
                </a:solidFill>
                <a:uFillTx/>
                <a:latin typeface="Arial"/>
              </a:rPr>
              <a:t>With the release of .NET 5, 6, 7, 8, WPF is now fully supported on .NET Core, providing improved performance, compatibility, and cross-platform capabilities.</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Rectangle 1"/>
          <p:cNvSpPr/>
          <p:nvPr/>
        </p:nvSpPr>
        <p:spPr>
          <a:xfrm>
            <a:off x="232920" y="819000"/>
            <a:ext cx="9201600" cy="486720"/>
          </a:xfrm>
          <a:prstGeom prst="rect">
            <a:avLst/>
          </a:prstGeom>
          <a:noFill/>
          <a:ln w="0">
            <a:noFill/>
          </a:ln>
        </p:spPr>
        <p:style>
          <a:lnRef idx="0"/>
          <a:fillRef idx="0"/>
          <a:effectRef idx="0"/>
          <a:fontRef idx="minor"/>
        </p:style>
        <p:txBody>
          <a:bodyPr numCol="1" spcCol="0" anchor="ctr">
            <a:spAutoFit/>
          </a:bodyPr>
          <a:p>
            <a:pPr algn="just" defTabSz="914400">
              <a:lnSpc>
                <a:spcPct val="100000"/>
              </a:lnSpc>
              <a:spcBef>
                <a:spcPts val="601"/>
              </a:spcBef>
            </a:pPr>
            <a:r>
              <a:rPr b="0" lang="en-US" sz="2600" strike="noStrike" u="none">
                <a:solidFill>
                  <a:schemeClr val="dk1"/>
                </a:solidFill>
                <a:uFillTx/>
                <a:latin typeface="Arial"/>
              </a:rPr>
              <a:t>5.Open the </a:t>
            </a:r>
            <a:r>
              <a:rPr b="1" lang="en-US" sz="2600" strike="noStrike" u="none">
                <a:solidFill>
                  <a:schemeClr val="dk1"/>
                </a:solidFill>
                <a:uFillTx/>
                <a:latin typeface="Arial"/>
              </a:rPr>
              <a:t>Page_02.xaml </a:t>
            </a:r>
            <a:r>
              <a:rPr b="0" lang="en-US" sz="2600" strike="noStrike" u="none">
                <a:solidFill>
                  <a:schemeClr val="dk1"/>
                </a:solidFill>
                <a:uFillTx/>
                <a:latin typeface="Arial"/>
              </a:rPr>
              <a:t>and write codes as the follows: </a:t>
            </a:r>
            <a:endParaRPr b="0" lang="en-US" sz="2600" strike="noStrike" u="none">
              <a:solidFill>
                <a:srgbClr val="000000"/>
              </a:solidFill>
              <a:uFillTx/>
              <a:latin typeface="Arial"/>
            </a:endParaRPr>
          </a:p>
        </p:txBody>
      </p:sp>
      <p:sp>
        <p:nvSpPr>
          <p:cNvPr id="254" name="TextBox 7"/>
          <p:cNvSpPr/>
          <p:nvPr/>
        </p:nvSpPr>
        <p:spPr>
          <a:xfrm>
            <a:off x="1198440" y="1762920"/>
            <a:ext cx="9732600" cy="4478760"/>
          </a:xfrm>
          <a:prstGeom prst="rect">
            <a:avLst/>
          </a:prstGeom>
          <a:noFill/>
          <a:ln w="0">
            <a:solidFill>
              <a:srgbClr val="00b050"/>
            </a:solid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rgbClr val="0000ff"/>
                </a:solidFill>
                <a:uFillTx/>
                <a:latin typeface="Consolas"/>
              </a:rPr>
              <a:t>&lt;</a:t>
            </a:r>
            <a:r>
              <a:rPr b="0" lang="en-US" sz="1800" strike="noStrike" u="none">
                <a:solidFill>
                  <a:srgbClr val="a31515"/>
                </a:solidFill>
                <a:uFillTx/>
                <a:latin typeface="Consolas"/>
              </a:rPr>
              <a:t>Page</a:t>
            </a:r>
            <a:r>
              <a:rPr b="0" lang="en-US" sz="1800" strike="noStrike" u="none">
                <a:solidFill>
                  <a:srgbClr val="ff0000"/>
                </a:solidFill>
                <a:uFillTx/>
                <a:latin typeface="Consolas"/>
              </a:rPr>
              <a:t> x</a:t>
            </a:r>
            <a:r>
              <a:rPr b="0" lang="en-US" sz="1800" strike="noStrike" u="none">
                <a:solidFill>
                  <a:srgbClr val="0000ff"/>
                </a:solidFill>
                <a:uFillTx/>
                <a:latin typeface="Consolas"/>
              </a:rPr>
              <a:t>:</a:t>
            </a:r>
            <a:r>
              <a:rPr b="0" lang="en-US" sz="1800" strike="noStrike" u="none">
                <a:solidFill>
                  <a:srgbClr val="ff0000"/>
                </a:solidFill>
                <a:uFillTx/>
                <a:latin typeface="Consolas"/>
              </a:rPr>
              <a:t>Class</a:t>
            </a:r>
            <a:r>
              <a:rPr b="0" lang="en-US" sz="1800" strike="noStrike" u="none">
                <a:solidFill>
                  <a:srgbClr val="0000ff"/>
                </a:solidFill>
                <a:uFillTx/>
                <a:latin typeface="Consolas"/>
              </a:rPr>
              <a:t>="DemoWindowPage.Page_02"</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xmlns</a:t>
            </a:r>
            <a:r>
              <a:rPr b="0" lang="en-US" sz="1800" strike="noStrike" u="none">
                <a:solidFill>
                  <a:srgbClr val="0000ff"/>
                </a:solidFill>
                <a:uFillTx/>
                <a:latin typeface="Consolas"/>
              </a:rPr>
              <a:t>="http://schemas.microsoft.com/winfx/2006/xaml/presentation"</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xmlns</a:t>
            </a:r>
            <a:r>
              <a:rPr b="0" lang="en-US" sz="1800" strike="noStrike" u="none">
                <a:solidFill>
                  <a:srgbClr val="0000ff"/>
                </a:solidFill>
                <a:uFillTx/>
                <a:latin typeface="Consolas"/>
              </a:rPr>
              <a:t>:</a:t>
            </a:r>
            <a:r>
              <a:rPr b="0" lang="en-US" sz="1800" strike="noStrike" u="none">
                <a:solidFill>
                  <a:srgbClr val="ff0000"/>
                </a:solidFill>
                <a:uFillTx/>
                <a:latin typeface="Consolas"/>
              </a:rPr>
              <a:t>x</a:t>
            </a:r>
            <a:r>
              <a:rPr b="0" lang="en-US" sz="1800" strike="noStrike" u="none">
                <a:solidFill>
                  <a:srgbClr val="0000ff"/>
                </a:solidFill>
                <a:uFillTx/>
                <a:latin typeface="Consolas"/>
              </a:rPr>
              <a:t>="http://schemas.microsoft.com/winfx/2006/xaml"</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xmlns</a:t>
            </a:r>
            <a:r>
              <a:rPr b="0" lang="en-US" sz="1800" strike="noStrike" u="none">
                <a:solidFill>
                  <a:srgbClr val="0000ff"/>
                </a:solidFill>
                <a:uFillTx/>
                <a:latin typeface="Consolas"/>
              </a:rPr>
              <a:t>:</a:t>
            </a:r>
            <a:r>
              <a:rPr b="0" lang="en-US" sz="1800" strike="noStrike" u="none">
                <a:solidFill>
                  <a:srgbClr val="ff0000"/>
                </a:solidFill>
                <a:uFillTx/>
                <a:latin typeface="Consolas"/>
              </a:rPr>
              <a:t>mc</a:t>
            </a:r>
            <a:r>
              <a:rPr b="0" lang="en-US" sz="1800" strike="noStrike" u="none">
                <a:solidFill>
                  <a:srgbClr val="0000ff"/>
                </a:solidFill>
                <a:uFillTx/>
                <a:latin typeface="Consolas"/>
              </a:rPr>
              <a:t>="http://schemas.openxmlformats.org/markup-compatibility/2006"</a:t>
            </a:r>
            <a:r>
              <a:rPr b="0" lang="en-US" sz="1800" strike="noStrike" u="none">
                <a:solidFill>
                  <a:srgbClr val="000000"/>
                </a:solidFill>
                <a:uFillTx/>
                <a:latin typeface="Consolas"/>
              </a:rPr>
              <a:t> </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xmlns</a:t>
            </a:r>
            <a:r>
              <a:rPr b="0" lang="en-US" sz="1800" strike="noStrike" u="none">
                <a:solidFill>
                  <a:srgbClr val="0000ff"/>
                </a:solidFill>
                <a:uFillTx/>
                <a:latin typeface="Consolas"/>
              </a:rPr>
              <a:t>:</a:t>
            </a:r>
            <a:r>
              <a:rPr b="0" lang="en-US" sz="1800" strike="noStrike" u="none">
                <a:solidFill>
                  <a:srgbClr val="ff0000"/>
                </a:solidFill>
                <a:uFillTx/>
                <a:latin typeface="Consolas"/>
              </a:rPr>
              <a:t>d</a:t>
            </a:r>
            <a:r>
              <a:rPr b="0" lang="en-US" sz="1800" strike="noStrike" u="none">
                <a:solidFill>
                  <a:srgbClr val="0000ff"/>
                </a:solidFill>
                <a:uFillTx/>
                <a:latin typeface="Consolas"/>
              </a:rPr>
              <a:t>="http://schemas.microsoft.com/expression/blend/2008"</a:t>
            </a:r>
            <a:r>
              <a:rPr b="0" lang="en-US" sz="1800" strike="noStrike" u="none">
                <a:solidFill>
                  <a:srgbClr val="000000"/>
                </a:solidFill>
                <a:uFillTx/>
                <a:latin typeface="Consolas"/>
              </a:rPr>
              <a:t> </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xmlns</a:t>
            </a:r>
            <a:r>
              <a:rPr b="0" lang="en-US" sz="1800" strike="noStrike" u="none">
                <a:solidFill>
                  <a:srgbClr val="0000ff"/>
                </a:solidFill>
                <a:uFillTx/>
                <a:latin typeface="Consolas"/>
              </a:rPr>
              <a:t>:</a:t>
            </a:r>
            <a:r>
              <a:rPr b="0" lang="en-US" sz="1800" strike="noStrike" u="none">
                <a:solidFill>
                  <a:srgbClr val="ff0000"/>
                </a:solidFill>
                <a:uFillTx/>
                <a:latin typeface="Consolas"/>
              </a:rPr>
              <a:t>local</a:t>
            </a:r>
            <a:r>
              <a:rPr b="0" lang="en-US" sz="1800" strike="noStrike" u="none">
                <a:solidFill>
                  <a:srgbClr val="0000ff"/>
                </a:solidFill>
                <a:uFillTx/>
                <a:latin typeface="Consolas"/>
              </a:rPr>
              <a:t>="clr-namespace:Demo01_Window_Page"</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mc</a:t>
            </a:r>
            <a:r>
              <a:rPr b="0" lang="en-US" sz="1800" strike="noStrike" u="none">
                <a:solidFill>
                  <a:srgbClr val="0000ff"/>
                </a:solidFill>
                <a:uFillTx/>
                <a:latin typeface="Consolas"/>
              </a:rPr>
              <a:t>:</a:t>
            </a:r>
            <a:r>
              <a:rPr b="0" lang="en-US" sz="1800" strike="noStrike" u="none">
                <a:solidFill>
                  <a:srgbClr val="ff0000"/>
                </a:solidFill>
                <a:uFillTx/>
                <a:latin typeface="Consolas"/>
              </a:rPr>
              <a:t>Ignorable</a:t>
            </a:r>
            <a:r>
              <a:rPr b="0" lang="en-US" sz="1800" strike="noStrike" u="none">
                <a:solidFill>
                  <a:srgbClr val="0000ff"/>
                </a:solidFill>
                <a:uFillTx/>
                <a:latin typeface="Consolas"/>
              </a:rPr>
              <a:t>="d"</a:t>
            </a:r>
            <a:r>
              <a:rPr b="0" lang="en-US" sz="1800" strike="noStrike" u="none">
                <a:solidFill>
                  <a:srgbClr val="ff0000"/>
                </a:solidFill>
                <a:uFillTx/>
                <a:latin typeface="Consolas"/>
              </a:rPr>
              <a:t> Height</a:t>
            </a:r>
            <a:r>
              <a:rPr b="0" lang="en-US" sz="1800" strike="noStrike" u="none">
                <a:solidFill>
                  <a:srgbClr val="0000ff"/>
                </a:solidFill>
                <a:uFillTx/>
                <a:latin typeface="Consolas"/>
              </a:rPr>
              <a:t>="323"</a:t>
            </a:r>
            <a:r>
              <a:rPr b="0" lang="en-US" sz="1800" strike="noStrike" u="none">
                <a:solidFill>
                  <a:srgbClr val="ff0000"/>
                </a:solidFill>
                <a:uFillTx/>
                <a:latin typeface="Consolas"/>
              </a:rPr>
              <a:t> Width</a:t>
            </a:r>
            <a:r>
              <a:rPr b="0" lang="en-US" sz="1800" strike="noStrike" u="none">
                <a:solidFill>
                  <a:srgbClr val="0000ff"/>
                </a:solidFill>
                <a:uFillTx/>
                <a:latin typeface="Consolas"/>
              </a:rPr>
              <a:t>="500"</a:t>
            </a:r>
            <a:endParaRPr b="0" lang="en-US" sz="1800" strike="noStrike" u="none">
              <a:solidFill>
                <a:srgbClr val="000000"/>
              </a:solidFill>
              <a:uFillTx/>
              <a:latin typeface="Arial"/>
            </a:endParaRPr>
          </a:p>
          <a:p>
            <a:pPr defTabSz="914400">
              <a:lnSpc>
                <a:spcPct val="100000"/>
              </a:lnSpc>
            </a:pPr>
            <a:r>
              <a:rPr b="0" lang="nl-NL" sz="1800" strike="noStrike" u="none">
                <a:solidFill>
                  <a:srgbClr val="000000"/>
                </a:solidFill>
                <a:uFillTx/>
                <a:latin typeface="Consolas"/>
              </a:rPr>
              <a:t>     </a:t>
            </a:r>
            <a:r>
              <a:rPr b="0" lang="nl-NL" sz="1800" strike="noStrike" u="none">
                <a:solidFill>
                  <a:srgbClr val="ff0000"/>
                </a:solidFill>
                <a:uFillTx/>
                <a:latin typeface="Consolas"/>
              </a:rPr>
              <a:t> </a:t>
            </a:r>
            <a:r>
              <a:rPr b="0" lang="nl-NL" sz="1800" strike="noStrike" u="none">
                <a:solidFill>
                  <a:srgbClr val="ff0000"/>
                </a:solidFill>
                <a:uFillTx/>
                <a:latin typeface="Consolas"/>
              </a:rPr>
              <a:t>Title</a:t>
            </a:r>
            <a:r>
              <a:rPr b="0" lang="nl-NL" sz="1800" strike="noStrike" u="none">
                <a:solidFill>
                  <a:srgbClr val="0000ff"/>
                </a:solidFill>
                <a:uFillTx/>
                <a:latin typeface="Consolas"/>
              </a:rPr>
              <a:t>="Page 02: .NET Programming"&gt;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Grid</a:t>
            </a:r>
            <a:r>
              <a:rPr b="0" lang="en-US" sz="1800" strike="noStrike" u="none">
                <a:solidFill>
                  <a:srgbClr val="ff0000"/>
                </a:solidFill>
                <a:uFillTx/>
                <a:latin typeface="Consolas"/>
              </a:rPr>
              <a:t> Background</a:t>
            </a:r>
            <a:r>
              <a:rPr b="0" lang="en-US" sz="1800" strike="noStrike" u="none">
                <a:solidFill>
                  <a:srgbClr val="0000ff"/>
                </a:solidFill>
                <a:uFillTx/>
                <a:latin typeface="Consolas"/>
              </a:rPr>
              <a:t>="PaleTurquoise"&gt;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TextBlock</a:t>
            </a:r>
            <a:r>
              <a:rPr b="0" lang="en-US" sz="1800" strike="noStrike" u="none">
                <a:solidFill>
                  <a:srgbClr val="ff0000"/>
                </a:solidFill>
                <a:uFillTx/>
                <a:latin typeface="Consolas"/>
              </a:rPr>
              <a:t> TextAlignment</a:t>
            </a:r>
            <a:r>
              <a:rPr b="0" lang="en-US" sz="1800" strike="noStrike" u="none">
                <a:solidFill>
                  <a:srgbClr val="0000ff"/>
                </a:solidFill>
                <a:uFillTx/>
                <a:latin typeface="Consolas"/>
              </a:rPr>
              <a:t>="Center"</a:t>
            </a:r>
            <a:r>
              <a:rPr b="0" lang="en-US" sz="1800" strike="noStrike" u="none">
                <a:solidFill>
                  <a:srgbClr val="ff0000"/>
                </a:solidFill>
                <a:uFillTx/>
                <a:latin typeface="Consolas"/>
              </a:rPr>
              <a:t> Width</a:t>
            </a:r>
            <a:r>
              <a:rPr b="0" lang="en-US" sz="1800" strike="noStrike" u="none">
                <a:solidFill>
                  <a:srgbClr val="0000ff"/>
                </a:solidFill>
                <a:uFillTx/>
                <a:latin typeface="Consolas"/>
              </a:rPr>
              <a:t>="362"</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FontSize</a:t>
            </a:r>
            <a:r>
              <a:rPr b="0" lang="en-US" sz="1800" strike="noStrike" u="none">
                <a:solidFill>
                  <a:srgbClr val="0000ff"/>
                </a:solidFill>
                <a:uFillTx/>
                <a:latin typeface="Consolas"/>
              </a:rPr>
              <a:t>="24"</a:t>
            </a:r>
            <a:r>
              <a:rPr b="0" lang="en-US" sz="1800" strike="noStrike" u="none">
                <a:solidFill>
                  <a:srgbClr val="ff0000"/>
                </a:solidFill>
                <a:uFillTx/>
                <a:latin typeface="Consolas"/>
              </a:rPr>
              <a:t> FontWeight</a:t>
            </a:r>
            <a:r>
              <a:rPr b="0" lang="en-US" sz="1800" strike="noStrike" u="none">
                <a:solidFill>
                  <a:srgbClr val="0000ff"/>
                </a:solidFill>
                <a:uFillTx/>
                <a:latin typeface="Consolas"/>
              </a:rPr>
              <a:t>="Bold"</a:t>
            </a:r>
            <a:r>
              <a:rPr b="0" lang="en-US" sz="1800" strike="noStrike" u="none">
                <a:solidFill>
                  <a:srgbClr val="000000"/>
                </a:solidFill>
                <a:uFillTx/>
                <a:latin typeface="Consolas"/>
              </a:rPr>
              <a:t> </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Text</a:t>
            </a:r>
            <a:r>
              <a:rPr b="0" lang="en-US" sz="1800" strike="noStrike" u="none">
                <a:solidFill>
                  <a:srgbClr val="0000ff"/>
                </a:solidFill>
                <a:uFillTx/>
                <a:latin typeface="Consolas"/>
              </a:rPr>
              <a:t>=".NET Programming"</a:t>
            </a:r>
            <a:r>
              <a:rPr b="0" lang="en-US" sz="1800" strike="noStrike" u="none">
                <a:solidFill>
                  <a:srgbClr val="ff0000"/>
                </a:solidFill>
                <a:uFillTx/>
                <a:latin typeface="Consolas"/>
              </a:rPr>
              <a:t> Foreground</a:t>
            </a:r>
            <a:r>
              <a:rPr b="0" lang="en-US" sz="1800" strike="noStrike" u="none">
                <a:solidFill>
                  <a:srgbClr val="0000ff"/>
                </a:solidFill>
                <a:uFillTx/>
                <a:latin typeface="Consolas"/>
              </a:rPr>
              <a:t>="ForestGreen"</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Margin</a:t>
            </a:r>
            <a:r>
              <a:rPr b="0" lang="en-US" sz="1800" strike="noStrike" u="none">
                <a:solidFill>
                  <a:srgbClr val="0000ff"/>
                </a:solidFill>
                <a:uFillTx/>
                <a:latin typeface="Consolas"/>
              </a:rPr>
              <a:t>="69,130,69,151"/&gt;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Grid</a:t>
            </a:r>
            <a:r>
              <a:rPr b="0" lang="en-US" sz="1800" strike="noStrike" u="none">
                <a:solidFill>
                  <a:srgbClr val="0000ff"/>
                </a:solidFill>
                <a:uFillTx/>
                <a:latin typeface="Consolas"/>
              </a:rPr>
              <a:t>&gt;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ff"/>
                </a:solidFill>
                <a:uFillTx/>
                <a:latin typeface="Consolas"/>
              </a:rPr>
              <a:t>&lt;/</a:t>
            </a:r>
            <a:r>
              <a:rPr b="0" lang="en-US" sz="1800" strike="noStrike" u="none">
                <a:solidFill>
                  <a:srgbClr val="a31515"/>
                </a:solidFill>
                <a:uFillTx/>
                <a:latin typeface="Consolas"/>
              </a:rPr>
              <a:t>Page</a:t>
            </a:r>
            <a:r>
              <a:rPr b="0" lang="en-US" sz="1800" strike="noStrike" u="none">
                <a:solidFill>
                  <a:srgbClr val="0000ff"/>
                </a:solidFill>
                <a:uFillTx/>
                <a:latin typeface="Consolas"/>
              </a:rPr>
              <a:t>&gt;</a:t>
            </a:r>
            <a:endParaRPr b="0" lang="en-US" sz="1800" strike="noStrike" u="none">
              <a:solidFill>
                <a:srgbClr val="000000"/>
              </a:solidFill>
              <a:uFillTx/>
              <a:latin typeface="Arial"/>
            </a:endParaRPr>
          </a:p>
        </p:txBody>
      </p:sp>
      <p:sp>
        <p:nvSpPr>
          <p:cNvPr id="255" name="Rectangle 8"/>
          <p:cNvSpPr/>
          <p:nvPr/>
        </p:nvSpPr>
        <p:spPr>
          <a:xfrm>
            <a:off x="1961280" y="3470400"/>
            <a:ext cx="5270400" cy="5295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256" name="Rectangle 9"/>
          <p:cNvSpPr/>
          <p:nvPr/>
        </p:nvSpPr>
        <p:spPr>
          <a:xfrm>
            <a:off x="1622160" y="4204080"/>
            <a:ext cx="8175960" cy="17287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2" name="PlaceHolder 1"/>
          <p:cNvSpPr>
            <a:spLocks noGrp="1"/>
          </p:cNvSpPr>
          <p:nvPr>
            <p:ph type="sldNum" idx="8"/>
          </p:nvPr>
        </p:nvSpPr>
        <p:spPr/>
        <p:txBody>
          <a:bodyPr/>
          <a:p>
            <a:fld id="{99C91058-D75F-427C-9ABA-92E1673479F4}" type="slidenum">
              <a:t>40</a:t>
            </a:fld>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Rectangle 1"/>
          <p:cNvSpPr/>
          <p:nvPr/>
        </p:nvSpPr>
        <p:spPr>
          <a:xfrm>
            <a:off x="232920" y="819000"/>
            <a:ext cx="9710640" cy="486720"/>
          </a:xfrm>
          <a:prstGeom prst="rect">
            <a:avLst/>
          </a:prstGeom>
          <a:noFill/>
          <a:ln w="0">
            <a:noFill/>
          </a:ln>
        </p:spPr>
        <p:style>
          <a:lnRef idx="0"/>
          <a:fillRef idx="0"/>
          <a:effectRef idx="0"/>
          <a:fontRef idx="minor"/>
        </p:style>
        <p:txBody>
          <a:bodyPr numCol="1" spcCol="0" anchor="ctr">
            <a:spAutoFit/>
          </a:bodyPr>
          <a:p>
            <a:pPr algn="just" defTabSz="914400">
              <a:lnSpc>
                <a:spcPct val="100000"/>
              </a:lnSpc>
              <a:spcBef>
                <a:spcPts val="601"/>
              </a:spcBef>
            </a:pPr>
            <a:r>
              <a:rPr b="0" lang="en-US" sz="2600" strike="noStrike" u="none">
                <a:solidFill>
                  <a:schemeClr val="dk1"/>
                </a:solidFill>
                <a:uFillTx/>
                <a:latin typeface="Arial"/>
              </a:rPr>
              <a:t>6.Open the </a:t>
            </a:r>
            <a:r>
              <a:rPr b="1" lang="en-US" sz="2600" strike="noStrike" u="none">
                <a:solidFill>
                  <a:schemeClr val="dk1"/>
                </a:solidFill>
                <a:uFillTx/>
                <a:latin typeface="Arial"/>
              </a:rPr>
              <a:t>MainWindow.xaml </a:t>
            </a:r>
            <a:r>
              <a:rPr b="0" lang="en-US" sz="2600" strike="noStrike" u="none">
                <a:solidFill>
                  <a:schemeClr val="dk1"/>
                </a:solidFill>
                <a:uFillTx/>
                <a:latin typeface="Arial"/>
              </a:rPr>
              <a:t>and write codes as the follows: </a:t>
            </a:r>
            <a:endParaRPr b="0" lang="en-US" sz="2600" strike="noStrike" u="none">
              <a:solidFill>
                <a:srgbClr val="000000"/>
              </a:solidFill>
              <a:uFillTx/>
              <a:latin typeface="Arial"/>
            </a:endParaRPr>
          </a:p>
        </p:txBody>
      </p:sp>
      <p:sp>
        <p:nvSpPr>
          <p:cNvPr id="258" name="TextBox 7"/>
          <p:cNvSpPr/>
          <p:nvPr/>
        </p:nvSpPr>
        <p:spPr>
          <a:xfrm>
            <a:off x="117720" y="1626480"/>
            <a:ext cx="11956320" cy="5027400"/>
          </a:xfrm>
          <a:prstGeom prst="rect">
            <a:avLst/>
          </a:prstGeom>
          <a:noFill/>
          <a:ln w="0">
            <a:solidFill>
              <a:srgbClr val="92d050"/>
            </a:solid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rgbClr val="0000ff"/>
                </a:solidFill>
                <a:uFillTx/>
                <a:latin typeface="Consolas"/>
              </a:rPr>
              <a:t>&lt;</a:t>
            </a:r>
            <a:r>
              <a:rPr b="0" lang="en-US" sz="1800" strike="noStrike" u="none">
                <a:solidFill>
                  <a:srgbClr val="a31515"/>
                </a:solidFill>
                <a:uFillTx/>
                <a:latin typeface="Consolas"/>
              </a:rPr>
              <a:t>Window</a:t>
            </a:r>
            <a:r>
              <a:rPr b="0" lang="en-US" sz="1800" strike="noStrike" u="none">
                <a:solidFill>
                  <a:srgbClr val="ff0000"/>
                </a:solidFill>
                <a:uFillTx/>
                <a:latin typeface="Consolas"/>
              </a:rPr>
              <a:t> x</a:t>
            </a:r>
            <a:r>
              <a:rPr b="0" lang="en-US" sz="1800" strike="noStrike" u="none">
                <a:solidFill>
                  <a:srgbClr val="0000ff"/>
                </a:solidFill>
                <a:uFillTx/>
                <a:latin typeface="Consolas"/>
              </a:rPr>
              <a:t>:</a:t>
            </a:r>
            <a:r>
              <a:rPr b="0" lang="en-US" sz="1800" strike="noStrike" u="none">
                <a:solidFill>
                  <a:srgbClr val="ff0000"/>
                </a:solidFill>
                <a:uFillTx/>
                <a:latin typeface="Consolas"/>
              </a:rPr>
              <a:t>Class</a:t>
            </a:r>
            <a:r>
              <a:rPr b="0" lang="en-US" sz="1800" strike="noStrike" u="none">
                <a:solidFill>
                  <a:srgbClr val="0000ff"/>
                </a:solidFill>
                <a:uFillTx/>
                <a:latin typeface="Consolas"/>
              </a:rPr>
              <a:t>="DemoWindowPage.MainWindow"</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xmlns</a:t>
            </a:r>
            <a:r>
              <a:rPr b="0" lang="en-US" sz="1800" strike="noStrike" u="none">
                <a:solidFill>
                  <a:srgbClr val="0000ff"/>
                </a:solidFill>
                <a:uFillTx/>
                <a:latin typeface="Consolas"/>
              </a:rPr>
              <a:t>="http://schemas.microsoft.com/winfx/2006/xaml/presentation"</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xmlns</a:t>
            </a:r>
            <a:r>
              <a:rPr b="0" lang="en-US" sz="1800" strike="noStrike" u="none">
                <a:solidFill>
                  <a:srgbClr val="0000ff"/>
                </a:solidFill>
                <a:uFillTx/>
                <a:latin typeface="Consolas"/>
              </a:rPr>
              <a:t>:</a:t>
            </a:r>
            <a:r>
              <a:rPr b="0" lang="en-US" sz="1800" strike="noStrike" u="none">
                <a:solidFill>
                  <a:srgbClr val="ff0000"/>
                </a:solidFill>
                <a:uFillTx/>
                <a:latin typeface="Consolas"/>
              </a:rPr>
              <a:t>x</a:t>
            </a:r>
            <a:r>
              <a:rPr b="0" lang="en-US" sz="1800" strike="noStrike" u="none">
                <a:solidFill>
                  <a:srgbClr val="0000ff"/>
                </a:solidFill>
                <a:uFillTx/>
                <a:latin typeface="Consolas"/>
              </a:rPr>
              <a:t>="http://schemas.microsoft.com/winfx/2006/xaml"</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xmlns</a:t>
            </a:r>
            <a:r>
              <a:rPr b="0" lang="en-US" sz="1800" strike="noStrike" u="none">
                <a:solidFill>
                  <a:srgbClr val="0000ff"/>
                </a:solidFill>
                <a:uFillTx/>
                <a:latin typeface="Consolas"/>
              </a:rPr>
              <a:t>:</a:t>
            </a:r>
            <a:r>
              <a:rPr b="0" lang="en-US" sz="1800" strike="noStrike" u="none">
                <a:solidFill>
                  <a:srgbClr val="ff0000"/>
                </a:solidFill>
                <a:uFillTx/>
                <a:latin typeface="Consolas"/>
              </a:rPr>
              <a:t>d</a:t>
            </a:r>
            <a:r>
              <a:rPr b="0" lang="en-US" sz="1800" strike="noStrike" u="none">
                <a:solidFill>
                  <a:srgbClr val="0000ff"/>
                </a:solidFill>
                <a:uFillTx/>
                <a:latin typeface="Consolas"/>
              </a:rPr>
              <a:t>="http://schemas.microsoft.com/expression/blend/2008"</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xmlns</a:t>
            </a:r>
            <a:r>
              <a:rPr b="0" lang="en-US" sz="1800" strike="noStrike" u="none">
                <a:solidFill>
                  <a:srgbClr val="0000ff"/>
                </a:solidFill>
                <a:uFillTx/>
                <a:latin typeface="Consolas"/>
              </a:rPr>
              <a:t>:</a:t>
            </a:r>
            <a:r>
              <a:rPr b="0" lang="en-US" sz="1800" strike="noStrike" u="none">
                <a:solidFill>
                  <a:srgbClr val="ff0000"/>
                </a:solidFill>
                <a:uFillTx/>
                <a:latin typeface="Consolas"/>
              </a:rPr>
              <a:t>mc</a:t>
            </a:r>
            <a:r>
              <a:rPr b="0" lang="en-US" sz="1800" strike="noStrike" u="none">
                <a:solidFill>
                  <a:srgbClr val="0000ff"/>
                </a:solidFill>
                <a:uFillTx/>
                <a:latin typeface="Consolas"/>
              </a:rPr>
              <a:t>="http://schemas.openxmlformats.org/markup-compatibility/2006"</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xmlns</a:t>
            </a:r>
            <a:r>
              <a:rPr b="0" lang="en-US" sz="1800" strike="noStrike" u="none">
                <a:solidFill>
                  <a:srgbClr val="0000ff"/>
                </a:solidFill>
                <a:uFillTx/>
                <a:latin typeface="Consolas"/>
              </a:rPr>
              <a:t>:</a:t>
            </a:r>
            <a:r>
              <a:rPr b="0" lang="en-US" sz="1800" strike="noStrike" u="none">
                <a:solidFill>
                  <a:srgbClr val="ff0000"/>
                </a:solidFill>
                <a:uFillTx/>
                <a:latin typeface="Consolas"/>
              </a:rPr>
              <a:t>local</a:t>
            </a:r>
            <a:r>
              <a:rPr b="0" lang="en-US" sz="1800" strike="noStrike" u="none">
                <a:solidFill>
                  <a:srgbClr val="0000ff"/>
                </a:solidFill>
                <a:uFillTx/>
                <a:latin typeface="Consolas"/>
              </a:rPr>
              <a:t>="clr-namespace:Demo01_Window_Page"</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mc</a:t>
            </a:r>
            <a:r>
              <a:rPr b="0" lang="en-US" sz="1800" strike="noStrike" u="none">
                <a:solidFill>
                  <a:srgbClr val="0000ff"/>
                </a:solidFill>
                <a:uFillTx/>
                <a:latin typeface="Consolas"/>
              </a:rPr>
              <a:t>:</a:t>
            </a:r>
            <a:r>
              <a:rPr b="0" lang="en-US" sz="1800" strike="noStrike" u="none">
                <a:solidFill>
                  <a:srgbClr val="ff0000"/>
                </a:solidFill>
                <a:uFillTx/>
                <a:latin typeface="Consolas"/>
              </a:rPr>
              <a:t>Ignorable</a:t>
            </a:r>
            <a:r>
              <a:rPr b="0" lang="en-US" sz="1800" strike="noStrike" u="none">
                <a:solidFill>
                  <a:srgbClr val="0000ff"/>
                </a:solidFill>
                <a:uFillTx/>
                <a:latin typeface="Consolas"/>
              </a:rPr>
              <a:t>="d"</a:t>
            </a:r>
            <a:r>
              <a:rPr b="0" lang="en-US" sz="1800" strike="noStrike" u="none">
                <a:solidFill>
                  <a:srgbClr val="ff0000"/>
                </a:solidFill>
                <a:uFillTx/>
                <a:latin typeface="Consolas"/>
              </a:rPr>
              <a:t> Title</a:t>
            </a:r>
            <a:r>
              <a:rPr b="0" lang="en-US" sz="1800" strike="noStrike" u="none">
                <a:solidFill>
                  <a:srgbClr val="0000ff"/>
                </a:solidFill>
                <a:uFillTx/>
                <a:latin typeface="Consolas"/>
              </a:rPr>
              <a:t>="Main Window"</a:t>
            </a:r>
            <a:r>
              <a:rPr b="0" lang="en-US" sz="1800" strike="noStrike" u="none">
                <a:solidFill>
                  <a:srgbClr val="ff0000"/>
                </a:solidFill>
                <a:uFillTx/>
                <a:latin typeface="Consolas"/>
              </a:rPr>
              <a:t> Height</a:t>
            </a:r>
            <a:r>
              <a:rPr b="0" lang="en-US" sz="1800" strike="noStrike" u="none">
                <a:solidFill>
                  <a:srgbClr val="0000ff"/>
                </a:solidFill>
                <a:uFillTx/>
                <a:latin typeface="Consolas"/>
              </a:rPr>
              <a:t>="456"</a:t>
            </a:r>
            <a:r>
              <a:rPr b="0" lang="en-US" sz="1800" strike="noStrike" u="none">
                <a:solidFill>
                  <a:srgbClr val="ff0000"/>
                </a:solidFill>
                <a:uFillTx/>
                <a:latin typeface="Consolas"/>
              </a:rPr>
              <a:t> Width</a:t>
            </a:r>
            <a:r>
              <a:rPr b="0" lang="en-US" sz="1800" strike="noStrike" u="none">
                <a:solidFill>
                  <a:srgbClr val="0000ff"/>
                </a:solidFill>
                <a:uFillTx/>
                <a:latin typeface="Consolas"/>
              </a:rPr>
              <a:t>="800"&gt;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Grid</a:t>
            </a:r>
            <a:r>
              <a:rPr b="0" lang="en-US" sz="1800" strike="noStrike" u="none">
                <a:solidFill>
                  <a:srgbClr val="0000ff"/>
                </a:solidFill>
                <a:uFillTx/>
                <a:latin typeface="Consolas"/>
              </a:rPr>
              <a:t>&gt;</a:t>
            </a:r>
            <a:r>
              <a:rPr b="0" lang="en-US" sz="1800" strike="noStrike" u="none">
                <a:solidFill>
                  <a:srgbClr val="000000"/>
                </a:solidFill>
                <a:uFillTx/>
                <a:latin typeface="Consolas"/>
              </a:rPr>
              <a:t>       </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Frame</a:t>
            </a:r>
            <a:r>
              <a:rPr b="0" lang="en-US" sz="1800" strike="noStrike" u="none">
                <a:solidFill>
                  <a:srgbClr val="ff0000"/>
                </a:solidFill>
                <a:uFillTx/>
                <a:latin typeface="Consolas"/>
              </a:rPr>
              <a:t> x</a:t>
            </a:r>
            <a:r>
              <a:rPr b="0" lang="en-US" sz="1800" strike="noStrike" u="none">
                <a:solidFill>
                  <a:srgbClr val="0000ff"/>
                </a:solidFill>
                <a:uFillTx/>
                <a:latin typeface="Consolas"/>
              </a:rPr>
              <a:t>:</a:t>
            </a:r>
            <a:r>
              <a:rPr b="0" lang="en-US" sz="1800" strike="noStrike" u="none">
                <a:solidFill>
                  <a:srgbClr val="ff0000"/>
                </a:solidFill>
                <a:uFillTx/>
                <a:latin typeface="Consolas"/>
              </a:rPr>
              <a:t>Name</a:t>
            </a:r>
            <a:r>
              <a:rPr b="0" lang="en-US" sz="1800" strike="noStrike" u="none">
                <a:solidFill>
                  <a:srgbClr val="0000ff"/>
                </a:solidFill>
                <a:uFillTx/>
                <a:latin typeface="Consolas"/>
              </a:rPr>
              <a:t>="frMain"</a:t>
            </a:r>
            <a:r>
              <a:rPr b="0" lang="en-US" sz="1800" strike="noStrike" u="none">
                <a:solidFill>
                  <a:srgbClr val="ff0000"/>
                </a:solidFill>
                <a:uFillTx/>
                <a:latin typeface="Consolas"/>
              </a:rPr>
              <a:t> VerticalAlignment</a:t>
            </a:r>
            <a:r>
              <a:rPr b="0" lang="en-US" sz="1800" strike="noStrike" u="none">
                <a:solidFill>
                  <a:srgbClr val="0000ff"/>
                </a:solidFill>
                <a:uFillTx/>
                <a:latin typeface="Consolas"/>
              </a:rPr>
              <a:t>="Stretch"</a:t>
            </a:r>
            <a:r>
              <a:rPr b="0" lang="en-US" sz="1800" strike="noStrike" u="none">
                <a:solidFill>
                  <a:srgbClr val="ff0000"/>
                </a:solidFill>
                <a:uFillTx/>
                <a:latin typeface="Consolas"/>
              </a:rPr>
              <a:t> NavigationUIVisibility</a:t>
            </a:r>
            <a:r>
              <a:rPr b="0" lang="en-US" sz="1800" strike="noStrike" u="none">
                <a:solidFill>
                  <a:srgbClr val="0000ff"/>
                </a:solidFill>
                <a:uFillTx/>
                <a:latin typeface="Consolas"/>
              </a:rPr>
              <a:t>="Visible"/&gt;</a:t>
            </a:r>
            <a:r>
              <a:rPr b="0" lang="en-US" sz="1800" strike="noStrike" u="none">
                <a:solidFill>
                  <a:srgbClr val="000000"/>
                </a:solidFill>
                <a:uFillTx/>
                <a:latin typeface="Consolas"/>
              </a:rPr>
              <a:t>        </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Button</a:t>
            </a:r>
            <a:r>
              <a:rPr b="0" lang="en-US" sz="1800" strike="noStrike" u="none">
                <a:solidFill>
                  <a:srgbClr val="ff0000"/>
                </a:solidFill>
                <a:uFillTx/>
                <a:latin typeface="Consolas"/>
              </a:rPr>
              <a:t> Content</a:t>
            </a:r>
            <a:r>
              <a:rPr b="0" lang="en-US" sz="1800" strike="noStrike" u="none">
                <a:solidFill>
                  <a:srgbClr val="0000ff"/>
                </a:solidFill>
                <a:uFillTx/>
                <a:latin typeface="Consolas"/>
              </a:rPr>
              <a:t>="To page 1"</a:t>
            </a:r>
            <a:r>
              <a:rPr b="0" lang="en-US" sz="1800" strike="noStrike" u="none">
                <a:solidFill>
                  <a:srgbClr val="ff0000"/>
                </a:solidFill>
                <a:uFillTx/>
                <a:latin typeface="Consolas"/>
              </a:rPr>
              <a:t> Name</a:t>
            </a:r>
            <a:r>
              <a:rPr b="0" lang="en-US" sz="1800" strike="noStrike" u="none">
                <a:solidFill>
                  <a:srgbClr val="0000ff"/>
                </a:solidFill>
                <a:uFillTx/>
                <a:latin typeface="Consolas"/>
              </a:rPr>
              <a:t>="btnToPage01"</a:t>
            </a:r>
            <a:r>
              <a:rPr b="0" lang="en-US" sz="1800" strike="noStrike" u="none">
                <a:solidFill>
                  <a:srgbClr val="ff0000"/>
                </a:solidFill>
                <a:uFillTx/>
                <a:latin typeface="Consolas"/>
              </a:rPr>
              <a:t> </a:t>
            </a:r>
            <a:r>
              <a:rPr b="0" lang="en-US" sz="1800" strike="noStrike" u="none">
                <a:solidFill>
                  <a:srgbClr val="ff0000"/>
                </a:solidFill>
                <a:highlight>
                  <a:srgbClr val="ffff00"/>
                </a:highlight>
                <a:uFillTx/>
                <a:latin typeface="Consolas"/>
              </a:rPr>
              <a:t>Click</a:t>
            </a:r>
            <a:r>
              <a:rPr b="0" lang="en-US" sz="1800" strike="noStrike" u="none">
                <a:solidFill>
                  <a:srgbClr val="0000ff"/>
                </a:solidFill>
                <a:highlight>
                  <a:srgbClr val="ffff00"/>
                </a:highlight>
                <a:uFillTx/>
                <a:latin typeface="Consolas"/>
              </a:rPr>
              <a:t>="btnToPage01_Click"</a:t>
            </a:r>
            <a:r>
              <a:rPr b="0" lang="en-US" sz="1800" strike="noStrike" u="none">
                <a:solidFill>
                  <a:srgbClr val="000000"/>
                </a:solidFill>
                <a:highlight>
                  <a:srgbClr val="ffff00"/>
                </a:highlight>
                <a:uFillTx/>
                <a:latin typeface="Consolas"/>
              </a:rPr>
              <a:t>  </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HorizontalAlignment</a:t>
            </a:r>
            <a:r>
              <a:rPr b="0" lang="en-US" sz="1800" strike="noStrike" u="none">
                <a:solidFill>
                  <a:srgbClr val="0000ff"/>
                </a:solidFill>
                <a:uFillTx/>
                <a:latin typeface="Consolas"/>
              </a:rPr>
              <a:t>="Left"</a:t>
            </a:r>
            <a:r>
              <a:rPr b="0" lang="en-US" sz="1800" strike="noStrike" u="none">
                <a:solidFill>
                  <a:srgbClr val="ff0000"/>
                </a:solidFill>
                <a:uFillTx/>
                <a:latin typeface="Consolas"/>
              </a:rPr>
              <a:t> Margin</a:t>
            </a:r>
            <a:r>
              <a:rPr b="0" lang="en-US" sz="1800" strike="noStrike" u="none">
                <a:solidFill>
                  <a:srgbClr val="0000ff"/>
                </a:solidFill>
                <a:uFillTx/>
                <a:latin typeface="Consolas"/>
              </a:rPr>
              <a:t>="316,383,0,0"</a:t>
            </a:r>
            <a:r>
              <a:rPr b="0" lang="en-US" sz="1800" strike="noStrike" u="none">
                <a:solidFill>
                  <a:srgbClr val="000000"/>
                </a:solidFill>
                <a:uFillTx/>
                <a:latin typeface="Consolas"/>
              </a:rPr>
              <a:t> </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Height</a:t>
            </a:r>
            <a:r>
              <a:rPr b="0" lang="en-US" sz="1800" strike="noStrike" u="none">
                <a:solidFill>
                  <a:srgbClr val="0000ff"/>
                </a:solidFill>
                <a:uFillTx/>
                <a:latin typeface="Consolas"/>
              </a:rPr>
              <a:t>="28"</a:t>
            </a:r>
            <a:r>
              <a:rPr b="0" lang="en-US" sz="1800" strike="noStrike" u="none">
                <a:solidFill>
                  <a:srgbClr val="ff0000"/>
                </a:solidFill>
                <a:uFillTx/>
                <a:latin typeface="Consolas"/>
              </a:rPr>
              <a:t> Width</a:t>
            </a:r>
            <a:r>
              <a:rPr b="0" lang="en-US" sz="1800" strike="noStrike" u="none">
                <a:solidFill>
                  <a:srgbClr val="0000ff"/>
                </a:solidFill>
                <a:uFillTx/>
                <a:latin typeface="Consolas"/>
              </a:rPr>
              <a:t>="79"/&gt;</a:t>
            </a:r>
            <a:r>
              <a:rPr b="0" lang="en-US" sz="1800" strike="noStrike" u="none">
                <a:solidFill>
                  <a:srgbClr val="000000"/>
                </a:solidFill>
                <a:uFillTx/>
                <a:latin typeface="Consolas"/>
              </a:rPr>
              <a:t>        </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Button</a:t>
            </a:r>
            <a:r>
              <a:rPr b="0" lang="en-US" sz="1800" strike="noStrike" u="none">
                <a:solidFill>
                  <a:srgbClr val="ff0000"/>
                </a:solidFill>
                <a:uFillTx/>
                <a:latin typeface="Consolas"/>
              </a:rPr>
              <a:t> Content</a:t>
            </a:r>
            <a:r>
              <a:rPr b="0" lang="en-US" sz="1800" strike="noStrike" u="none">
                <a:solidFill>
                  <a:srgbClr val="0000ff"/>
                </a:solidFill>
                <a:uFillTx/>
                <a:latin typeface="Consolas"/>
              </a:rPr>
              <a:t>="To page 2"</a:t>
            </a:r>
            <a:r>
              <a:rPr b="0" lang="en-US" sz="1800" strike="noStrike" u="none">
                <a:solidFill>
                  <a:srgbClr val="ff0000"/>
                </a:solidFill>
                <a:uFillTx/>
                <a:latin typeface="Consolas"/>
              </a:rPr>
              <a:t> Name</a:t>
            </a:r>
            <a:r>
              <a:rPr b="0" lang="en-US" sz="1800" strike="noStrike" u="none">
                <a:solidFill>
                  <a:srgbClr val="0000ff"/>
                </a:solidFill>
                <a:uFillTx/>
                <a:latin typeface="Consolas"/>
              </a:rPr>
              <a:t>="btnToPage02"</a:t>
            </a:r>
            <a:r>
              <a:rPr b="0" lang="en-US" sz="1800" strike="noStrike" u="none">
                <a:solidFill>
                  <a:srgbClr val="ff0000"/>
                </a:solidFill>
                <a:uFillTx/>
                <a:latin typeface="Consolas"/>
              </a:rPr>
              <a:t> </a:t>
            </a:r>
            <a:r>
              <a:rPr b="0" lang="en-US" sz="1800" strike="noStrike" u="none">
                <a:solidFill>
                  <a:srgbClr val="ff0000"/>
                </a:solidFill>
                <a:highlight>
                  <a:srgbClr val="ffff00"/>
                </a:highlight>
                <a:uFillTx/>
                <a:latin typeface="Consolas"/>
              </a:rPr>
              <a:t>Click</a:t>
            </a:r>
            <a:r>
              <a:rPr b="0" lang="en-US" sz="1800" strike="noStrike" u="none">
                <a:solidFill>
                  <a:srgbClr val="0000ff"/>
                </a:solidFill>
                <a:highlight>
                  <a:srgbClr val="ffff00"/>
                </a:highlight>
                <a:uFillTx/>
                <a:latin typeface="Consolas"/>
              </a:rPr>
              <a:t>="btnToPage02_Click"</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HorizontalAlignment</a:t>
            </a:r>
            <a:r>
              <a:rPr b="0" lang="en-US" sz="1800" strike="noStrike" u="none">
                <a:solidFill>
                  <a:srgbClr val="0000ff"/>
                </a:solidFill>
                <a:uFillTx/>
                <a:latin typeface="Consolas"/>
              </a:rPr>
              <a:t>="Left"</a:t>
            </a:r>
            <a:r>
              <a:rPr b="0" lang="en-US" sz="1800" strike="noStrike" u="none">
                <a:solidFill>
                  <a:srgbClr val="ff0000"/>
                </a:solidFill>
                <a:uFillTx/>
                <a:latin typeface="Consolas"/>
              </a:rPr>
              <a:t> Margin</a:t>
            </a:r>
            <a:r>
              <a:rPr b="0" lang="en-US" sz="1800" strike="noStrike" u="none">
                <a:solidFill>
                  <a:srgbClr val="0000ff"/>
                </a:solidFill>
                <a:uFillTx/>
                <a:latin typeface="Consolas"/>
              </a:rPr>
              <a:t>="400,383,0,0"</a:t>
            </a:r>
            <a:r>
              <a:rPr b="0" lang="en-US" sz="1800" strike="noStrike" u="none">
                <a:solidFill>
                  <a:srgbClr val="000000"/>
                </a:solidFill>
                <a:uFillTx/>
                <a:latin typeface="Consolas"/>
              </a:rPr>
              <a:t> </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Height</a:t>
            </a:r>
            <a:r>
              <a:rPr b="0" lang="en-US" sz="1800" strike="noStrike" u="none">
                <a:solidFill>
                  <a:srgbClr val="0000ff"/>
                </a:solidFill>
                <a:uFillTx/>
                <a:latin typeface="Consolas"/>
              </a:rPr>
              <a:t>="28"</a:t>
            </a:r>
            <a:r>
              <a:rPr b="0" lang="en-US" sz="1800" strike="noStrike" u="none">
                <a:solidFill>
                  <a:srgbClr val="ff0000"/>
                </a:solidFill>
                <a:uFillTx/>
                <a:latin typeface="Consolas"/>
              </a:rPr>
              <a:t> Width</a:t>
            </a:r>
            <a:r>
              <a:rPr b="0" lang="en-US" sz="1800" strike="noStrike" u="none">
                <a:solidFill>
                  <a:srgbClr val="0000ff"/>
                </a:solidFill>
                <a:uFillTx/>
                <a:latin typeface="Consolas"/>
              </a:rPr>
              <a:t>="79"/&gt;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Grid</a:t>
            </a:r>
            <a:r>
              <a:rPr b="0" lang="en-US" sz="1800" strike="noStrike" u="none">
                <a:solidFill>
                  <a:srgbClr val="0000ff"/>
                </a:solidFill>
                <a:uFillTx/>
                <a:latin typeface="Consolas"/>
              </a:rPr>
              <a:t>&gt;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ff"/>
                </a:solidFill>
                <a:uFillTx/>
                <a:latin typeface="Consolas"/>
              </a:rPr>
              <a:t>&lt;/</a:t>
            </a:r>
            <a:r>
              <a:rPr b="0" lang="en-US" sz="1800" strike="noStrike" u="none">
                <a:solidFill>
                  <a:srgbClr val="a31515"/>
                </a:solidFill>
                <a:uFillTx/>
                <a:latin typeface="Consolas"/>
              </a:rPr>
              <a:t>Window</a:t>
            </a:r>
            <a:r>
              <a:rPr b="0" lang="en-US" sz="1800" strike="noStrike" u="none">
                <a:solidFill>
                  <a:srgbClr val="0000ff"/>
                </a:solidFill>
                <a:uFillTx/>
                <a:latin typeface="Consolas"/>
              </a:rPr>
              <a:t>&gt;</a:t>
            </a:r>
            <a:endParaRPr b="0" lang="en-US" sz="1800" strike="noStrike" u="none">
              <a:solidFill>
                <a:srgbClr val="000000"/>
              </a:solidFill>
              <a:uFillTx/>
              <a:latin typeface="Arial"/>
            </a:endParaRPr>
          </a:p>
        </p:txBody>
      </p:sp>
      <p:sp>
        <p:nvSpPr>
          <p:cNvPr id="259" name="Rectangle 8"/>
          <p:cNvSpPr/>
          <p:nvPr/>
        </p:nvSpPr>
        <p:spPr>
          <a:xfrm>
            <a:off x="3324960" y="3309480"/>
            <a:ext cx="5537880" cy="3063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260" name="Rectangle 9"/>
          <p:cNvSpPr/>
          <p:nvPr/>
        </p:nvSpPr>
        <p:spPr>
          <a:xfrm>
            <a:off x="1146240" y="3859200"/>
            <a:ext cx="10751040" cy="1949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261" name="Rectangle: Rounded Corners 2"/>
          <p:cNvSpPr/>
          <p:nvPr/>
        </p:nvSpPr>
        <p:spPr>
          <a:xfrm>
            <a:off x="10057680" y="2694960"/>
            <a:ext cx="1797120" cy="846360"/>
          </a:xfrm>
          <a:prstGeom prst="roundRect">
            <a:avLst>
              <a:gd name="adj" fmla="val 16667"/>
            </a:avLst>
          </a:prstGeom>
          <a:solidFill>
            <a:srgbClr val="70ad47"/>
          </a:solidFill>
          <a:ln>
            <a:solidFill>
              <a:srgbClr val="ff0000"/>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defTabSz="914400">
              <a:lnSpc>
                <a:spcPct val="100000"/>
              </a:lnSpc>
            </a:pPr>
            <a:r>
              <a:rPr b="0" lang="en-US" sz="1800" strike="noStrike" u="none">
                <a:solidFill>
                  <a:schemeClr val="lt1"/>
                </a:solidFill>
                <a:uFillTx/>
                <a:latin typeface="Arial"/>
              </a:rPr>
              <a:t>Event Handler: </a:t>
            </a:r>
            <a:r>
              <a:rPr b="1" i="1" lang="en-US" sz="1800" strike="noStrike" u="none">
                <a:solidFill>
                  <a:schemeClr val="lt1"/>
                </a:solidFill>
                <a:uFillTx/>
                <a:latin typeface="Arial"/>
              </a:rPr>
              <a:t>Click</a:t>
            </a:r>
            <a:endParaRPr b="0" lang="en-US" sz="1800" strike="noStrike" u="none">
              <a:solidFill>
                <a:srgbClr val="ffffff"/>
              </a:solidFill>
              <a:uFillTx/>
              <a:latin typeface="Arial"/>
            </a:endParaRPr>
          </a:p>
        </p:txBody>
      </p:sp>
      <p:cxnSp>
        <p:nvCxnSpPr>
          <p:cNvPr id="262" name="Straight Arrow Connector 10"/>
          <p:cNvCxnSpPr/>
          <p:nvPr/>
        </p:nvCxnSpPr>
        <p:spPr>
          <a:xfrm flipH="1">
            <a:off x="9355320" y="3567240"/>
            <a:ext cx="1337040" cy="627120"/>
          </a:xfrm>
          <a:prstGeom prst="straightConnector1">
            <a:avLst/>
          </a:prstGeom>
          <a:ln>
            <a:solidFill>
              <a:srgbClr val="4472c4"/>
            </a:solidFill>
            <a:tailEnd len="med" type="triangle" w="med"/>
          </a:ln>
        </p:spPr>
      </p:cxnSp>
      <p:cxnSp>
        <p:nvCxnSpPr>
          <p:cNvPr id="263" name="Straight Arrow Connector 13"/>
          <p:cNvCxnSpPr/>
          <p:nvPr/>
        </p:nvCxnSpPr>
        <p:spPr>
          <a:xfrm flipH="1">
            <a:off x="10184040" y="3567240"/>
            <a:ext cx="508320" cy="1379160"/>
          </a:xfrm>
          <a:prstGeom prst="straightConnector1">
            <a:avLst/>
          </a:prstGeom>
          <a:ln>
            <a:solidFill>
              <a:srgbClr val="4472c4"/>
            </a:solidFill>
            <a:tailEnd len="med" type="triangle" w="med"/>
          </a:ln>
        </p:spPr>
      </p:cxnSp>
      <p:sp>
        <p:nvSpPr>
          <p:cNvPr id="2" name="PlaceHolder 1"/>
          <p:cNvSpPr>
            <a:spLocks noGrp="1"/>
          </p:cNvSpPr>
          <p:nvPr>
            <p:ph type="sldNum" idx="8"/>
          </p:nvPr>
        </p:nvSpPr>
        <p:spPr/>
        <p:txBody>
          <a:bodyPr/>
          <a:p>
            <a:fld id="{F05DA25F-DC01-4239-B8A8-3B9A08027465}" type="slidenum">
              <a:t>41</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Rectangle 1"/>
          <p:cNvSpPr/>
          <p:nvPr/>
        </p:nvSpPr>
        <p:spPr>
          <a:xfrm>
            <a:off x="232920" y="819000"/>
            <a:ext cx="10167840" cy="486720"/>
          </a:xfrm>
          <a:prstGeom prst="rect">
            <a:avLst/>
          </a:prstGeom>
          <a:noFill/>
          <a:ln w="0">
            <a:noFill/>
          </a:ln>
        </p:spPr>
        <p:style>
          <a:lnRef idx="0"/>
          <a:fillRef idx="0"/>
          <a:effectRef idx="0"/>
          <a:fontRef idx="minor"/>
        </p:style>
        <p:txBody>
          <a:bodyPr numCol="1" spcCol="0" anchor="ctr">
            <a:spAutoFit/>
          </a:bodyPr>
          <a:p>
            <a:pPr algn="just" defTabSz="914400">
              <a:lnSpc>
                <a:spcPct val="100000"/>
              </a:lnSpc>
              <a:spcBef>
                <a:spcPts val="601"/>
              </a:spcBef>
            </a:pPr>
            <a:r>
              <a:rPr b="0" lang="en-US" sz="2600" strike="noStrike" u="none">
                <a:solidFill>
                  <a:schemeClr val="dk1"/>
                </a:solidFill>
                <a:uFillTx/>
                <a:latin typeface="Arial"/>
              </a:rPr>
              <a:t>7.Open the </a:t>
            </a:r>
            <a:r>
              <a:rPr b="1" lang="en-US" sz="2600" strike="noStrike" u="none">
                <a:solidFill>
                  <a:schemeClr val="dk1"/>
                </a:solidFill>
                <a:uFillTx/>
                <a:latin typeface="Arial"/>
              </a:rPr>
              <a:t>MainWindow.xaml.cs </a:t>
            </a:r>
            <a:r>
              <a:rPr b="0" lang="en-US" sz="2600" strike="noStrike" u="none">
                <a:solidFill>
                  <a:schemeClr val="dk1"/>
                </a:solidFill>
                <a:uFillTx/>
                <a:latin typeface="Arial"/>
              </a:rPr>
              <a:t>and write codes as the follows: </a:t>
            </a:r>
            <a:endParaRPr b="0" lang="en-US" sz="2600" strike="noStrike" u="none">
              <a:solidFill>
                <a:srgbClr val="000000"/>
              </a:solidFill>
              <a:uFillTx/>
              <a:latin typeface="Arial"/>
            </a:endParaRPr>
          </a:p>
        </p:txBody>
      </p:sp>
      <p:pic>
        <p:nvPicPr>
          <p:cNvPr id="265" name="Picture 2" descr=""/>
          <p:cNvPicPr/>
          <p:nvPr/>
        </p:nvPicPr>
        <p:blipFill>
          <a:blip r:embed="rId1"/>
          <a:stretch/>
        </p:blipFill>
        <p:spPr>
          <a:xfrm>
            <a:off x="1283400" y="1513800"/>
            <a:ext cx="9294480" cy="4527360"/>
          </a:xfrm>
          <a:prstGeom prst="rect">
            <a:avLst/>
          </a:prstGeom>
          <a:ln w="0">
            <a:noFill/>
          </a:ln>
        </p:spPr>
      </p:pic>
      <p:sp>
        <p:nvSpPr>
          <p:cNvPr id="266" name="Rectangle 7"/>
          <p:cNvSpPr/>
          <p:nvPr/>
        </p:nvSpPr>
        <p:spPr>
          <a:xfrm>
            <a:off x="1890000" y="3007080"/>
            <a:ext cx="8375760" cy="11905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267" name="Rectangle 8"/>
          <p:cNvSpPr/>
          <p:nvPr/>
        </p:nvSpPr>
        <p:spPr>
          <a:xfrm>
            <a:off x="1908000" y="4524480"/>
            <a:ext cx="8375760" cy="11905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2" name="PlaceHolder 1"/>
          <p:cNvSpPr>
            <a:spLocks noGrp="1"/>
          </p:cNvSpPr>
          <p:nvPr>
            <p:ph type="sldNum" idx="8"/>
          </p:nvPr>
        </p:nvSpPr>
        <p:spPr/>
        <p:txBody>
          <a:bodyPr/>
          <a:p>
            <a:fld id="{CED0B15F-40EB-4B0E-BA5B-5515F2CEC83C}" type="slidenum">
              <a:t>42</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Rectangle 1"/>
          <p:cNvSpPr/>
          <p:nvPr/>
        </p:nvSpPr>
        <p:spPr>
          <a:xfrm>
            <a:off x="232920" y="621000"/>
            <a:ext cx="11601720" cy="882720"/>
          </a:xfrm>
          <a:prstGeom prst="rect">
            <a:avLst/>
          </a:prstGeom>
          <a:noFill/>
          <a:ln w="0">
            <a:noFill/>
          </a:ln>
        </p:spPr>
        <p:style>
          <a:lnRef idx="0"/>
          <a:fillRef idx="0"/>
          <a:effectRef idx="0"/>
          <a:fontRef idx="minor"/>
        </p:style>
        <p:txBody>
          <a:bodyPr numCol="1" spcCol="0" anchor="ctr">
            <a:spAutoFit/>
          </a:bodyPr>
          <a:p>
            <a:pPr algn="just" defTabSz="914400">
              <a:lnSpc>
                <a:spcPct val="100000"/>
              </a:lnSpc>
              <a:spcBef>
                <a:spcPts val="601"/>
              </a:spcBef>
            </a:pPr>
            <a:r>
              <a:rPr b="0" lang="en-US" sz="2600" strike="noStrike" u="none">
                <a:solidFill>
                  <a:schemeClr val="dk1"/>
                </a:solidFill>
                <a:uFillTx/>
                <a:latin typeface="Arial"/>
              </a:rPr>
              <a:t>8.Press Ctrl+F5 to run project then click </a:t>
            </a:r>
            <a:r>
              <a:rPr b="1" lang="en-US" sz="2600" strike="noStrike" u="none">
                <a:solidFill>
                  <a:schemeClr val="dk1"/>
                </a:solidFill>
                <a:uFillTx/>
                <a:latin typeface="Arial"/>
              </a:rPr>
              <a:t>To page 1 </a:t>
            </a:r>
            <a:r>
              <a:rPr b="0" lang="en-US" sz="2600" strike="noStrike" u="none">
                <a:solidFill>
                  <a:schemeClr val="dk1"/>
                </a:solidFill>
                <a:uFillTx/>
                <a:latin typeface="Arial"/>
              </a:rPr>
              <a:t>or </a:t>
            </a:r>
            <a:r>
              <a:rPr b="1" lang="en-US" sz="2600" strike="noStrike" u="none">
                <a:solidFill>
                  <a:schemeClr val="dk1"/>
                </a:solidFill>
                <a:uFillTx/>
                <a:latin typeface="Arial"/>
              </a:rPr>
              <a:t>To page 2 </a:t>
            </a:r>
            <a:r>
              <a:rPr b="0" lang="en-US" sz="2600" strike="noStrike" u="none">
                <a:solidFill>
                  <a:schemeClr val="dk1"/>
                </a:solidFill>
                <a:uFillTx/>
                <a:latin typeface="Arial"/>
              </a:rPr>
              <a:t>button to view result</a:t>
            </a:r>
            <a:endParaRPr b="0" lang="en-US" sz="2600" strike="noStrike" u="none">
              <a:solidFill>
                <a:srgbClr val="000000"/>
              </a:solidFill>
              <a:uFillTx/>
              <a:latin typeface="Arial"/>
            </a:endParaRPr>
          </a:p>
        </p:txBody>
      </p:sp>
      <p:pic>
        <p:nvPicPr>
          <p:cNvPr id="269" name="Picture 7" descr=""/>
          <p:cNvPicPr/>
          <p:nvPr/>
        </p:nvPicPr>
        <p:blipFill>
          <a:blip r:embed="rId1"/>
          <a:stretch/>
        </p:blipFill>
        <p:spPr>
          <a:xfrm>
            <a:off x="62280" y="1828800"/>
            <a:ext cx="5901840" cy="3911400"/>
          </a:xfrm>
          <a:prstGeom prst="rect">
            <a:avLst/>
          </a:prstGeom>
          <a:ln w="0">
            <a:noFill/>
          </a:ln>
        </p:spPr>
      </p:pic>
      <p:pic>
        <p:nvPicPr>
          <p:cNvPr id="270" name="Picture 9" descr=""/>
          <p:cNvPicPr/>
          <p:nvPr/>
        </p:nvPicPr>
        <p:blipFill>
          <a:blip r:embed="rId2"/>
          <a:stretch/>
        </p:blipFill>
        <p:spPr>
          <a:xfrm>
            <a:off x="6033960" y="1828800"/>
            <a:ext cx="6095520" cy="3952440"/>
          </a:xfrm>
          <a:prstGeom prst="rect">
            <a:avLst/>
          </a:prstGeom>
          <a:ln w="0">
            <a:noFill/>
          </a:ln>
        </p:spPr>
      </p:pic>
      <p:sp>
        <p:nvSpPr>
          <p:cNvPr id="271" name="Rectangle 13"/>
          <p:cNvSpPr/>
          <p:nvPr/>
        </p:nvSpPr>
        <p:spPr>
          <a:xfrm>
            <a:off x="2435040" y="5445000"/>
            <a:ext cx="598680" cy="2739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272" name="Rectangle 14"/>
          <p:cNvSpPr/>
          <p:nvPr/>
        </p:nvSpPr>
        <p:spPr>
          <a:xfrm>
            <a:off x="9116280" y="5465520"/>
            <a:ext cx="640440" cy="27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2" name="PlaceHolder 1"/>
          <p:cNvSpPr>
            <a:spLocks noGrp="1"/>
          </p:cNvSpPr>
          <p:nvPr>
            <p:ph type="sldNum" idx="8"/>
          </p:nvPr>
        </p:nvSpPr>
        <p:spPr/>
        <p:txBody>
          <a:bodyPr/>
          <a:p>
            <a:fld id="{F4B62C24-342D-487A-82FC-E2F2BB0251F7}" type="slidenum">
              <a:t>43</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The Window Class</a:t>
            </a:r>
            <a:endParaRPr b="0" lang="en-US" sz="4000" strike="noStrike" u="none">
              <a:solidFill>
                <a:schemeClr val="dk1"/>
              </a:solidFill>
              <a:uFillTx/>
              <a:latin typeface="Arial"/>
            </a:endParaRPr>
          </a:p>
        </p:txBody>
      </p:sp>
      <p:sp>
        <p:nvSpPr>
          <p:cNvPr id="274" name="TextBox 8"/>
          <p:cNvSpPr/>
          <p:nvPr/>
        </p:nvSpPr>
        <p:spPr>
          <a:xfrm>
            <a:off x="-73800" y="1642320"/>
            <a:ext cx="12094560" cy="485676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5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rPr>
              <a:t>The System.Windows.Window class (located in the PresentationFramework.dll assembly) represents a single window owned by the Application-derived class, including any dialog boxes displayed by the main window</a:t>
            </a:r>
            <a:endParaRPr b="0" lang="en-US" sz="2600" strike="noStrike" u="none">
              <a:solidFill>
                <a:srgbClr val="000000"/>
              </a:solidFill>
              <a:uFillTx/>
              <a:latin typeface="Arial"/>
            </a:endParaRPr>
          </a:p>
          <a:p>
            <a:pPr marL="343080" indent="-343080" algn="just" defTabSz="914400">
              <a:lnSpc>
                <a:spcPct val="15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rPr>
              <a:t>It serves as the root of a window and provides us with the standard border, title bar and maximize, minimize and close buttons</a:t>
            </a:r>
            <a:endParaRPr b="0" lang="en-US" sz="2600" strike="noStrike" u="none">
              <a:solidFill>
                <a:srgbClr val="000000"/>
              </a:solidFill>
              <a:uFillTx/>
              <a:latin typeface="Arial"/>
            </a:endParaRPr>
          </a:p>
          <a:p>
            <a:pPr marL="343080" indent="-343080" algn="just" defTabSz="914400">
              <a:lnSpc>
                <a:spcPct val="15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rPr>
              <a:t>A WPF window is a combination of a XAML (.xaml) file, where the &lt;Window&gt; element is the root, and a CodeBehind (.cs) file</a:t>
            </a:r>
            <a:endParaRPr b="0" lang="en-US" sz="2600" strike="noStrike" u="none">
              <a:solidFill>
                <a:srgbClr val="000000"/>
              </a:solidFill>
              <a:uFillTx/>
              <a:latin typeface="Arial"/>
            </a:endParaRPr>
          </a:p>
        </p:txBody>
      </p:sp>
      <p:sp>
        <p:nvSpPr>
          <p:cNvPr id="3" name="PlaceHolder 2"/>
          <p:cNvSpPr>
            <a:spLocks noGrp="1"/>
          </p:cNvSpPr>
          <p:nvPr>
            <p:ph type="sldNum" idx="8"/>
          </p:nvPr>
        </p:nvSpPr>
        <p:spPr/>
        <p:txBody>
          <a:bodyPr/>
          <a:p>
            <a:fld id="{5D107006-74CA-4EC9-ADD2-F28239F162BA}" type="slidenum">
              <a:t>44</a:t>
            </a:fld>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The Window Class</a:t>
            </a:r>
            <a:endParaRPr b="0" lang="en-US" sz="4000" strike="noStrike" u="none">
              <a:solidFill>
                <a:schemeClr val="dk1"/>
              </a:solidFill>
              <a:uFillTx/>
              <a:latin typeface="Arial"/>
            </a:endParaRPr>
          </a:p>
        </p:txBody>
      </p:sp>
      <p:sp>
        <p:nvSpPr>
          <p:cNvPr id="276" name="TextBox 7"/>
          <p:cNvSpPr/>
          <p:nvPr/>
        </p:nvSpPr>
        <p:spPr>
          <a:xfrm>
            <a:off x="320760" y="1344240"/>
            <a:ext cx="5402880" cy="2009880"/>
          </a:xfrm>
          <a:prstGeom prst="rect">
            <a:avLst/>
          </a:prstGeom>
          <a:noFill/>
          <a:ln w="0">
            <a:solidFill>
              <a:srgbClr val="ff0000"/>
            </a:solidFill>
          </a:ln>
        </p:spPr>
        <p:style>
          <a:lnRef idx="0"/>
          <a:fillRef idx="0"/>
          <a:effectRef idx="0"/>
          <a:fontRef idx="minor"/>
        </p:style>
        <p:txBody>
          <a:bodyPr lIns="90000" rIns="90000" tIns="45000" bIns="45000" anchor="t">
            <a:spAutoFit/>
          </a:bodyPr>
          <a:p>
            <a:pPr algn="just" defTabSz="914400">
              <a:lnSpc>
                <a:spcPct val="100000"/>
              </a:lnSpc>
            </a:pPr>
            <a:r>
              <a:rPr b="0" lang="en-US" sz="1800" strike="noStrike" u="none">
                <a:solidFill>
                  <a:srgbClr val="0101fd"/>
                </a:solidFill>
                <a:uFillTx/>
                <a:latin typeface="Consolas"/>
              </a:rPr>
              <a:t>&lt;Window </a:t>
            </a:r>
            <a:r>
              <a:rPr b="0" lang="en-US" sz="1800" strike="noStrike" u="none">
                <a:solidFill>
                  <a:srgbClr val="0451a5"/>
                </a:solidFill>
                <a:uFillTx/>
                <a:latin typeface="Consolas"/>
              </a:rPr>
              <a:t>xmlns</a:t>
            </a:r>
            <a:r>
              <a:rPr b="0" lang="en-US" sz="1800" strike="noStrike" u="none">
                <a:solidFill>
                  <a:srgbClr val="0101fd"/>
                </a:solidFill>
                <a:uFillTx/>
                <a:latin typeface="Consolas"/>
              </a:rPr>
              <a:t>=</a:t>
            </a:r>
            <a:r>
              <a:rPr b="0" lang="en-US" sz="1800" strike="noStrike" u="none">
                <a:solidFill>
                  <a:srgbClr val="a31515"/>
                </a:solidFill>
                <a:uFillTx/>
                <a:latin typeface="Consolas"/>
              </a:rPr>
              <a:t>"http://schemas.microsoft.com/winfx/2006/xaml/presentation"</a:t>
            </a:r>
            <a:r>
              <a:rPr b="0" lang="en-US" sz="1800" strike="noStrike" u="none">
                <a:solidFill>
                  <a:srgbClr val="0101fd"/>
                </a:solidFill>
                <a:uFillTx/>
                <a:latin typeface="Consolas"/>
              </a:rPr>
              <a:t> </a:t>
            </a:r>
            <a:endParaRPr b="0" lang="en-US" sz="1800" strike="noStrike" u="none">
              <a:solidFill>
                <a:srgbClr val="000000"/>
              </a:solidFill>
              <a:uFillTx/>
              <a:latin typeface="Arial"/>
            </a:endParaRPr>
          </a:p>
          <a:p>
            <a:pPr algn="just" defTabSz="914400">
              <a:lnSpc>
                <a:spcPct val="100000"/>
              </a:lnSpc>
            </a:pPr>
            <a:r>
              <a:rPr b="0" lang="en-US" sz="1800" strike="noStrike" u="none">
                <a:solidFill>
                  <a:srgbClr val="0451a5"/>
                </a:solidFill>
                <a:uFillTx/>
                <a:latin typeface="Consolas"/>
              </a:rPr>
              <a:t>Title</a:t>
            </a:r>
            <a:r>
              <a:rPr b="0" lang="en-US" sz="1800" strike="noStrike" u="none">
                <a:solidFill>
                  <a:srgbClr val="0101fd"/>
                </a:solidFill>
                <a:uFillTx/>
                <a:latin typeface="Consolas"/>
              </a:rPr>
              <a:t>=</a:t>
            </a:r>
            <a:r>
              <a:rPr b="0" lang="en-US" sz="1800" strike="noStrike" u="none">
                <a:solidFill>
                  <a:srgbClr val="a31515"/>
                </a:solidFill>
                <a:uFillTx/>
                <a:latin typeface="Consolas"/>
              </a:rPr>
              <a:t>"Main Window in Markup Only"</a:t>
            </a:r>
            <a:r>
              <a:rPr b="0" lang="en-US" sz="1800" strike="noStrike" u="none">
                <a:solidFill>
                  <a:srgbClr val="0101fd"/>
                </a:solidFill>
                <a:uFillTx/>
                <a:latin typeface="Consolas"/>
              </a:rPr>
              <a:t> </a:t>
            </a:r>
            <a:r>
              <a:rPr b="0" lang="en-US" sz="1800" strike="noStrike" u="none">
                <a:solidFill>
                  <a:srgbClr val="0451a5"/>
                </a:solidFill>
                <a:uFillTx/>
                <a:latin typeface="Consolas"/>
              </a:rPr>
              <a:t>Height</a:t>
            </a:r>
            <a:r>
              <a:rPr b="0" lang="en-US" sz="1800" strike="noStrike" u="none">
                <a:solidFill>
                  <a:srgbClr val="0101fd"/>
                </a:solidFill>
                <a:uFillTx/>
                <a:latin typeface="Consolas"/>
              </a:rPr>
              <a:t>=</a:t>
            </a:r>
            <a:r>
              <a:rPr b="0" lang="en-US" sz="1800" strike="noStrike" u="none">
                <a:solidFill>
                  <a:srgbClr val="a31515"/>
                </a:solidFill>
                <a:uFillTx/>
                <a:latin typeface="Consolas"/>
              </a:rPr>
              <a:t>"300"</a:t>
            </a:r>
            <a:r>
              <a:rPr b="0" lang="en-US" sz="1800" strike="noStrike" u="none">
                <a:solidFill>
                  <a:srgbClr val="0101fd"/>
                </a:solidFill>
                <a:uFillTx/>
                <a:latin typeface="Consolas"/>
              </a:rPr>
              <a:t> </a:t>
            </a:r>
            <a:endParaRPr b="0" lang="en-US" sz="1800" strike="noStrike" u="none">
              <a:solidFill>
                <a:srgbClr val="000000"/>
              </a:solidFill>
              <a:uFillTx/>
              <a:latin typeface="Arial"/>
            </a:endParaRPr>
          </a:p>
          <a:p>
            <a:pPr algn="just" defTabSz="914400">
              <a:lnSpc>
                <a:spcPct val="100000"/>
              </a:lnSpc>
            </a:pPr>
            <a:r>
              <a:rPr b="0" lang="en-US" sz="1800" strike="noStrike" u="none">
                <a:solidFill>
                  <a:srgbClr val="0451a5"/>
                </a:solidFill>
                <a:uFillTx/>
                <a:latin typeface="Consolas"/>
              </a:rPr>
              <a:t>Width</a:t>
            </a:r>
            <a:r>
              <a:rPr b="0" lang="en-US" sz="1800" strike="noStrike" u="none">
                <a:solidFill>
                  <a:srgbClr val="0101fd"/>
                </a:solidFill>
                <a:uFillTx/>
                <a:latin typeface="Consolas"/>
              </a:rPr>
              <a:t>=</a:t>
            </a:r>
            <a:r>
              <a:rPr b="0" lang="en-US" sz="1800" strike="noStrike" u="none">
                <a:solidFill>
                  <a:srgbClr val="a31515"/>
                </a:solidFill>
                <a:uFillTx/>
                <a:latin typeface="Consolas"/>
              </a:rPr>
              <a:t>"300"</a:t>
            </a:r>
            <a:r>
              <a:rPr b="0" lang="en-US" sz="1800" strike="noStrike" u="none">
                <a:solidFill>
                  <a:srgbClr val="0101fd"/>
                </a:solidFill>
                <a:uFillTx/>
                <a:latin typeface="Consolas"/>
              </a:rPr>
              <a:t> </a:t>
            </a:r>
            <a:endParaRPr b="0" lang="en-US" sz="1800" strike="noStrike" u="none">
              <a:solidFill>
                <a:srgbClr val="000000"/>
              </a:solidFill>
              <a:uFillTx/>
              <a:latin typeface="Arial"/>
            </a:endParaRPr>
          </a:p>
          <a:p>
            <a:pPr algn="just" defTabSz="914400">
              <a:lnSpc>
                <a:spcPct val="100000"/>
              </a:lnSpc>
            </a:pPr>
            <a:r>
              <a:rPr b="0" lang="en-US" sz="1800" strike="noStrike" u="none">
                <a:solidFill>
                  <a:srgbClr val="0101fd"/>
                </a:solidFill>
                <a:uFillTx/>
                <a:latin typeface="Consolas"/>
              </a:rPr>
              <a:t>/&gt;</a:t>
            </a:r>
            <a:endParaRPr b="0" lang="en-US" sz="1800" strike="noStrike" u="none">
              <a:solidFill>
                <a:srgbClr val="000000"/>
              </a:solidFill>
              <a:uFillTx/>
              <a:latin typeface="Arial"/>
            </a:endParaRPr>
          </a:p>
        </p:txBody>
      </p:sp>
      <p:sp>
        <p:nvSpPr>
          <p:cNvPr id="277" name="TextBox 9"/>
          <p:cNvSpPr/>
          <p:nvPr/>
        </p:nvSpPr>
        <p:spPr>
          <a:xfrm>
            <a:off x="5704560" y="3573000"/>
            <a:ext cx="6429600" cy="3107160"/>
          </a:xfrm>
          <a:prstGeom prst="rect">
            <a:avLst/>
          </a:prstGeom>
          <a:noFill/>
          <a:ln w="0">
            <a:solidFill>
              <a:srgbClr val="ff0000"/>
            </a:solidFill>
          </a:ln>
        </p:spPr>
        <p:style>
          <a:lnRef idx="0"/>
          <a:fillRef idx="0"/>
          <a:effectRef idx="0"/>
          <a:fontRef idx="minor"/>
        </p:style>
        <p:txBody>
          <a:bodyPr lIns="90000" rIns="90000" tIns="45000" bIns="45000" anchor="t">
            <a:spAutoFit/>
          </a:bodyPr>
          <a:p>
            <a:pPr algn="just" defTabSz="914400">
              <a:lnSpc>
                <a:spcPct val="100000"/>
              </a:lnSpc>
            </a:pPr>
            <a:r>
              <a:rPr b="0" lang="en-US" sz="1800" strike="noStrike" u="none">
                <a:solidFill>
                  <a:srgbClr val="0101fd"/>
                </a:solidFill>
                <a:uFillTx/>
                <a:latin typeface="Consolas"/>
              </a:rPr>
              <a:t>using</a:t>
            </a:r>
            <a:r>
              <a:rPr b="0" lang="en-US" sz="1800" strike="noStrike" u="none">
                <a:solidFill>
                  <a:srgbClr val="171717"/>
                </a:solidFill>
                <a:uFillTx/>
                <a:latin typeface="Consolas"/>
              </a:rPr>
              <a:t> System; </a:t>
            </a:r>
            <a:endParaRPr b="0" lang="en-US" sz="1800" strike="noStrike" u="none">
              <a:solidFill>
                <a:srgbClr val="000000"/>
              </a:solidFill>
              <a:uFillTx/>
              <a:latin typeface="Arial"/>
            </a:endParaRPr>
          </a:p>
          <a:p>
            <a:pPr algn="just" defTabSz="914400">
              <a:lnSpc>
                <a:spcPct val="100000"/>
              </a:lnSpc>
            </a:pPr>
            <a:r>
              <a:rPr b="0" lang="en-US" sz="1800" strike="noStrike" u="none">
                <a:solidFill>
                  <a:srgbClr val="0101fd"/>
                </a:solidFill>
                <a:uFillTx/>
                <a:latin typeface="Consolas"/>
              </a:rPr>
              <a:t>using</a:t>
            </a:r>
            <a:r>
              <a:rPr b="0" lang="en-US" sz="1800" strike="noStrike" u="none">
                <a:solidFill>
                  <a:srgbClr val="171717"/>
                </a:solidFill>
                <a:uFillTx/>
                <a:latin typeface="Consolas"/>
              </a:rPr>
              <a:t> System.Windows;</a:t>
            </a:r>
            <a:endParaRPr b="0" lang="en-US" sz="1800" strike="noStrike" u="none">
              <a:solidFill>
                <a:srgbClr val="000000"/>
              </a:solidFill>
              <a:uFillTx/>
              <a:latin typeface="Arial"/>
            </a:endParaRPr>
          </a:p>
          <a:p>
            <a:pPr algn="just" defTabSz="914400">
              <a:lnSpc>
                <a:spcPct val="100000"/>
              </a:lnSpc>
            </a:pPr>
            <a:r>
              <a:rPr b="0" lang="en-US" sz="1800" strike="noStrike" u="none">
                <a:solidFill>
                  <a:srgbClr val="0101fd"/>
                </a:solidFill>
                <a:uFillTx/>
                <a:latin typeface="Consolas"/>
              </a:rPr>
              <a:t>namespace</a:t>
            </a:r>
            <a:r>
              <a:rPr b="0" lang="en-US" sz="1800" strike="noStrike" u="none">
                <a:solidFill>
                  <a:srgbClr val="171717"/>
                </a:solidFill>
                <a:uFillTx/>
                <a:latin typeface="Consolas"/>
              </a:rPr>
              <a:t> </a:t>
            </a:r>
            <a:r>
              <a:rPr b="0" lang="en-US" sz="1800" strike="noStrike" u="none">
                <a:solidFill>
                  <a:srgbClr val="007d9a"/>
                </a:solidFill>
                <a:uFillTx/>
                <a:latin typeface="Consolas"/>
              </a:rPr>
              <a:t>CSharp</a:t>
            </a:r>
            <a:r>
              <a:rPr b="0" lang="en-US" sz="1800" strike="noStrike" u="none">
                <a:solidFill>
                  <a:srgbClr val="171717"/>
                </a:solidFill>
                <a:uFillTx/>
                <a:latin typeface="Consolas"/>
              </a:rPr>
              <a:t> {</a:t>
            </a:r>
            <a:endParaRPr b="0" lang="en-US" sz="1800" strike="noStrike" u="none">
              <a:solidFill>
                <a:srgbClr val="000000"/>
              </a:solidFill>
              <a:uFillTx/>
              <a:latin typeface="Arial"/>
            </a:endParaRPr>
          </a:p>
          <a:p>
            <a:pPr algn="just" defTabSz="914400">
              <a:lnSpc>
                <a:spcPct val="100000"/>
              </a:lnSpc>
            </a:pPr>
            <a:r>
              <a:rPr b="0" lang="en-US" sz="1800" strike="noStrike" u="none">
                <a:solidFill>
                  <a:srgbClr val="0101fd"/>
                </a:solidFill>
                <a:uFillTx/>
                <a:latin typeface="Consolas"/>
              </a:rPr>
              <a:t> </a:t>
            </a:r>
            <a:r>
              <a:rPr b="0" lang="en-US" sz="1800" strike="noStrike" u="none">
                <a:solidFill>
                  <a:srgbClr val="0101fd"/>
                </a:solidFill>
                <a:uFillTx/>
                <a:latin typeface="Consolas"/>
              </a:rPr>
              <a:t>public</a:t>
            </a:r>
            <a:r>
              <a:rPr b="0" lang="en-US" sz="1800" strike="noStrike" u="none">
                <a:solidFill>
                  <a:srgbClr val="171717"/>
                </a:solidFill>
                <a:uFillTx/>
                <a:latin typeface="Consolas"/>
              </a:rPr>
              <a:t> </a:t>
            </a:r>
            <a:r>
              <a:rPr b="0" lang="en-US" sz="1800" strike="noStrike" u="none">
                <a:solidFill>
                  <a:srgbClr val="0101fd"/>
                </a:solidFill>
                <a:uFillTx/>
                <a:latin typeface="Consolas"/>
              </a:rPr>
              <a:t>partial</a:t>
            </a:r>
            <a:r>
              <a:rPr b="0" lang="en-US" sz="1800" strike="noStrike" u="none">
                <a:solidFill>
                  <a:srgbClr val="171717"/>
                </a:solidFill>
                <a:uFillTx/>
                <a:latin typeface="Consolas"/>
              </a:rPr>
              <a:t> </a:t>
            </a:r>
            <a:r>
              <a:rPr b="0" lang="en-US" sz="1800" strike="noStrike" u="none">
                <a:solidFill>
                  <a:srgbClr val="0101fd"/>
                </a:solidFill>
                <a:uFillTx/>
                <a:latin typeface="Consolas"/>
              </a:rPr>
              <a:t>class</a:t>
            </a:r>
            <a:r>
              <a:rPr b="0" lang="en-US" sz="1800" strike="noStrike" u="none">
                <a:solidFill>
                  <a:srgbClr val="171717"/>
                </a:solidFill>
                <a:uFillTx/>
                <a:latin typeface="Consolas"/>
              </a:rPr>
              <a:t> </a:t>
            </a:r>
            <a:r>
              <a:rPr b="0" lang="en-US" sz="1800" strike="noStrike" u="none">
                <a:solidFill>
                  <a:srgbClr val="007d9a"/>
                </a:solidFill>
                <a:uFillTx/>
                <a:latin typeface="Consolas"/>
              </a:rPr>
              <a:t>CodeOnlyWindow</a:t>
            </a:r>
            <a:r>
              <a:rPr b="0" lang="en-US" sz="1800" strike="noStrike" u="none">
                <a:solidFill>
                  <a:srgbClr val="171717"/>
                </a:solidFill>
                <a:uFillTx/>
                <a:latin typeface="Consolas"/>
              </a:rPr>
              <a:t> : </a:t>
            </a:r>
            <a:r>
              <a:rPr b="0" lang="en-US" sz="1800" strike="noStrike" u="none">
                <a:solidFill>
                  <a:srgbClr val="007d9a"/>
                </a:solidFill>
                <a:uFillTx/>
                <a:latin typeface="Consolas"/>
              </a:rPr>
              <a:t>Window</a:t>
            </a:r>
            <a:r>
              <a:rPr b="0" lang="en-US" sz="1800" strike="noStrike" u="none">
                <a:solidFill>
                  <a:srgbClr val="171717"/>
                </a:solidFill>
                <a:uFillTx/>
                <a:latin typeface="Consolas"/>
              </a:rPr>
              <a:t> {       </a:t>
            </a:r>
            <a:endParaRPr b="0" lang="en-US" sz="1800" strike="noStrike" u="none">
              <a:solidFill>
                <a:srgbClr val="000000"/>
              </a:solidFill>
              <a:uFillTx/>
              <a:latin typeface="Arial"/>
            </a:endParaRPr>
          </a:p>
          <a:p>
            <a:pPr algn="just" defTabSz="914400">
              <a:lnSpc>
                <a:spcPct val="100000"/>
              </a:lnSpc>
            </a:pPr>
            <a:r>
              <a:rPr b="0" lang="en-US" sz="1800" strike="noStrike" u="none">
                <a:solidFill>
                  <a:srgbClr val="171717"/>
                </a:solidFill>
                <a:uFillTx/>
                <a:latin typeface="Consolas"/>
              </a:rPr>
              <a:t>  </a:t>
            </a:r>
            <a:r>
              <a:rPr b="0" lang="en-US" sz="1800" strike="noStrike" u="none">
                <a:solidFill>
                  <a:srgbClr val="0101fd"/>
                </a:solidFill>
                <a:uFillTx/>
                <a:latin typeface="Consolas"/>
              </a:rPr>
              <a:t>public</a:t>
            </a:r>
            <a:r>
              <a:rPr b="0" lang="en-US" sz="1800" strike="noStrike" u="none">
                <a:solidFill>
                  <a:srgbClr val="171717"/>
                </a:solidFill>
                <a:uFillTx/>
                <a:latin typeface="Consolas"/>
              </a:rPr>
              <a:t> </a:t>
            </a:r>
            <a:r>
              <a:rPr b="0" lang="en-US" sz="1800" strike="noStrike" u="none">
                <a:solidFill>
                  <a:srgbClr val="007d9a"/>
                </a:solidFill>
                <a:uFillTx/>
                <a:latin typeface="Consolas"/>
              </a:rPr>
              <a:t>CodeOnlyWindow</a:t>
            </a:r>
            <a:r>
              <a:rPr b="0" lang="en-US" sz="1800" strike="noStrike" u="none">
                <a:solidFill>
                  <a:srgbClr val="171717"/>
                </a:solidFill>
                <a:uFillTx/>
                <a:latin typeface="Consolas"/>
              </a:rPr>
              <a:t>() { </a:t>
            </a:r>
            <a:endParaRPr b="0" lang="en-US" sz="1800" strike="noStrike" u="none">
              <a:solidFill>
                <a:srgbClr val="000000"/>
              </a:solidFill>
              <a:uFillTx/>
              <a:latin typeface="Arial"/>
            </a:endParaRPr>
          </a:p>
          <a:p>
            <a:pPr algn="just" defTabSz="914400">
              <a:lnSpc>
                <a:spcPct val="100000"/>
              </a:lnSpc>
            </a:pPr>
            <a:r>
              <a:rPr b="0" lang="en-US" sz="1800" strike="noStrike" u="none">
                <a:solidFill>
                  <a:srgbClr val="0101fd"/>
                </a:solidFill>
                <a:uFillTx/>
                <a:latin typeface="Consolas"/>
              </a:rPr>
              <a:t>    </a:t>
            </a:r>
            <a:r>
              <a:rPr b="0" lang="en-US" sz="1800" strike="noStrike" u="none">
                <a:solidFill>
                  <a:srgbClr val="0101fd"/>
                </a:solidFill>
                <a:uFillTx/>
                <a:latin typeface="Consolas"/>
              </a:rPr>
              <a:t>this</a:t>
            </a:r>
            <a:r>
              <a:rPr b="0" lang="en-US" sz="1800" strike="noStrike" u="none">
                <a:solidFill>
                  <a:srgbClr val="171717"/>
                </a:solidFill>
                <a:uFillTx/>
                <a:latin typeface="Consolas"/>
              </a:rPr>
              <a:t>.Title = </a:t>
            </a:r>
            <a:r>
              <a:rPr b="0" lang="en-US" sz="1800" strike="noStrike" u="none">
                <a:solidFill>
                  <a:srgbClr val="a31515"/>
                </a:solidFill>
                <a:uFillTx/>
                <a:latin typeface="Consolas"/>
              </a:rPr>
              <a:t>"Main Window in Code Only"</a:t>
            </a:r>
            <a:r>
              <a:rPr b="0" lang="en-US" sz="1800" strike="noStrike" u="none">
                <a:solidFill>
                  <a:srgbClr val="171717"/>
                </a:solidFill>
                <a:uFillTx/>
                <a:latin typeface="Consolas"/>
              </a:rPr>
              <a:t>;      </a:t>
            </a:r>
            <a:endParaRPr b="0" lang="en-US" sz="1800" strike="noStrike" u="none">
              <a:solidFill>
                <a:srgbClr val="000000"/>
              </a:solidFill>
              <a:uFillTx/>
              <a:latin typeface="Arial"/>
            </a:endParaRPr>
          </a:p>
          <a:p>
            <a:pPr algn="just" defTabSz="914400">
              <a:lnSpc>
                <a:spcPct val="100000"/>
              </a:lnSpc>
            </a:pPr>
            <a:r>
              <a:rPr b="0" lang="en-US" sz="1800" strike="noStrike" u="none">
                <a:solidFill>
                  <a:srgbClr val="171717"/>
                </a:solidFill>
                <a:uFillTx/>
                <a:latin typeface="Consolas"/>
              </a:rPr>
              <a:t>    </a:t>
            </a:r>
            <a:r>
              <a:rPr b="0" lang="en-US" sz="1800" strike="noStrike" u="none">
                <a:solidFill>
                  <a:srgbClr val="0101fd"/>
                </a:solidFill>
                <a:uFillTx/>
                <a:latin typeface="Consolas"/>
              </a:rPr>
              <a:t>this</a:t>
            </a:r>
            <a:r>
              <a:rPr b="0" lang="en-US" sz="1800" strike="noStrike" u="none">
                <a:solidFill>
                  <a:srgbClr val="171717"/>
                </a:solidFill>
                <a:uFillTx/>
                <a:latin typeface="Consolas"/>
              </a:rPr>
              <a:t>.Width = 300; </a:t>
            </a:r>
            <a:r>
              <a:rPr b="0" lang="en-US" sz="1800" strike="noStrike" u="none">
                <a:solidFill>
                  <a:srgbClr val="0101fd"/>
                </a:solidFill>
                <a:uFillTx/>
                <a:latin typeface="Consolas"/>
              </a:rPr>
              <a:t>this</a:t>
            </a:r>
            <a:r>
              <a:rPr b="0" lang="en-US" sz="1800" strike="noStrike" u="none">
                <a:solidFill>
                  <a:srgbClr val="171717"/>
                </a:solidFill>
                <a:uFillTx/>
                <a:latin typeface="Consolas"/>
              </a:rPr>
              <a:t>.Height = 300;</a:t>
            </a:r>
            <a:endParaRPr b="0" lang="en-US" sz="1800" strike="noStrike" u="none">
              <a:solidFill>
                <a:srgbClr val="000000"/>
              </a:solidFill>
              <a:uFillTx/>
              <a:latin typeface="Arial"/>
            </a:endParaRPr>
          </a:p>
          <a:p>
            <a:pPr algn="just" defTabSz="914400">
              <a:lnSpc>
                <a:spcPct val="100000"/>
              </a:lnSpc>
            </a:pPr>
            <a:r>
              <a:rPr b="0" lang="en-US" sz="1800" strike="noStrike" u="none">
                <a:solidFill>
                  <a:srgbClr val="171717"/>
                </a:solidFill>
                <a:uFillTx/>
                <a:latin typeface="Consolas"/>
              </a:rPr>
              <a:t>  </a:t>
            </a:r>
            <a:r>
              <a:rPr b="0" lang="en-US" sz="1800" strike="noStrike" u="none">
                <a:solidFill>
                  <a:srgbClr val="171717"/>
                </a:solidFill>
                <a:uFillTx/>
                <a:latin typeface="Consolas"/>
              </a:rPr>
              <a:t>}</a:t>
            </a:r>
            <a:endParaRPr b="0" lang="en-US" sz="1800" strike="noStrike" u="none">
              <a:solidFill>
                <a:srgbClr val="000000"/>
              </a:solidFill>
              <a:uFillTx/>
              <a:latin typeface="Arial"/>
            </a:endParaRPr>
          </a:p>
          <a:p>
            <a:pPr algn="just" defTabSz="914400">
              <a:lnSpc>
                <a:spcPct val="100000"/>
              </a:lnSpc>
            </a:pPr>
            <a:r>
              <a:rPr b="0" lang="en-US" sz="1800" strike="noStrike" u="none">
                <a:solidFill>
                  <a:srgbClr val="171717"/>
                </a:solidFill>
                <a:uFillTx/>
                <a:latin typeface="Consolas"/>
              </a:rPr>
              <a:t> </a:t>
            </a:r>
            <a:r>
              <a:rPr b="0" lang="en-US" sz="1800" strike="noStrike" u="none">
                <a:solidFill>
                  <a:srgbClr val="171717"/>
                </a:solidFill>
                <a:uFillTx/>
                <a:latin typeface="Consolas"/>
              </a:rPr>
              <a:t>}</a:t>
            </a:r>
            <a:endParaRPr b="0" lang="en-US" sz="1800" strike="noStrike" u="none">
              <a:solidFill>
                <a:srgbClr val="000000"/>
              </a:solidFill>
              <a:uFillTx/>
              <a:latin typeface="Arial"/>
            </a:endParaRPr>
          </a:p>
          <a:p>
            <a:pPr algn="just" defTabSz="914400">
              <a:lnSpc>
                <a:spcPct val="100000"/>
              </a:lnSpc>
            </a:pPr>
            <a:r>
              <a:rPr b="0" lang="en-US" sz="1800" strike="noStrike" u="none">
                <a:solidFill>
                  <a:srgbClr val="171717"/>
                </a:solidFill>
                <a:uFillTx/>
                <a:latin typeface="Consolas"/>
              </a:rPr>
              <a:t>}</a:t>
            </a:r>
            <a:endParaRPr b="0" lang="en-US" sz="1800" strike="noStrike" u="none">
              <a:solidFill>
                <a:srgbClr val="000000"/>
              </a:solidFill>
              <a:uFillTx/>
              <a:latin typeface="Arial"/>
            </a:endParaRPr>
          </a:p>
        </p:txBody>
      </p:sp>
      <p:sp>
        <p:nvSpPr>
          <p:cNvPr id="278" name="Freeform 5"/>
          <p:cNvSpPr/>
          <p:nvPr/>
        </p:nvSpPr>
        <p:spPr>
          <a:xfrm flipH="1" rot="20061600">
            <a:off x="3427560" y="2818800"/>
            <a:ext cx="1809360" cy="2568960"/>
          </a:xfrm>
          <a:custGeom>
            <a:avLst/>
            <a:gdLst>
              <a:gd name="textAreaLeft" fmla="*/ 360 w 1809360"/>
              <a:gd name="textAreaRight" fmla="*/ 1810080 w 1809360"/>
              <a:gd name="textAreaTop" fmla="*/ 0 h 2568960"/>
              <a:gd name="textAreaBottom" fmla="*/ 2569320 h 2568960"/>
            </a:gdLst>
            <a:ahLst/>
            <a:rect l="textAreaLeft" t="textAreaTop" r="textAreaRight" b="textAreaBottom"/>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rgbClr val="ff0000">
              <a:alpha val="75000"/>
            </a:srgbClr>
          </a:solidFill>
          <a:ln w="0">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uFillTx/>
              <a:latin typeface="Arial"/>
            </a:endParaRPr>
          </a:p>
        </p:txBody>
      </p:sp>
      <p:sp>
        <p:nvSpPr>
          <p:cNvPr id="3" name="PlaceHolder 2"/>
          <p:cNvSpPr>
            <a:spLocks noGrp="1"/>
          </p:cNvSpPr>
          <p:nvPr>
            <p:ph type="sldNum" idx="8"/>
          </p:nvPr>
        </p:nvSpPr>
        <p:spPr/>
        <p:txBody>
          <a:bodyPr/>
          <a:p>
            <a:fld id="{43E66048-4C8E-450A-A771-3555BD2E9D6F}" type="slidenum">
              <a:t>45</a:t>
            </a:fld>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The Window Class</a:t>
            </a:r>
            <a:endParaRPr b="0" lang="en-US" sz="4000" strike="noStrike" u="none">
              <a:solidFill>
                <a:schemeClr val="dk1"/>
              </a:solidFill>
              <a:uFillTx/>
              <a:latin typeface="Arial"/>
            </a:endParaRPr>
          </a:p>
        </p:txBody>
      </p:sp>
      <p:graphicFrame>
        <p:nvGraphicFramePr>
          <p:cNvPr id="280" name="Table 11"/>
          <p:cNvGraphicFramePr/>
          <p:nvPr/>
        </p:nvGraphicFramePr>
        <p:xfrm>
          <a:off x="71640" y="1874520"/>
          <a:ext cx="12048480" cy="4439880"/>
        </p:xfrm>
        <a:graphic>
          <a:graphicData uri="http://schemas.openxmlformats.org/drawingml/2006/table">
            <a:tbl>
              <a:tblPr/>
              <a:tblGrid>
                <a:gridCol w="2683080"/>
                <a:gridCol w="9365400"/>
              </a:tblGrid>
              <a:tr h="405360">
                <a:tc>
                  <a:txBody>
                    <a:bodyPr anchor="t">
                      <a:noAutofit/>
                    </a:bodyPr>
                    <a:p>
                      <a:pPr defTabSz="914400">
                        <a:lnSpc>
                          <a:spcPct val="100000"/>
                        </a:lnSpc>
                      </a:pPr>
                      <a:r>
                        <a:rPr b="1" lang="en-US" sz="2000" strike="noStrike" u="none">
                          <a:solidFill>
                            <a:schemeClr val="lt1"/>
                          </a:solidFill>
                          <a:uFillTx/>
                          <a:latin typeface="Arial"/>
                        </a:rPr>
                        <a:t>Property</a:t>
                      </a:r>
                      <a:endParaRPr b="0" lang="en-US" sz="20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2000" strike="noStrike" u="none">
                          <a:solidFill>
                            <a:schemeClr val="lt1"/>
                          </a:solidFill>
                          <a:uFillTx/>
                          <a:latin typeface="Arial"/>
                        </a:rPr>
                        <a:t>Description</a:t>
                      </a:r>
                      <a:endParaRPr b="0" lang="en-US" sz="20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5480">
                <a:tc>
                  <a:txBody>
                    <a:bodyPr anchor="t">
                      <a:noAutofit/>
                    </a:bodyPr>
                    <a:p>
                      <a:pPr defTabSz="914400">
                        <a:lnSpc>
                          <a:spcPct val="100000"/>
                        </a:lnSpc>
                      </a:pPr>
                      <a:r>
                        <a:rPr b="0" lang="en-US" sz="1800" strike="noStrike" u="none">
                          <a:solidFill>
                            <a:schemeClr val="dk1"/>
                          </a:solidFill>
                          <a:uFillTx/>
                          <a:latin typeface="Arial"/>
                        </a:rPr>
                        <a:t>DataContext</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just" defTabSz="914400">
                        <a:lnSpc>
                          <a:spcPct val="100000"/>
                        </a:lnSpc>
                      </a:pPr>
                      <a:r>
                        <a:rPr b="0" lang="en-US" sz="1800" strike="noStrike" u="none">
                          <a:solidFill>
                            <a:schemeClr val="dk1"/>
                          </a:solidFill>
                          <a:uFillTx/>
                          <a:latin typeface="Arial"/>
                        </a:rPr>
                        <a:t>Gets or sets the data context for an element when it participates in data binding</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468000">
                <a:tc>
                  <a:txBody>
                    <a:bodyPr anchor="t">
                      <a:noAutofit/>
                    </a:bodyPr>
                    <a:p>
                      <a:pPr defTabSz="914400">
                        <a:lnSpc>
                          <a:spcPct val="100000"/>
                        </a:lnSpc>
                      </a:pPr>
                      <a:r>
                        <a:rPr b="0" lang="en-US" sz="1800" strike="noStrike" u="none">
                          <a:solidFill>
                            <a:schemeClr val="dk1"/>
                          </a:solidFill>
                          <a:uFillTx/>
                          <a:latin typeface="Arial"/>
                        </a:rPr>
                        <a:t>DialogResult</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just" defTabSz="914400">
                        <a:lnSpc>
                          <a:spcPct val="100000"/>
                        </a:lnSpc>
                      </a:pPr>
                      <a:r>
                        <a:rPr b="0" lang="en-US" sz="1800" strike="noStrike" u="none">
                          <a:solidFill>
                            <a:schemeClr val="dk1"/>
                          </a:solidFill>
                          <a:uFillTx/>
                          <a:latin typeface="Arial"/>
                        </a:rPr>
                        <a:t>Gets or sets the dialog result value, which is the value that is returned from the ShowDialog() method</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92400">
                <a:tc>
                  <a:txBody>
                    <a:bodyPr anchor="t">
                      <a:noAutofit/>
                    </a:bodyPr>
                    <a:p>
                      <a:pPr defTabSz="914400">
                        <a:lnSpc>
                          <a:spcPct val="100000"/>
                        </a:lnSpc>
                      </a:pPr>
                      <a:r>
                        <a:rPr b="0" lang="en-US" sz="1800" strike="noStrike" u="none">
                          <a:solidFill>
                            <a:schemeClr val="dk1"/>
                          </a:solidFill>
                          <a:uFillTx/>
                          <a:latin typeface="Arial"/>
                        </a:rPr>
                        <a:t>SizeToContent </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just" defTabSz="914400">
                        <a:lnSpc>
                          <a:spcPct val="100000"/>
                        </a:lnSpc>
                      </a:pPr>
                      <a:r>
                        <a:rPr b="0" lang="en-US" sz="1800" strike="noStrike" u="none">
                          <a:solidFill>
                            <a:schemeClr val="dk1"/>
                          </a:solidFill>
                          <a:uFillTx/>
                          <a:latin typeface="Arial"/>
                        </a:rPr>
                        <a:t>Decide if the Window should resize itself to automatically fit its content. The default is Manual, which means that the window doesn't automatically resize</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65400">
                <a:tc>
                  <a:txBody>
                    <a:bodyPr anchor="t">
                      <a:noAutofit/>
                    </a:bodyPr>
                    <a:p>
                      <a:pPr defTabSz="914400">
                        <a:lnSpc>
                          <a:spcPct val="100000"/>
                        </a:lnSpc>
                      </a:pPr>
                      <a:r>
                        <a:rPr b="0" lang="en-US" sz="1800" strike="noStrike" u="none">
                          <a:solidFill>
                            <a:schemeClr val="dk1"/>
                          </a:solidFill>
                          <a:uFillTx/>
                          <a:latin typeface="Arial"/>
                        </a:rPr>
                        <a:t>Topmost </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just" defTabSz="914400">
                        <a:lnSpc>
                          <a:spcPct val="100000"/>
                        </a:lnSpc>
                      </a:pPr>
                      <a:r>
                        <a:rPr b="0" lang="en-US" sz="1800" strike="noStrike" u="none">
                          <a:solidFill>
                            <a:schemeClr val="dk1"/>
                          </a:solidFill>
                          <a:uFillTx/>
                          <a:latin typeface="Arial"/>
                        </a:rPr>
                        <a:t>The default is false, but if set to true, our Window will stay on top of other windows unless minimized. Only useful for special situations</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11120">
                <a:tc>
                  <a:txBody>
                    <a:bodyPr anchor="t">
                      <a:noAutofit/>
                    </a:bodyPr>
                    <a:p>
                      <a:pPr defTabSz="914400">
                        <a:lnSpc>
                          <a:spcPct val="100000"/>
                        </a:lnSpc>
                      </a:pPr>
                      <a:r>
                        <a:rPr b="0" lang="en-US" sz="1800" strike="noStrike" u="none">
                          <a:solidFill>
                            <a:schemeClr val="dk1"/>
                          </a:solidFill>
                          <a:uFillTx/>
                          <a:latin typeface="Arial"/>
                        </a:rPr>
                        <a:t>Opacity</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just" defTabSz="914400">
                        <a:lnSpc>
                          <a:spcPct val="100000"/>
                        </a:lnSpc>
                      </a:pPr>
                      <a:r>
                        <a:rPr b="0" lang="en-US" sz="1800" strike="noStrike" u="none">
                          <a:solidFill>
                            <a:schemeClr val="dk1"/>
                          </a:solidFill>
                          <a:uFillTx/>
                          <a:latin typeface="Arial"/>
                        </a:rPr>
                        <a:t>Gets or sets the opacity factor applied to the entire UIElement when it is rendered in the user interface (UI). This is a dependency property</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4400">
                <a:tc>
                  <a:txBody>
                    <a:bodyPr anchor="t">
                      <a:noAutofit/>
                    </a:bodyPr>
                    <a:p>
                      <a:pPr defTabSz="914400">
                        <a:lnSpc>
                          <a:spcPct val="100000"/>
                        </a:lnSpc>
                      </a:pPr>
                      <a:r>
                        <a:rPr b="0" lang="en-US" sz="1800" strike="noStrike" u="none">
                          <a:solidFill>
                            <a:schemeClr val="dk1"/>
                          </a:solidFill>
                          <a:uFillTx/>
                          <a:latin typeface="Arial"/>
                        </a:rPr>
                        <a:t>WindowStartupLocation</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just" defTabSz="914400">
                        <a:lnSpc>
                          <a:spcPct val="100000"/>
                        </a:lnSpc>
                      </a:pPr>
                      <a:r>
                        <a:rPr b="0" lang="en-US" sz="1800" strike="noStrike" u="none">
                          <a:solidFill>
                            <a:schemeClr val="dk1"/>
                          </a:solidFill>
                          <a:uFillTx/>
                          <a:latin typeface="Arial"/>
                        </a:rPr>
                        <a:t>Gets or sets the position of the window when first shown</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34880">
                <a:tc>
                  <a:txBody>
                    <a:bodyPr anchor="t">
                      <a:noAutofit/>
                    </a:bodyPr>
                    <a:p>
                      <a:pPr defTabSz="914400">
                        <a:lnSpc>
                          <a:spcPct val="100000"/>
                        </a:lnSpc>
                      </a:pPr>
                      <a:r>
                        <a:rPr b="0" lang="en-US" sz="1800" strike="noStrike" u="none">
                          <a:solidFill>
                            <a:schemeClr val="dk1"/>
                          </a:solidFill>
                          <a:uFillTx/>
                          <a:latin typeface="Arial"/>
                        </a:rPr>
                        <a:t>WindowState</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just" defTabSz="914400">
                        <a:lnSpc>
                          <a:spcPct val="100000"/>
                        </a:lnSpc>
                      </a:pPr>
                      <a:r>
                        <a:rPr b="0" lang="en-US" sz="1800" strike="noStrike" u="none">
                          <a:solidFill>
                            <a:schemeClr val="dk1"/>
                          </a:solidFill>
                          <a:uFillTx/>
                          <a:latin typeface="Arial"/>
                        </a:rPr>
                        <a:t>Gets or sets a value that indicates whether a window is restored, minimized, or maximized</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434880">
                <a:tc>
                  <a:txBody>
                    <a:bodyPr anchor="t">
                      <a:noAutofit/>
                    </a:bodyPr>
                    <a:p>
                      <a:pPr defTabSz="914400">
                        <a:lnSpc>
                          <a:spcPct val="100000"/>
                        </a:lnSpc>
                      </a:pPr>
                      <a:r>
                        <a:rPr b="0" lang="en-US" sz="1800" strike="noStrike" u="none">
                          <a:solidFill>
                            <a:schemeClr val="dk1"/>
                          </a:solidFill>
                          <a:uFillTx/>
                          <a:latin typeface="Arial"/>
                        </a:rPr>
                        <a:t>WindowStyle</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Arial"/>
                        </a:rPr>
                        <a:t>Gets or sets a window's border style</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
        <p:nvSpPr>
          <p:cNvPr id="281" name="TextBox 12"/>
          <p:cNvSpPr/>
          <p:nvPr/>
        </p:nvSpPr>
        <p:spPr>
          <a:xfrm>
            <a:off x="-20880" y="1284120"/>
            <a:ext cx="11514240" cy="683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5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rPr>
              <a:t>The following table describes some of the key properties:</a:t>
            </a:r>
            <a:endParaRPr b="0" lang="en-US" sz="2600" strike="noStrike" u="none">
              <a:solidFill>
                <a:srgbClr val="000000"/>
              </a:solidFill>
              <a:uFillTx/>
              <a:latin typeface="Arial"/>
            </a:endParaRPr>
          </a:p>
        </p:txBody>
      </p:sp>
      <p:sp>
        <p:nvSpPr>
          <p:cNvPr id="3" name="PlaceHolder 2"/>
          <p:cNvSpPr>
            <a:spLocks noGrp="1"/>
          </p:cNvSpPr>
          <p:nvPr>
            <p:ph type="sldNum" idx="8"/>
          </p:nvPr>
        </p:nvSpPr>
        <p:spPr/>
        <p:txBody>
          <a:bodyPr/>
          <a:p>
            <a:fld id="{14371541-B386-4527-B10E-25E809F72023}" type="slidenum">
              <a:t>46</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The Window Class</a:t>
            </a:r>
            <a:endParaRPr b="0" lang="en-US" sz="4000" strike="noStrike" u="none">
              <a:solidFill>
                <a:schemeClr val="dk1"/>
              </a:solidFill>
              <a:uFillTx/>
              <a:latin typeface="Arial"/>
            </a:endParaRPr>
          </a:p>
        </p:txBody>
      </p:sp>
      <p:graphicFrame>
        <p:nvGraphicFramePr>
          <p:cNvPr id="283" name="Table 11"/>
          <p:cNvGraphicFramePr/>
          <p:nvPr/>
        </p:nvGraphicFramePr>
        <p:xfrm>
          <a:off x="21600" y="1798200"/>
          <a:ext cx="12124800" cy="4530240"/>
        </p:xfrm>
        <a:graphic>
          <a:graphicData uri="http://schemas.openxmlformats.org/drawingml/2006/table">
            <a:tbl>
              <a:tblPr/>
              <a:tblGrid>
                <a:gridCol w="3485520"/>
                <a:gridCol w="8639280"/>
              </a:tblGrid>
              <a:tr h="405360">
                <a:tc>
                  <a:txBody>
                    <a:bodyPr anchor="t">
                      <a:noAutofit/>
                    </a:bodyPr>
                    <a:p>
                      <a:pPr defTabSz="914400">
                        <a:lnSpc>
                          <a:spcPct val="100000"/>
                        </a:lnSpc>
                      </a:pPr>
                      <a:r>
                        <a:rPr b="1" lang="en-US" sz="2000" strike="noStrike" u="none">
                          <a:solidFill>
                            <a:schemeClr val="lt1"/>
                          </a:solidFill>
                          <a:uFillTx/>
                          <a:latin typeface="Arial"/>
                        </a:rPr>
                        <a:t>Method</a:t>
                      </a:r>
                      <a:endParaRPr b="0" lang="en-US" sz="20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2000" strike="noStrike" u="none">
                          <a:solidFill>
                            <a:schemeClr val="lt1"/>
                          </a:solidFill>
                          <a:uFillTx/>
                          <a:latin typeface="Arial"/>
                        </a:rPr>
                        <a:t>Description</a:t>
                      </a:r>
                      <a:endParaRPr b="0" lang="en-US" sz="20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53880">
                <a:tc>
                  <a:txBody>
                    <a:bodyPr anchor="t">
                      <a:noAutofit/>
                    </a:bodyPr>
                    <a:p>
                      <a:pPr defTabSz="914400">
                        <a:lnSpc>
                          <a:spcPct val="100000"/>
                        </a:lnSpc>
                      </a:pPr>
                      <a:r>
                        <a:rPr b="0" lang="en-US" sz="1800" strike="noStrike" u="none">
                          <a:solidFill>
                            <a:schemeClr val="dk1"/>
                          </a:solidFill>
                          <a:uFillTx/>
                          <a:latin typeface="Arial"/>
                        </a:rPr>
                        <a:t>Activate()</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Arial"/>
                        </a:rPr>
                        <a:t>Attempts to bring the window to the foreground and activates it</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08520">
                <a:tc>
                  <a:txBody>
                    <a:bodyPr anchor="t">
                      <a:noAutofit/>
                    </a:bodyPr>
                    <a:p>
                      <a:pPr defTabSz="914400">
                        <a:lnSpc>
                          <a:spcPct val="100000"/>
                        </a:lnSpc>
                      </a:pPr>
                      <a:r>
                        <a:rPr b="0" lang="en-US" sz="1800" strike="noStrike" u="none">
                          <a:solidFill>
                            <a:schemeClr val="dk1"/>
                          </a:solidFill>
                          <a:uFillTx/>
                          <a:latin typeface="Arial"/>
                        </a:rPr>
                        <a:t>AddText(String)</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Arial"/>
                        </a:rPr>
                        <a:t>Adds a specified text string to a ContentControl</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69360">
                <a:tc>
                  <a:txBody>
                    <a:bodyPr anchor="t">
                      <a:noAutofit/>
                    </a:bodyPr>
                    <a:p>
                      <a:pPr defTabSz="914400">
                        <a:lnSpc>
                          <a:spcPct val="100000"/>
                        </a:lnSpc>
                      </a:pPr>
                      <a:r>
                        <a:rPr b="0" lang="en-US" sz="1800" strike="noStrike" u="none">
                          <a:solidFill>
                            <a:schemeClr val="dk1"/>
                          </a:solidFill>
                          <a:uFillTx/>
                          <a:latin typeface="Arial"/>
                        </a:rPr>
                        <a:t>Close()</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Arial"/>
                        </a:rPr>
                        <a:t>Manually closes a Window</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11040">
                <a:tc>
                  <a:txBody>
                    <a:bodyPr anchor="t">
                      <a:noAutofit/>
                    </a:bodyPr>
                    <a:p>
                      <a:pPr defTabSz="914400">
                        <a:lnSpc>
                          <a:spcPct val="100000"/>
                        </a:lnSpc>
                      </a:pPr>
                      <a:r>
                        <a:rPr b="0" lang="en-US" sz="1800" strike="noStrike" u="none">
                          <a:solidFill>
                            <a:schemeClr val="dk1"/>
                          </a:solidFill>
                          <a:uFillTx/>
                          <a:latin typeface="Arial"/>
                        </a:rPr>
                        <a:t>Hide()</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Arial"/>
                        </a:rPr>
                        <a:t>Makes a window invisible</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65400">
                <a:tc>
                  <a:txBody>
                    <a:bodyPr anchor="t">
                      <a:noAutofit/>
                    </a:bodyPr>
                    <a:p>
                      <a:pPr defTabSz="914400">
                        <a:lnSpc>
                          <a:spcPct val="100000"/>
                        </a:lnSpc>
                      </a:pPr>
                      <a:r>
                        <a:rPr b="0" lang="en-US" sz="1800" strike="noStrike" u="none">
                          <a:solidFill>
                            <a:schemeClr val="dk1"/>
                          </a:solidFill>
                          <a:uFillTx/>
                          <a:latin typeface="Arial"/>
                        </a:rPr>
                        <a:t>Show()</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Arial"/>
                        </a:rPr>
                        <a:t>Opens a window and returns without waiting for the newly opened window to close</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411120">
                <a:tc>
                  <a:txBody>
                    <a:bodyPr anchor="t">
                      <a:noAutofit/>
                    </a:bodyPr>
                    <a:p>
                      <a:pPr defTabSz="914400">
                        <a:lnSpc>
                          <a:spcPct val="100000"/>
                        </a:lnSpc>
                      </a:pPr>
                      <a:r>
                        <a:rPr b="0" lang="en-US" sz="1800" strike="noStrike" u="none">
                          <a:solidFill>
                            <a:schemeClr val="dk1"/>
                          </a:solidFill>
                          <a:uFillTx/>
                          <a:latin typeface="Arial"/>
                        </a:rPr>
                        <a:t>ShowDialog()</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Arial"/>
                        </a:rPr>
                        <a:t>Opens a window and returns only when the newly opened window is closed</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4400">
                <a:tc>
                  <a:txBody>
                    <a:bodyPr anchor="t">
                      <a:noAutofit/>
                    </a:bodyPr>
                    <a:p>
                      <a:pPr defTabSz="914400">
                        <a:lnSpc>
                          <a:spcPct val="100000"/>
                        </a:lnSpc>
                      </a:pPr>
                      <a:r>
                        <a:rPr b="0" lang="en-US" sz="1800" strike="noStrike" u="none">
                          <a:solidFill>
                            <a:schemeClr val="dk1"/>
                          </a:solidFill>
                          <a:uFillTx/>
                          <a:latin typeface="Arial"/>
                        </a:rPr>
                        <a:t>Show()</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Arial"/>
                        </a:rPr>
                        <a:t>Opens a window and returns without waiting for the newly opened window to close</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41640">
                <a:tc>
                  <a:txBody>
                    <a:bodyPr anchor="t">
                      <a:noAutofit/>
                    </a:bodyPr>
                    <a:p>
                      <a:pPr defTabSz="914400">
                        <a:lnSpc>
                          <a:spcPct val="100000"/>
                        </a:lnSpc>
                      </a:pPr>
                      <a:r>
                        <a:rPr b="0" lang="en-US" sz="1800" strike="noStrike" u="none">
                          <a:solidFill>
                            <a:schemeClr val="dk1"/>
                          </a:solidFill>
                          <a:uFillTx/>
                          <a:latin typeface="Arial"/>
                        </a:rPr>
                        <a:t>UpdateLayout()</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Arial"/>
                        </a:rPr>
                        <a:t>Ensures that all visual child elements of this element are properly updated for layout</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34880">
                <a:tc>
                  <a:txBody>
                    <a:bodyPr anchor="t">
                      <a:noAutofit/>
                    </a:bodyPr>
                    <a:p>
                      <a:pPr defTabSz="914400">
                        <a:lnSpc>
                          <a:spcPct val="100000"/>
                        </a:lnSpc>
                      </a:pPr>
                      <a:r>
                        <a:rPr b="0" lang="en-US" sz="1800" strike="noStrike" u="none">
                          <a:solidFill>
                            <a:schemeClr val="dk1"/>
                          </a:solidFill>
                          <a:uFillTx/>
                          <a:latin typeface="Arial"/>
                        </a:rPr>
                        <a:t>TransformToDescendant(Visual)</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Arial"/>
                        </a:rPr>
                        <a:t>Returns a transform that can be used to transform coordinates from the Visual to the specified visual object descendant</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33360">
                <a:tc>
                  <a:txBody>
                    <a:bodyPr anchor="t">
                      <a:noAutofit/>
                    </a:bodyPr>
                    <a:p>
                      <a:pPr defTabSz="914400">
                        <a:lnSpc>
                          <a:spcPct val="100000"/>
                        </a:lnSpc>
                      </a:pPr>
                      <a:r>
                        <a:rPr b="0" lang="en-US" sz="1800" strike="noStrike" u="none">
                          <a:solidFill>
                            <a:schemeClr val="dk1"/>
                          </a:solidFill>
                          <a:uFillTx/>
                          <a:latin typeface="Arial"/>
                        </a:rPr>
                        <a:t>BeginStoryboard(Storyboard)</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Arial"/>
                        </a:rPr>
                        <a:t>Begins the sequence of actions that are contained in the provided storyboard</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
        <p:nvSpPr>
          <p:cNvPr id="284" name="TextBox 12"/>
          <p:cNvSpPr/>
          <p:nvPr/>
        </p:nvSpPr>
        <p:spPr>
          <a:xfrm>
            <a:off x="-74880" y="1258200"/>
            <a:ext cx="11514240" cy="683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5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rPr>
              <a:t>The following table describes some of the key methods:</a:t>
            </a:r>
            <a:endParaRPr b="0" lang="en-US" sz="2600" strike="noStrike" u="none">
              <a:solidFill>
                <a:srgbClr val="000000"/>
              </a:solidFill>
              <a:uFillTx/>
              <a:latin typeface="Arial"/>
            </a:endParaRPr>
          </a:p>
        </p:txBody>
      </p:sp>
      <p:sp>
        <p:nvSpPr>
          <p:cNvPr id="3" name="PlaceHolder 2"/>
          <p:cNvSpPr>
            <a:spLocks noGrp="1"/>
          </p:cNvSpPr>
          <p:nvPr>
            <p:ph type="sldNum" idx="8"/>
          </p:nvPr>
        </p:nvSpPr>
        <p:spPr/>
        <p:txBody>
          <a:bodyPr/>
          <a:p>
            <a:fld id="{8BFAE554-4EF1-47E3-94BA-E757CAAFF614}" type="slidenum">
              <a:t>47</a:t>
            </a:fld>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Defining the Application</a:t>
            </a:r>
            <a:endParaRPr b="0" lang="en-US" sz="4000" strike="noStrike" u="none">
              <a:solidFill>
                <a:schemeClr val="dk1"/>
              </a:solidFill>
              <a:uFillTx/>
              <a:latin typeface="Arial"/>
            </a:endParaRPr>
          </a:p>
        </p:txBody>
      </p:sp>
      <p:sp>
        <p:nvSpPr>
          <p:cNvPr id="286" name="TextBox 9"/>
          <p:cNvSpPr/>
          <p:nvPr/>
        </p:nvSpPr>
        <p:spPr>
          <a:xfrm>
            <a:off x="-20880" y="1476720"/>
            <a:ext cx="9887400" cy="485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buClr>
                <a:srgbClr val="973735"/>
              </a:buClr>
              <a:buSzPct val="50000"/>
              <a:buFont typeface="Wingdings" charset="2"/>
              <a:buChar char=""/>
              <a:tabLst>
                <a:tab algn="l" pos="241200"/>
              </a:tabLst>
            </a:pPr>
            <a:r>
              <a:rPr b="0" lang="en-US" sz="2600" strike="noStrike" u="none">
                <a:solidFill>
                  <a:srgbClr val="111111"/>
                </a:solidFill>
                <a:uFillTx/>
                <a:latin typeface="Arial"/>
              </a:rPr>
              <a:t>Visual Studio generates a XAML application file that specifies:</a:t>
            </a:r>
            <a:endParaRPr b="0" lang="en-US" sz="2600" strike="noStrike" u="none">
              <a:solidFill>
                <a:srgbClr val="000000"/>
              </a:solidFill>
              <a:uFillTx/>
              <a:latin typeface="Arial"/>
            </a:endParaRPr>
          </a:p>
        </p:txBody>
      </p:sp>
      <p:sp>
        <p:nvSpPr>
          <p:cNvPr id="287" name="TextBox 11"/>
          <p:cNvSpPr/>
          <p:nvPr/>
        </p:nvSpPr>
        <p:spPr>
          <a:xfrm>
            <a:off x="264240" y="1990080"/>
            <a:ext cx="6114600" cy="1575720"/>
          </a:xfrm>
          <a:prstGeom prst="rect">
            <a:avLst/>
          </a:prstGeom>
          <a:noFill/>
          <a:ln w="0">
            <a:noFill/>
          </a:ln>
        </p:spPr>
        <p:style>
          <a:lnRef idx="0"/>
          <a:fillRef idx="0"/>
          <a:effectRef idx="0"/>
          <a:fontRef idx="minor"/>
        </p:style>
        <p:txBody>
          <a:bodyPr lIns="90000" rIns="90000" tIns="45000" bIns="45000" anchor="t">
            <a:spAutoFit/>
          </a:bodyPr>
          <a:p>
            <a:pPr marL="514440" indent="-230040" defTabSz="914400">
              <a:lnSpc>
                <a:spcPct val="110000"/>
              </a:lnSpc>
              <a:spcBef>
                <a:spcPts val="1001"/>
              </a:spcBef>
              <a:spcAft>
                <a:spcPts val="300"/>
              </a:spcAft>
              <a:buClr>
                <a:srgbClr val="973735"/>
              </a:buClr>
              <a:buSzPct val="70000"/>
              <a:buFont typeface="Wingdings" charset="2"/>
              <a:buChar char=""/>
            </a:pPr>
            <a:r>
              <a:rPr b="0" lang="en-US" sz="2300" strike="noStrike" u="none">
                <a:solidFill>
                  <a:schemeClr val="dk1"/>
                </a:solidFill>
                <a:uFillTx/>
                <a:latin typeface="Arial"/>
              </a:rPr>
              <a:t>The code-behind class for the application</a:t>
            </a:r>
            <a:endParaRPr b="0" lang="en-US" sz="2300" strike="noStrike" u="none">
              <a:solidFill>
                <a:srgbClr val="000000"/>
              </a:solidFill>
              <a:uFillTx/>
              <a:latin typeface="Arial"/>
            </a:endParaRPr>
          </a:p>
          <a:p>
            <a:pPr marL="514440" indent="-230040" defTabSz="914400">
              <a:lnSpc>
                <a:spcPct val="110000"/>
              </a:lnSpc>
              <a:spcBef>
                <a:spcPts val="1001"/>
              </a:spcBef>
              <a:spcAft>
                <a:spcPts val="300"/>
              </a:spcAft>
              <a:buClr>
                <a:srgbClr val="973735"/>
              </a:buClr>
              <a:buSzPct val="70000"/>
              <a:buFont typeface="Wingdings" charset="2"/>
              <a:buChar char=""/>
            </a:pPr>
            <a:r>
              <a:rPr b="0" lang="en-US" sz="2300" strike="noStrike" u="none">
                <a:solidFill>
                  <a:schemeClr val="dk1"/>
                </a:solidFill>
                <a:uFillTx/>
                <a:latin typeface="Arial"/>
              </a:rPr>
              <a:t> </a:t>
            </a:r>
            <a:r>
              <a:rPr b="0" lang="en-US" sz="2300" strike="noStrike" u="none">
                <a:solidFill>
                  <a:schemeClr val="dk1"/>
                </a:solidFill>
                <a:uFillTx/>
                <a:latin typeface="Arial"/>
              </a:rPr>
              <a:t>The startup window or page</a:t>
            </a:r>
            <a:endParaRPr b="0" lang="en-US" sz="2300" strike="noStrike" u="none">
              <a:solidFill>
                <a:srgbClr val="000000"/>
              </a:solidFill>
              <a:uFillTx/>
              <a:latin typeface="Arial"/>
            </a:endParaRPr>
          </a:p>
          <a:p>
            <a:pPr marL="514440" indent="-230040" defTabSz="914400">
              <a:lnSpc>
                <a:spcPct val="110000"/>
              </a:lnSpc>
              <a:spcBef>
                <a:spcPts val="1001"/>
              </a:spcBef>
              <a:spcAft>
                <a:spcPts val="300"/>
              </a:spcAft>
              <a:buClr>
                <a:srgbClr val="973735"/>
              </a:buClr>
              <a:buSzPct val="70000"/>
              <a:buFont typeface="Wingdings" charset="2"/>
              <a:buChar char=""/>
            </a:pPr>
            <a:r>
              <a:rPr b="0" lang="en-US" sz="2300" strike="noStrike" u="none">
                <a:solidFill>
                  <a:schemeClr val="dk1"/>
                </a:solidFill>
                <a:uFillTx/>
                <a:latin typeface="Arial"/>
              </a:rPr>
              <a:t> </a:t>
            </a:r>
            <a:r>
              <a:rPr b="0" lang="en-US" sz="2300" strike="noStrike" u="none">
                <a:solidFill>
                  <a:schemeClr val="dk1"/>
                </a:solidFill>
                <a:uFillTx/>
                <a:latin typeface="Arial"/>
              </a:rPr>
              <a:t>Application-wide resources</a:t>
            </a:r>
            <a:endParaRPr b="0" lang="en-US" sz="2300" strike="noStrike" u="none">
              <a:solidFill>
                <a:srgbClr val="000000"/>
              </a:solidFill>
              <a:uFillTx/>
              <a:latin typeface="Arial"/>
            </a:endParaRPr>
          </a:p>
        </p:txBody>
      </p:sp>
      <p:grpSp>
        <p:nvGrpSpPr>
          <p:cNvPr id="288" name="Group 31"/>
          <p:cNvGrpSpPr/>
          <p:nvPr/>
        </p:nvGrpSpPr>
        <p:grpSpPr>
          <a:xfrm>
            <a:off x="8667000" y="3684600"/>
            <a:ext cx="3458520" cy="2222280"/>
            <a:chOff x="8667000" y="3684600"/>
            <a:chExt cx="3458520" cy="2222280"/>
          </a:xfrm>
        </p:grpSpPr>
        <p:pic>
          <p:nvPicPr>
            <p:cNvPr id="289" name="Picture 14" descr=""/>
            <p:cNvPicPr/>
            <p:nvPr/>
          </p:nvPicPr>
          <p:blipFill>
            <a:blip r:embed="rId1"/>
            <a:stretch/>
          </p:blipFill>
          <p:spPr>
            <a:xfrm>
              <a:off x="8667000" y="3684600"/>
              <a:ext cx="3458520" cy="2222280"/>
            </a:xfrm>
            <a:prstGeom prst="rect">
              <a:avLst/>
            </a:prstGeom>
            <a:ln w="0">
              <a:noFill/>
            </a:ln>
          </p:spPr>
        </p:pic>
        <p:sp>
          <p:nvSpPr>
            <p:cNvPr id="290" name="Rectangle 16"/>
            <p:cNvSpPr/>
            <p:nvPr/>
          </p:nvSpPr>
          <p:spPr>
            <a:xfrm>
              <a:off x="8881200" y="4593600"/>
              <a:ext cx="1664640" cy="3398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291" name="Rectangle 21"/>
            <p:cNvSpPr/>
            <p:nvPr/>
          </p:nvSpPr>
          <p:spPr>
            <a:xfrm>
              <a:off x="8881200" y="5513400"/>
              <a:ext cx="2092680" cy="3398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grpSp>
      <p:pic>
        <p:nvPicPr>
          <p:cNvPr id="292" name="Picture 28" descr=""/>
          <p:cNvPicPr/>
          <p:nvPr/>
        </p:nvPicPr>
        <p:blipFill>
          <a:blip r:embed="rId2"/>
          <a:stretch/>
        </p:blipFill>
        <p:spPr>
          <a:xfrm>
            <a:off x="41400" y="3684600"/>
            <a:ext cx="7687440" cy="2217240"/>
          </a:xfrm>
          <a:prstGeom prst="rect">
            <a:avLst/>
          </a:prstGeom>
          <a:ln w="19050">
            <a:solidFill>
              <a:srgbClr val="ff0000"/>
            </a:solidFill>
            <a:round/>
          </a:ln>
        </p:spPr>
      </p:pic>
      <p:cxnSp>
        <p:nvCxnSpPr>
          <p:cNvPr id="293" name="Straight Arrow Connector 29"/>
          <p:cNvCxnSpPr/>
          <p:nvPr/>
        </p:nvCxnSpPr>
        <p:spPr>
          <a:xfrm>
            <a:off x="7729200" y="4593240"/>
            <a:ext cx="1152000" cy="170640"/>
          </a:xfrm>
          <a:prstGeom prst="straightConnector1">
            <a:avLst/>
          </a:prstGeom>
          <a:ln>
            <a:solidFill>
              <a:srgbClr val="4472c4"/>
            </a:solidFill>
            <a:tailEnd len="med" type="triangle" w="med"/>
          </a:ln>
        </p:spPr>
      </p:cxnSp>
      <p:cxnSp>
        <p:nvCxnSpPr>
          <p:cNvPr id="294" name="Straight Arrow Connector 30"/>
          <p:cNvCxnSpPr/>
          <p:nvPr/>
        </p:nvCxnSpPr>
        <p:spPr>
          <a:xfrm>
            <a:off x="4145760" y="4894560"/>
            <a:ext cx="4735440" cy="778320"/>
          </a:xfrm>
          <a:prstGeom prst="straightConnector1">
            <a:avLst/>
          </a:prstGeom>
          <a:ln>
            <a:solidFill>
              <a:srgbClr val="4472c4"/>
            </a:solidFill>
            <a:tailEnd len="med" type="triangle" w="med"/>
          </a:ln>
        </p:spPr>
      </p:cxnSp>
      <p:sp>
        <p:nvSpPr>
          <p:cNvPr id="295" name="Rectangle 38"/>
          <p:cNvSpPr/>
          <p:nvPr/>
        </p:nvSpPr>
        <p:spPr>
          <a:xfrm>
            <a:off x="1179720" y="4645440"/>
            <a:ext cx="2966040" cy="288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3" name="PlaceHolder 2"/>
          <p:cNvSpPr>
            <a:spLocks noGrp="1"/>
          </p:cNvSpPr>
          <p:nvPr>
            <p:ph type="sldNum" idx="8"/>
          </p:nvPr>
        </p:nvSpPr>
        <p:spPr/>
        <p:txBody>
          <a:bodyPr/>
          <a:p>
            <a:fld id="{79519BDB-256F-4909-AB3B-5E304EA695E3}" type="slidenum">
              <a:t>48</a:t>
            </a:fld>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sldNum" idx="52"/>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85C5EBBA-1629-49EC-9CD0-4386AC6054FB}" type="slidenum">
              <a:rPr b="0" lang="en-US" sz="1200" strike="noStrike" u="none">
                <a:solidFill>
                  <a:schemeClr val="dk1">
                    <a:tint val="75000"/>
                  </a:schemeClr>
                </a:solidFill>
                <a:uFillTx/>
                <a:latin typeface="Arial"/>
              </a:rPr>
              <a:t>30</a:t>
            </a:fld>
            <a:endParaRPr b="0" lang="en-US" sz="1200" strike="noStrike" u="none">
              <a:solidFill>
                <a:srgbClr val="000000"/>
              </a:solidFill>
              <a:uFillTx/>
              <a:latin typeface="Times New Roman"/>
            </a:endParaRPr>
          </a:p>
        </p:txBody>
      </p:sp>
      <p:sp>
        <p:nvSpPr>
          <p:cNvPr id="297"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The Application Class</a:t>
            </a:r>
            <a:endParaRPr b="0" lang="en-US" sz="4000" strike="noStrike" u="none">
              <a:solidFill>
                <a:schemeClr val="dk1"/>
              </a:solidFill>
              <a:uFillTx/>
              <a:latin typeface="Arial"/>
            </a:endParaRPr>
          </a:p>
        </p:txBody>
      </p:sp>
      <p:sp>
        <p:nvSpPr>
          <p:cNvPr id="298" name="TextBox 5"/>
          <p:cNvSpPr/>
          <p:nvPr/>
        </p:nvSpPr>
        <p:spPr>
          <a:xfrm>
            <a:off x="-63000" y="1388880"/>
            <a:ext cx="12254760" cy="1673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buClr>
                <a:srgbClr val="973735"/>
              </a:buClr>
              <a:buSzPct val="50000"/>
              <a:buFont typeface="Wingdings" charset="2"/>
              <a:buChar char=""/>
              <a:tabLst>
                <a:tab algn="l" pos="241200"/>
              </a:tabLst>
            </a:pPr>
            <a:r>
              <a:rPr b="0" lang="en-US" sz="2600" strike="noStrike" u="none">
                <a:solidFill>
                  <a:srgbClr val="111111"/>
                </a:solidFill>
                <a:uFillTx/>
                <a:latin typeface="Arial"/>
              </a:rPr>
              <a:t>The System.Windows.Application class represents a global instance of a running WPF application</a:t>
            </a:r>
            <a:endParaRPr b="0" lang="en-US" sz="2600" strike="noStrike" u="none">
              <a:solidFill>
                <a:srgbClr val="000000"/>
              </a:solidFill>
              <a:uFillTx/>
              <a:latin typeface="Arial"/>
            </a:endParaRPr>
          </a:p>
          <a:p>
            <a:pPr marL="343080" indent="-343080" algn="just" defTabSz="914400">
              <a:lnSpc>
                <a:spcPct val="100000"/>
              </a:lnSpc>
              <a:buClr>
                <a:srgbClr val="973735"/>
              </a:buClr>
              <a:buSzPct val="50000"/>
              <a:buFont typeface="Wingdings" charset="2"/>
              <a:buChar char=""/>
              <a:tabLst>
                <a:tab algn="l" pos="241200"/>
              </a:tabLst>
            </a:pPr>
            <a:r>
              <a:rPr b="0" lang="en-US" sz="2600" strike="noStrike" u="none">
                <a:solidFill>
                  <a:srgbClr val="111111"/>
                </a:solidFill>
                <a:uFillTx/>
                <a:latin typeface="Arial"/>
              </a:rPr>
              <a:t>This class supplies a series of events that we are able to handle in order to interact with the application’s lifetime (such as OnStartup and OnExit)</a:t>
            </a:r>
            <a:endParaRPr b="0" lang="en-US" sz="2600" strike="noStrike" u="none">
              <a:solidFill>
                <a:srgbClr val="000000"/>
              </a:solidFill>
              <a:uFillTx/>
              <a:latin typeface="Arial"/>
            </a:endParaRPr>
          </a:p>
        </p:txBody>
      </p:sp>
      <p:pic>
        <p:nvPicPr>
          <p:cNvPr id="299" name="Picture 4" descr=""/>
          <p:cNvPicPr/>
          <p:nvPr/>
        </p:nvPicPr>
        <p:blipFill>
          <a:blip r:embed="rId1"/>
          <a:stretch/>
        </p:blipFill>
        <p:spPr>
          <a:xfrm>
            <a:off x="269640" y="2986560"/>
            <a:ext cx="6095880" cy="3457080"/>
          </a:xfrm>
          <a:prstGeom prst="rect">
            <a:avLst/>
          </a:prstGeom>
          <a:ln w="0">
            <a:noFill/>
          </a:ln>
        </p:spPr>
      </p:pic>
      <p:sp>
        <p:nvSpPr>
          <p:cNvPr id="300" name="Rectangle 11"/>
          <p:cNvSpPr/>
          <p:nvPr/>
        </p:nvSpPr>
        <p:spPr>
          <a:xfrm>
            <a:off x="615240" y="4141800"/>
            <a:ext cx="5750640" cy="21337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pic>
        <p:nvPicPr>
          <p:cNvPr id="301" name="Picture 12" descr=""/>
          <p:cNvPicPr/>
          <p:nvPr/>
        </p:nvPicPr>
        <p:blipFill>
          <a:blip r:embed="rId2"/>
          <a:stretch/>
        </p:blipFill>
        <p:spPr>
          <a:xfrm>
            <a:off x="8037720" y="4126320"/>
            <a:ext cx="3798720" cy="2149560"/>
          </a:xfrm>
          <a:prstGeom prst="rect">
            <a:avLst/>
          </a:prstGeom>
          <a:ln w="0">
            <a:noFill/>
          </a:ln>
        </p:spPr>
      </p:pic>
      <p:cxnSp>
        <p:nvCxnSpPr>
          <p:cNvPr id="302" name="Straight Arrow Connector 13"/>
          <p:cNvCxnSpPr/>
          <p:nvPr/>
        </p:nvCxnSpPr>
        <p:spPr>
          <a:xfrm>
            <a:off x="6365880" y="5275080"/>
            <a:ext cx="2196360" cy="194040"/>
          </a:xfrm>
          <a:prstGeom prst="straightConnector1">
            <a:avLst/>
          </a:prstGeom>
          <a:ln>
            <a:solidFill>
              <a:srgbClr val="4472c4"/>
            </a:solidFill>
            <a:tailEnd len="med" type="triangle" w="med"/>
          </a:ln>
        </p:spPr>
      </p:cxnSp>
      <p:sp>
        <p:nvSpPr>
          <p:cNvPr id="303" name="Rectangle 18"/>
          <p:cNvSpPr/>
          <p:nvPr/>
        </p:nvSpPr>
        <p:spPr>
          <a:xfrm>
            <a:off x="8551800" y="5295960"/>
            <a:ext cx="1828440" cy="3286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sldNum" idx="35"/>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75A1E066-8FDE-42A0-8566-83BD64503432}" type="slidenum">
              <a:rPr b="0" lang="en-US" sz="1200" strike="noStrike" u="none">
                <a:solidFill>
                  <a:schemeClr val="dk1">
                    <a:tint val="75000"/>
                  </a:schemeClr>
                </a:solidFill>
                <a:uFillTx/>
                <a:latin typeface="Arial"/>
              </a:rPr>
              <a:t>3</a:t>
            </a:fld>
            <a:endParaRPr b="0" lang="en-US" sz="1200" strike="noStrike" u="none">
              <a:solidFill>
                <a:srgbClr val="000000"/>
              </a:solidFill>
              <a:uFillTx/>
              <a:latin typeface="Times New Roman"/>
            </a:endParaRPr>
          </a:p>
        </p:txBody>
      </p:sp>
      <p:sp>
        <p:nvSpPr>
          <p:cNvPr id="84" name="PlaceHolder 2"/>
          <p:cNvSpPr>
            <a:spLocks noGrp="1"/>
          </p:cNvSpPr>
          <p:nvPr>
            <p:ph type="title"/>
          </p:nvPr>
        </p:nvSpPr>
        <p:spPr>
          <a:xfrm>
            <a:off x="396720" y="720000"/>
            <a:ext cx="1179504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What is Windows Presentation Foundation?</a:t>
            </a:r>
            <a:endParaRPr b="0" lang="en-US" sz="4000" strike="noStrike" u="none">
              <a:solidFill>
                <a:schemeClr val="dk1"/>
              </a:solidFill>
              <a:uFillTx/>
              <a:latin typeface="Arial"/>
            </a:endParaRPr>
          </a:p>
        </p:txBody>
      </p:sp>
      <p:sp>
        <p:nvSpPr>
          <p:cNvPr id="85" name="TextBox 5"/>
          <p:cNvSpPr/>
          <p:nvPr/>
        </p:nvSpPr>
        <p:spPr>
          <a:xfrm>
            <a:off x="-31680" y="1353240"/>
            <a:ext cx="12254760" cy="51469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5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rPr>
              <a:t>Windows Presentation Foundation (WPF) is a UI framework that creates desktop client applications</a:t>
            </a:r>
            <a:endParaRPr b="0" lang="en-US" sz="2600" strike="noStrike" u="none">
              <a:solidFill>
                <a:srgbClr val="000000"/>
              </a:solidFill>
              <a:uFillTx/>
              <a:latin typeface="Arial"/>
            </a:endParaRPr>
          </a:p>
          <a:p>
            <a:pPr marL="343080" indent="-343080" algn="just" defTabSz="914400">
              <a:lnSpc>
                <a:spcPct val="15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rPr>
              <a:t>The WPF development platform supports a broad set of application development features, including an application model, resources, controls, graphics, layout, data binding, documents, and security</a:t>
            </a:r>
            <a:endParaRPr b="0" lang="en-US" sz="2600" strike="noStrike" u="none">
              <a:solidFill>
                <a:srgbClr val="000000"/>
              </a:solidFill>
              <a:uFillTx/>
              <a:latin typeface="Arial"/>
            </a:endParaRPr>
          </a:p>
          <a:p>
            <a:pPr marL="343080" indent="-343080" algn="just" defTabSz="914400">
              <a:lnSpc>
                <a:spcPct val="15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rPr>
              <a:t>The framework is part of .NET, so if we have previously built applications with .NET using ASP.NET or Windows Forms, the programming experience should be familiar</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04" name="Table 5"/>
          <p:cNvGraphicFramePr/>
          <p:nvPr/>
        </p:nvGraphicFramePr>
        <p:xfrm>
          <a:off x="0" y="2060640"/>
          <a:ext cx="12048480" cy="4064040"/>
        </p:xfrm>
        <a:graphic>
          <a:graphicData uri="http://schemas.openxmlformats.org/drawingml/2006/table">
            <a:tbl>
              <a:tblPr/>
              <a:tblGrid>
                <a:gridCol w="1849320"/>
                <a:gridCol w="10199160"/>
              </a:tblGrid>
              <a:tr h="441720">
                <a:tc>
                  <a:txBody>
                    <a:bodyPr anchor="t">
                      <a:noAutofit/>
                    </a:bodyPr>
                    <a:p>
                      <a:pPr defTabSz="914400">
                        <a:lnSpc>
                          <a:spcPct val="100000"/>
                        </a:lnSpc>
                      </a:pPr>
                      <a:r>
                        <a:rPr b="1" lang="en-US" sz="2000" strike="noStrike" u="none">
                          <a:solidFill>
                            <a:schemeClr val="lt1"/>
                          </a:solidFill>
                          <a:uFillTx/>
                          <a:latin typeface="Arial"/>
                        </a:rPr>
                        <a:t>Property</a:t>
                      </a:r>
                      <a:endParaRPr b="0" lang="en-US" sz="20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2000" strike="noStrike" u="none">
                          <a:solidFill>
                            <a:schemeClr val="lt1"/>
                          </a:solidFill>
                          <a:uFillTx/>
                          <a:latin typeface="Arial"/>
                        </a:rPr>
                        <a:t>Description</a:t>
                      </a:r>
                      <a:endParaRPr b="0" lang="en-US" sz="20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713880">
                <a:tc>
                  <a:txBody>
                    <a:bodyPr anchor="ctr">
                      <a:noAutofit/>
                    </a:bodyPr>
                    <a:p>
                      <a:pPr defTabSz="914400">
                        <a:lnSpc>
                          <a:spcPct val="100000"/>
                        </a:lnSpc>
                      </a:pPr>
                      <a:r>
                        <a:rPr b="0" lang="en-US" sz="1800" strike="noStrike" u="none">
                          <a:solidFill>
                            <a:schemeClr val="dk1"/>
                          </a:solidFill>
                          <a:uFillTx/>
                          <a:latin typeface="Arial"/>
                        </a:rPr>
                        <a:t>Current</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just" defTabSz="914400">
                        <a:lnSpc>
                          <a:spcPct val="100000"/>
                        </a:lnSpc>
                      </a:pPr>
                      <a:r>
                        <a:rPr b="0" lang="en-US" sz="1800" strike="noStrike" u="none">
                          <a:solidFill>
                            <a:schemeClr val="dk1"/>
                          </a:solidFill>
                          <a:uFillTx/>
                          <a:latin typeface="Arial"/>
                        </a:rPr>
                        <a:t>This static property allows us to gain access to the running Application object from anywhere in our code. This can be helpful when a window or dialog box needs to gain access to the Application object that created it, typically to access application-wide variables and functionality</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603360">
                <a:tc>
                  <a:txBody>
                    <a:bodyPr anchor="ctr">
                      <a:noAutofit/>
                    </a:bodyPr>
                    <a:p>
                      <a:pPr defTabSz="914400">
                        <a:lnSpc>
                          <a:spcPct val="100000"/>
                        </a:lnSpc>
                      </a:pPr>
                      <a:r>
                        <a:rPr b="0" lang="en-US" sz="1800" strike="noStrike" u="none">
                          <a:solidFill>
                            <a:schemeClr val="dk1"/>
                          </a:solidFill>
                          <a:uFillTx/>
                          <a:latin typeface="Arial"/>
                        </a:rPr>
                        <a:t>MainWindow</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just" defTabSz="914400">
                        <a:lnSpc>
                          <a:spcPct val="100000"/>
                        </a:lnSpc>
                      </a:pPr>
                      <a:r>
                        <a:rPr b="0" lang="en-US" sz="1800" strike="noStrike" u="none">
                          <a:solidFill>
                            <a:schemeClr val="dk1"/>
                          </a:solidFill>
                          <a:uFillTx/>
                          <a:latin typeface="Arial"/>
                        </a:rPr>
                        <a:t>This property allows us to programmatically get or set the main window of the application</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695880">
                <a:tc>
                  <a:txBody>
                    <a:bodyPr anchor="ctr">
                      <a:noAutofit/>
                    </a:bodyPr>
                    <a:p>
                      <a:pPr defTabSz="914400">
                        <a:lnSpc>
                          <a:spcPct val="100000"/>
                        </a:lnSpc>
                      </a:pPr>
                      <a:r>
                        <a:rPr b="0" lang="en-US" sz="1800" strike="noStrike" u="none">
                          <a:solidFill>
                            <a:schemeClr val="dk1"/>
                          </a:solidFill>
                          <a:uFillTx/>
                          <a:latin typeface="Arial"/>
                        </a:rPr>
                        <a:t>Properties</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just" defTabSz="914400">
                        <a:lnSpc>
                          <a:spcPct val="100000"/>
                        </a:lnSpc>
                      </a:pPr>
                      <a:r>
                        <a:rPr b="0" lang="en-US" sz="1800" strike="noStrike" u="none">
                          <a:solidFill>
                            <a:schemeClr val="dk1"/>
                          </a:solidFill>
                          <a:uFillTx/>
                          <a:latin typeface="Arial"/>
                        </a:rPr>
                        <a:t>This property allows us to establish and obtain data that is accessible throughout all aspects of a WPF application (windows, dialog boxes, etc.)</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13000">
                <a:tc>
                  <a:txBody>
                    <a:bodyPr anchor="ctr">
                      <a:noAutofit/>
                    </a:bodyPr>
                    <a:p>
                      <a:pPr defTabSz="914400">
                        <a:lnSpc>
                          <a:spcPct val="100000"/>
                        </a:lnSpc>
                      </a:pPr>
                      <a:r>
                        <a:rPr b="0" lang="en-US" sz="1800" strike="noStrike" u="none">
                          <a:solidFill>
                            <a:schemeClr val="dk1"/>
                          </a:solidFill>
                          <a:uFillTx/>
                          <a:latin typeface="Arial"/>
                        </a:rPr>
                        <a:t>StartupUri</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just" defTabSz="914400">
                        <a:lnSpc>
                          <a:spcPct val="100000"/>
                        </a:lnSpc>
                      </a:pPr>
                      <a:r>
                        <a:rPr b="0" lang="en-US" sz="1800" strike="noStrike" u="none">
                          <a:solidFill>
                            <a:schemeClr val="dk1"/>
                          </a:solidFill>
                          <a:uFillTx/>
                          <a:latin typeface="Arial"/>
                        </a:rPr>
                        <a:t>This property gets or sets a URI that specifies a window or page to open automatically when the application starts</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713880">
                <a:tc>
                  <a:txBody>
                    <a:bodyPr anchor="ctr">
                      <a:noAutofit/>
                    </a:bodyPr>
                    <a:p>
                      <a:pPr defTabSz="914400">
                        <a:lnSpc>
                          <a:spcPct val="100000"/>
                        </a:lnSpc>
                      </a:pPr>
                      <a:r>
                        <a:rPr b="0" lang="en-US" sz="1800" strike="noStrike" u="none">
                          <a:solidFill>
                            <a:schemeClr val="dk1"/>
                          </a:solidFill>
                          <a:uFillTx/>
                          <a:latin typeface="Arial"/>
                        </a:rPr>
                        <a:t>Windows</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just" defTabSz="914400">
                        <a:lnSpc>
                          <a:spcPct val="100000"/>
                        </a:lnSpc>
                      </a:pPr>
                      <a:r>
                        <a:rPr b="0" lang="en-US" sz="1800" strike="noStrike" u="none">
                          <a:solidFill>
                            <a:schemeClr val="dk1"/>
                          </a:solidFill>
                          <a:uFillTx/>
                          <a:latin typeface="Arial"/>
                        </a:rPr>
                        <a:t>This property returns a WindowCollection type, which provides access to each window created from the thread that created the Application object. This can be helpful when we want to iterate over each open window of an application and alter its state (such as minimizing all windows)</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
        <p:nvSpPr>
          <p:cNvPr id="305" name="PlaceHolder 1"/>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The Application Class</a:t>
            </a:r>
            <a:endParaRPr b="0" lang="en-US" sz="4000" strike="noStrike" u="none">
              <a:solidFill>
                <a:schemeClr val="dk1"/>
              </a:solidFill>
              <a:uFillTx/>
              <a:latin typeface="Arial"/>
            </a:endParaRPr>
          </a:p>
        </p:txBody>
      </p:sp>
      <p:sp>
        <p:nvSpPr>
          <p:cNvPr id="306" name="TextBox 8"/>
          <p:cNvSpPr/>
          <p:nvPr/>
        </p:nvSpPr>
        <p:spPr>
          <a:xfrm>
            <a:off x="-51840" y="1408320"/>
            <a:ext cx="9141840" cy="683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5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rPr>
              <a:t>The following table describes some of the key properties:</a:t>
            </a:r>
            <a:endParaRPr b="0" lang="en-US" sz="2600" strike="noStrike" u="none">
              <a:solidFill>
                <a:srgbClr val="000000"/>
              </a:solidFill>
              <a:uFillTx/>
              <a:latin typeface="Arial"/>
            </a:endParaRPr>
          </a:p>
        </p:txBody>
      </p:sp>
      <p:sp>
        <p:nvSpPr>
          <p:cNvPr id="3" name="PlaceHolder 2"/>
          <p:cNvSpPr>
            <a:spLocks noGrp="1"/>
          </p:cNvSpPr>
          <p:nvPr>
            <p:ph type="sldNum" idx="8"/>
          </p:nvPr>
        </p:nvSpPr>
        <p:spPr/>
        <p:txBody>
          <a:bodyPr/>
          <a:p>
            <a:fld id="{E7D67B9B-22D4-49A2-8471-C4CA1AFFF39E}" type="slidenum">
              <a:t>50</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924120" y="2241360"/>
            <a:ext cx="10333440" cy="1774080"/>
          </a:xfrm>
          <a:prstGeom prst="rect">
            <a:avLst/>
          </a:prstGeom>
          <a:gradFill rotWithShape="0">
            <a:gsLst>
              <a:gs pos="0">
                <a:srgbClr val="f7fafd"/>
              </a:gs>
              <a:gs pos="74000">
                <a:srgbClr val="b5d2ec"/>
              </a:gs>
              <a:gs pos="83000">
                <a:srgbClr val="b5d2ec"/>
              </a:gs>
              <a:gs pos="100000">
                <a:srgbClr val="cee1f2"/>
              </a:gs>
            </a:gsLst>
            <a:lin ang="5400000"/>
          </a:gradFill>
          <a:ln w="0">
            <a:noFill/>
          </a:ln>
        </p:spPr>
        <p:txBody>
          <a:bodyPr lIns="91440" rIns="91440" tIns="45720" bIns="45720" anchor="ctr">
            <a:normAutofit/>
          </a:bodyPr>
          <a:p>
            <a:pPr indent="0" algn="ctr" defTabSz="914400">
              <a:lnSpc>
                <a:spcPct val="90000"/>
              </a:lnSpc>
              <a:buNone/>
            </a:pPr>
            <a:r>
              <a:rPr b="1" lang="en-US" sz="4000" strike="noStrike" u="none">
                <a:solidFill>
                  <a:schemeClr val="dk1"/>
                </a:solidFill>
                <a:uFillTx/>
                <a:latin typeface="Arial"/>
              </a:rPr>
              <a:t> </a:t>
            </a:r>
            <a:r>
              <a:rPr b="1" lang="en-US" sz="4400" strike="noStrike" u="none">
                <a:solidFill>
                  <a:schemeClr val="accent2"/>
                </a:solidFill>
                <a:uFillTx/>
                <a:latin typeface="Arial"/>
              </a:rPr>
              <a:t>Controls and Layouts in WPF</a:t>
            </a:r>
            <a:endParaRPr b="0" lang="en-US" sz="44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396720" y="720000"/>
            <a:ext cx="1162404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System.Windows.Controls.Control</a:t>
            </a:r>
            <a:endParaRPr b="0" lang="en-US" sz="4000" strike="noStrike" u="none">
              <a:solidFill>
                <a:schemeClr val="dk1"/>
              </a:solidFill>
              <a:uFillTx/>
              <a:latin typeface="Arial"/>
            </a:endParaRPr>
          </a:p>
        </p:txBody>
      </p:sp>
      <p:sp>
        <p:nvSpPr>
          <p:cNvPr id="309" name="TextBox 8"/>
          <p:cNvSpPr/>
          <p:nvPr/>
        </p:nvSpPr>
        <p:spPr>
          <a:xfrm>
            <a:off x="-73800" y="1418040"/>
            <a:ext cx="12094560" cy="51469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5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rPr>
              <a:t>Represents the base class for user interface (UI) elements that use a ControlTemplate to define their appearance</a:t>
            </a:r>
            <a:endParaRPr b="0" lang="en-US" sz="2600" strike="noStrike" u="none">
              <a:solidFill>
                <a:srgbClr val="000000"/>
              </a:solidFill>
              <a:uFillTx/>
              <a:latin typeface="Arial"/>
            </a:endParaRPr>
          </a:p>
          <a:p>
            <a:pPr marL="343080" indent="-343080" algn="just" defTabSz="914400">
              <a:lnSpc>
                <a:spcPct val="15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rPr>
              <a:t>The Template property, which is a ControlTemplate, specifies the appearance of the Control. If we want to change the appearance of a control but retain its functionality, we should consider creating a new ControlTemplate instead of creating a new class</a:t>
            </a:r>
            <a:endParaRPr b="0" lang="en-US" sz="2600" strike="noStrike" u="none">
              <a:solidFill>
                <a:srgbClr val="000000"/>
              </a:solidFill>
              <a:uFillTx/>
              <a:latin typeface="Arial"/>
            </a:endParaRPr>
          </a:p>
          <a:p>
            <a:pPr marL="343080" indent="-343080" algn="just" defTabSz="914400">
              <a:lnSpc>
                <a:spcPct val="15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rPr>
              <a:t>The Control class is the base class for many of the controls we add to an application such as TextBlock, Button, ListBox, etc</a:t>
            </a:r>
            <a:endParaRPr b="0" lang="en-US" sz="2600" strike="noStrike" u="none">
              <a:solidFill>
                <a:srgbClr val="000000"/>
              </a:solidFill>
              <a:uFillTx/>
              <a:latin typeface="Arial"/>
            </a:endParaRPr>
          </a:p>
        </p:txBody>
      </p:sp>
      <p:sp>
        <p:nvSpPr>
          <p:cNvPr id="3" name="PlaceHolder 2"/>
          <p:cNvSpPr>
            <a:spLocks noGrp="1"/>
          </p:cNvSpPr>
          <p:nvPr>
            <p:ph type="sldNum" idx="8"/>
          </p:nvPr>
        </p:nvSpPr>
        <p:spPr/>
        <p:txBody>
          <a:bodyPr/>
          <a:p>
            <a:fld id="{30B08EA3-82A8-45BD-96A2-1DA94EB2F4D2}" type="slidenum">
              <a:t>52</a:t>
            </a:fld>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396720" y="720000"/>
            <a:ext cx="1162404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System.Windows.Controls.Control</a:t>
            </a:r>
            <a:endParaRPr b="0" lang="en-US" sz="4000" strike="noStrike" u="none">
              <a:solidFill>
                <a:schemeClr val="dk1"/>
              </a:solidFill>
              <a:uFillTx/>
              <a:latin typeface="Arial"/>
            </a:endParaRPr>
          </a:p>
        </p:txBody>
      </p:sp>
      <p:graphicFrame>
        <p:nvGraphicFramePr>
          <p:cNvPr id="311" name="Table 5"/>
          <p:cNvGraphicFramePr/>
          <p:nvPr/>
        </p:nvGraphicFramePr>
        <p:xfrm>
          <a:off x="200880" y="2210040"/>
          <a:ext cx="11820240" cy="4148640"/>
        </p:xfrm>
        <a:graphic>
          <a:graphicData uri="http://schemas.openxmlformats.org/drawingml/2006/table">
            <a:tbl>
              <a:tblPr/>
              <a:tblGrid>
                <a:gridCol w="5548680"/>
                <a:gridCol w="6271560"/>
              </a:tblGrid>
              <a:tr h="433440">
                <a:tc>
                  <a:txBody>
                    <a:bodyPr anchor="t">
                      <a:noAutofit/>
                    </a:bodyPr>
                    <a:p>
                      <a:pPr defTabSz="914400">
                        <a:lnSpc>
                          <a:spcPct val="100000"/>
                        </a:lnSpc>
                      </a:pPr>
                      <a:r>
                        <a:rPr b="1" lang="en-US" sz="2000" strike="noStrike" u="none">
                          <a:solidFill>
                            <a:schemeClr val="lt1"/>
                          </a:solidFill>
                          <a:uFillTx/>
                          <a:latin typeface="Arial"/>
                        </a:rPr>
                        <a:t>Members</a:t>
                      </a:r>
                      <a:endParaRPr b="0" lang="en-US" sz="20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2000" strike="noStrike" u="none">
                          <a:solidFill>
                            <a:schemeClr val="lt1"/>
                          </a:solidFill>
                          <a:uFillTx/>
                          <a:latin typeface="Arial"/>
                        </a:rPr>
                        <a:t>Description</a:t>
                      </a:r>
                      <a:endParaRPr b="0" lang="en-US" sz="20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270800">
                <a:tc>
                  <a:txBody>
                    <a:bodyPr anchor="t">
                      <a:noAutofit/>
                    </a:bodyPr>
                    <a:p>
                      <a:pPr defTabSz="914400">
                        <a:lnSpc>
                          <a:spcPct val="100000"/>
                        </a:lnSpc>
                      </a:pPr>
                      <a:r>
                        <a:rPr b="0" lang="en-US" sz="1800" strike="noStrike" u="none">
                          <a:solidFill>
                            <a:schemeClr val="dk1"/>
                          </a:solidFill>
                          <a:uFillTx/>
                          <a:latin typeface="Arial"/>
                        </a:rPr>
                        <a:t>Background, Foreground, BorderBrush, BorderThickness, Padding, HorizontalContentAlignment, VerticalContentAlignment</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Arial"/>
                        </a:rPr>
                        <a:t>These properties allow us to set basic </a:t>
                      </a:r>
                      <a:endParaRPr b="0" lang="en-US" sz="1800" strike="noStrike" u="none">
                        <a:solidFill>
                          <a:srgbClr val="000000"/>
                        </a:solidFill>
                        <a:uFillTx/>
                        <a:latin typeface="Arial"/>
                      </a:endParaRPr>
                    </a:p>
                    <a:p>
                      <a:pPr defTabSz="914400">
                        <a:lnSpc>
                          <a:spcPct val="100000"/>
                        </a:lnSpc>
                      </a:pPr>
                      <a:r>
                        <a:rPr b="0" lang="en-US" sz="1800" strike="noStrike" u="none">
                          <a:solidFill>
                            <a:schemeClr val="dk1"/>
                          </a:solidFill>
                          <a:uFillTx/>
                          <a:latin typeface="Arial"/>
                        </a:rPr>
                        <a:t>settings regarding how the control will be </a:t>
                      </a:r>
                      <a:endParaRPr b="0" lang="en-US" sz="1800" strike="noStrike" u="none">
                        <a:solidFill>
                          <a:srgbClr val="000000"/>
                        </a:solidFill>
                        <a:uFillTx/>
                        <a:latin typeface="Arial"/>
                      </a:endParaRPr>
                    </a:p>
                    <a:p>
                      <a:pPr defTabSz="914400">
                        <a:lnSpc>
                          <a:spcPct val="100000"/>
                        </a:lnSpc>
                      </a:pPr>
                      <a:r>
                        <a:rPr b="0" lang="en-US" sz="1800" strike="noStrike" u="none">
                          <a:solidFill>
                            <a:schemeClr val="dk1"/>
                          </a:solidFill>
                          <a:uFillTx/>
                          <a:latin typeface="Arial"/>
                        </a:rPr>
                        <a:t>rendered and positioned</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90960">
                <a:tc>
                  <a:txBody>
                    <a:bodyPr anchor="t">
                      <a:noAutofit/>
                    </a:bodyPr>
                    <a:p>
                      <a:pPr defTabSz="914400">
                        <a:lnSpc>
                          <a:spcPct val="100000"/>
                        </a:lnSpc>
                      </a:pPr>
                      <a:r>
                        <a:rPr b="0" lang="en-US" sz="1800" strike="noStrike" u="none">
                          <a:solidFill>
                            <a:schemeClr val="dk1"/>
                          </a:solidFill>
                          <a:uFillTx/>
                          <a:latin typeface="Arial"/>
                        </a:rPr>
                        <a:t>FontFamily, FontSize, FontStretch, FontWeight</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Arial"/>
                        </a:rPr>
                        <a:t>These properties control various font-centric settings</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684360">
                <a:tc>
                  <a:txBody>
                    <a:bodyPr anchor="t">
                      <a:noAutofit/>
                    </a:bodyPr>
                    <a:p>
                      <a:pPr defTabSz="914400">
                        <a:lnSpc>
                          <a:spcPct val="100000"/>
                        </a:lnSpc>
                      </a:pPr>
                      <a:r>
                        <a:rPr b="0" lang="en-US" sz="1800" strike="noStrike" u="none">
                          <a:solidFill>
                            <a:schemeClr val="dk1"/>
                          </a:solidFill>
                          <a:uFillTx/>
                          <a:latin typeface="Arial"/>
                        </a:rPr>
                        <a:t>IsTabStop, TabIndex</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Arial"/>
                        </a:rPr>
                        <a:t>These properties are used to establish tab order among controls on a window</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90960">
                <a:tc>
                  <a:txBody>
                    <a:bodyPr anchor="t">
                      <a:noAutofit/>
                    </a:bodyPr>
                    <a:p>
                      <a:pPr defTabSz="914400">
                        <a:lnSpc>
                          <a:spcPct val="100000"/>
                        </a:lnSpc>
                      </a:pPr>
                      <a:r>
                        <a:rPr b="0" lang="en-US" sz="1800" strike="noStrike" u="none">
                          <a:solidFill>
                            <a:schemeClr val="dk1"/>
                          </a:solidFill>
                          <a:uFillTx/>
                          <a:latin typeface="Arial"/>
                        </a:rPr>
                        <a:t>MouseDoubleClick, PreviewMouseDoubleClick</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trike="noStrike" u="none">
                          <a:solidFill>
                            <a:schemeClr val="dk1"/>
                          </a:solidFill>
                          <a:uFillTx/>
                          <a:latin typeface="Arial"/>
                        </a:rPr>
                        <a:t>These events handle the act of double-clicking a widget</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977760">
                <a:tc>
                  <a:txBody>
                    <a:bodyPr anchor="t">
                      <a:noAutofit/>
                    </a:bodyPr>
                    <a:p>
                      <a:pPr defTabSz="914400">
                        <a:lnSpc>
                          <a:spcPct val="100000"/>
                        </a:lnSpc>
                      </a:pPr>
                      <a:r>
                        <a:rPr b="0" lang="en-US" sz="1800" strike="noStrike" u="none">
                          <a:solidFill>
                            <a:schemeClr val="dk1"/>
                          </a:solidFill>
                          <a:uFillTx/>
                          <a:latin typeface="Arial"/>
                        </a:rPr>
                        <a:t>Template</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trike="noStrike" u="none">
                          <a:solidFill>
                            <a:schemeClr val="dk1"/>
                          </a:solidFill>
                          <a:uFillTx/>
                          <a:latin typeface="Arial"/>
                        </a:rPr>
                        <a:t>This property allows us to get and set the control’s template, which can be used to change the rendering output of the widget</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
        <p:nvSpPr>
          <p:cNvPr id="312" name="TextBox 7"/>
          <p:cNvSpPr/>
          <p:nvPr/>
        </p:nvSpPr>
        <p:spPr>
          <a:xfrm>
            <a:off x="0" y="1433160"/>
            <a:ext cx="12124800" cy="683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5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rPr>
              <a:t>The following table describes some of the key members of the Control type:</a:t>
            </a:r>
            <a:endParaRPr b="0" lang="en-US" sz="2600" strike="noStrike" u="none">
              <a:solidFill>
                <a:srgbClr val="000000"/>
              </a:solidFill>
              <a:uFillTx/>
              <a:latin typeface="Arial"/>
            </a:endParaRPr>
          </a:p>
        </p:txBody>
      </p:sp>
      <p:sp>
        <p:nvSpPr>
          <p:cNvPr id="3" name="PlaceHolder 2"/>
          <p:cNvSpPr>
            <a:spLocks noGrp="1"/>
          </p:cNvSpPr>
          <p:nvPr>
            <p:ph type="sldNum" idx="8"/>
          </p:nvPr>
        </p:nvSpPr>
        <p:spPr/>
        <p:txBody>
          <a:bodyPr/>
          <a:p>
            <a:fld id="{CA739286-93CA-405F-8204-0256921F2C5D}" type="slidenum">
              <a:t>53</a:t>
            </a:fld>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Num" idx="53"/>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6F2CE41A-F0DF-4F2A-8E27-B8135AE6B6ED}" type="slidenum">
              <a:rPr b="0" lang="en-US" sz="1200" strike="noStrike" u="none">
                <a:solidFill>
                  <a:schemeClr val="dk1">
                    <a:tint val="75000"/>
                  </a:schemeClr>
                </a:solidFill>
                <a:uFillTx/>
                <a:latin typeface="Arial"/>
              </a:rPr>
              <a:t>51</a:t>
            </a:fld>
            <a:endParaRPr b="0" lang="en-US" sz="1200" strike="noStrike" u="none">
              <a:solidFill>
                <a:srgbClr val="000000"/>
              </a:solidFill>
              <a:uFillTx/>
              <a:latin typeface="Times New Roman"/>
            </a:endParaRPr>
          </a:p>
        </p:txBody>
      </p:sp>
      <p:sp>
        <p:nvSpPr>
          <p:cNvPr id="314"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Styles and Templates</a:t>
            </a:r>
            <a:endParaRPr b="0" lang="en-US" sz="4000" strike="noStrike" u="none">
              <a:solidFill>
                <a:schemeClr val="dk1"/>
              </a:solidFill>
              <a:uFillTx/>
              <a:latin typeface="Arial"/>
            </a:endParaRPr>
          </a:p>
        </p:txBody>
      </p:sp>
      <p:sp>
        <p:nvSpPr>
          <p:cNvPr id="315" name="TextBox 5"/>
          <p:cNvSpPr/>
          <p:nvPr/>
        </p:nvSpPr>
        <p:spPr>
          <a:xfrm>
            <a:off x="-31680" y="1625400"/>
            <a:ext cx="12254760" cy="465876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rPr>
              <a:t>WPF styling and templating refer to a suite of features that let developers and designers create visually compelling effects and a consistent appearance for their product</a:t>
            </a:r>
            <a:endParaRPr b="0" lang="en-US" sz="2600" strike="noStrike" u="none">
              <a:solidFill>
                <a:srgbClr val="000000"/>
              </a:solidFill>
              <a:uFillTx/>
              <a:latin typeface="Arial"/>
            </a:endParaRPr>
          </a:p>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rPr>
              <a:t>When customizing the appearance of an app, we want a strong styling and templating model that enables maintenance and sharing of appearance within and among apps. WPF provides that model</a:t>
            </a:r>
            <a:endParaRPr b="0" lang="en-US" sz="2600" strike="noStrike" u="none">
              <a:solidFill>
                <a:srgbClr val="000000"/>
              </a:solidFill>
              <a:uFillTx/>
              <a:latin typeface="Arial"/>
            </a:endParaRPr>
          </a:p>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rPr>
              <a:t>Another feature of the WPF styling model is the separation of presentation and logic. Designers can work on the appearance of an app by using only XAML at the same time that developers work on the programming logic by using C# or Visual Basic</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Num" idx="54"/>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206A31A6-9F26-49AB-A0C5-8BF68339B244}" type="slidenum">
              <a:rPr b="0" lang="en-US" sz="1200" strike="noStrike" u="none">
                <a:solidFill>
                  <a:schemeClr val="dk1">
                    <a:tint val="75000"/>
                  </a:schemeClr>
                </a:solidFill>
                <a:uFillTx/>
                <a:latin typeface="Arial"/>
              </a:rPr>
              <a:t>51</a:t>
            </a:fld>
            <a:endParaRPr b="0" lang="en-US" sz="1200" strike="noStrike" u="none">
              <a:solidFill>
                <a:srgbClr val="000000"/>
              </a:solidFill>
              <a:uFillTx/>
              <a:latin typeface="Times New Roman"/>
            </a:endParaRPr>
          </a:p>
        </p:txBody>
      </p:sp>
      <p:sp>
        <p:nvSpPr>
          <p:cNvPr id="317"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Styles</a:t>
            </a:r>
            <a:endParaRPr b="0" lang="en-US" sz="4000" strike="noStrike" u="none">
              <a:solidFill>
                <a:schemeClr val="dk1"/>
              </a:solidFill>
              <a:uFillTx/>
              <a:latin typeface="Arial"/>
            </a:endParaRPr>
          </a:p>
        </p:txBody>
      </p:sp>
      <p:sp>
        <p:nvSpPr>
          <p:cNvPr id="318" name="TextBox 5"/>
          <p:cNvSpPr/>
          <p:nvPr/>
        </p:nvSpPr>
        <p:spPr>
          <a:xfrm>
            <a:off x="-40320" y="1431000"/>
            <a:ext cx="12216960" cy="4841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50000"/>
              </a:lnSpc>
              <a:buClr>
                <a:srgbClr val="973735"/>
              </a:buClr>
              <a:buSzPct val="50000"/>
              <a:buFont typeface="Wingdings" charset="2"/>
              <a:buChar char=""/>
              <a:tabLst>
                <a:tab algn="l" pos="241200"/>
              </a:tabLst>
            </a:pPr>
            <a:r>
              <a:rPr b="0" lang="en-US" sz="2600" strike="noStrike" u="none">
                <a:solidFill>
                  <a:srgbClr val="111111"/>
                </a:solidFill>
                <a:uFillTx/>
                <a:latin typeface="Arial"/>
              </a:rPr>
              <a:t>A Style as a convenient way to apply a set of property values to multiple elements</a:t>
            </a:r>
            <a:endParaRPr b="0" lang="en-US" sz="2600" strike="noStrike" u="none">
              <a:solidFill>
                <a:srgbClr val="000000"/>
              </a:solidFill>
              <a:uFillTx/>
              <a:latin typeface="Arial"/>
            </a:endParaRPr>
          </a:p>
          <a:p>
            <a:pPr marL="343080" indent="-343080" algn="just" defTabSz="914400">
              <a:lnSpc>
                <a:spcPct val="150000"/>
              </a:lnSpc>
              <a:buClr>
                <a:srgbClr val="973735"/>
              </a:buClr>
              <a:buSzPct val="50000"/>
              <a:buFont typeface="Wingdings" charset="2"/>
              <a:buChar char=""/>
              <a:tabLst>
                <a:tab algn="l" pos="241200"/>
              </a:tabLst>
            </a:pPr>
            <a:r>
              <a:rPr b="0" lang="en-US" sz="2600" strike="noStrike" u="none">
                <a:solidFill>
                  <a:srgbClr val="111111"/>
                </a:solidFill>
                <a:uFillTx/>
                <a:latin typeface="Arial"/>
              </a:rPr>
              <a:t>We can use a style on any element that derives from FrameworkElement or FrameworkContentElement such as a Window or a Button</a:t>
            </a:r>
            <a:endParaRPr b="0" lang="en-US" sz="2600" strike="noStrike" u="none">
              <a:solidFill>
                <a:srgbClr val="000000"/>
              </a:solidFill>
              <a:uFillTx/>
              <a:latin typeface="Arial"/>
            </a:endParaRPr>
          </a:p>
          <a:p>
            <a:pPr marL="343080" indent="-343080" algn="just" defTabSz="914400">
              <a:lnSpc>
                <a:spcPct val="150000"/>
              </a:lnSpc>
              <a:buClr>
                <a:srgbClr val="973735"/>
              </a:buClr>
              <a:buSzPct val="50000"/>
              <a:buFont typeface="Wingdings" charset="2"/>
              <a:buChar char=""/>
              <a:tabLst>
                <a:tab algn="l" pos="241200"/>
              </a:tabLst>
            </a:pPr>
            <a:r>
              <a:rPr b="0" lang="en-US" sz="2600" strike="noStrike" u="none">
                <a:solidFill>
                  <a:srgbClr val="111111"/>
                </a:solidFill>
                <a:uFillTx/>
                <a:latin typeface="Arial"/>
              </a:rPr>
              <a:t>The most common way to declare a style is as a resource in the Resources section in a XAML file</a:t>
            </a:r>
            <a:endParaRPr b="0" lang="en-US" sz="2600" strike="noStrike" u="none">
              <a:solidFill>
                <a:srgbClr val="000000"/>
              </a:solidFill>
              <a:uFillTx/>
              <a:latin typeface="Arial"/>
            </a:endParaRPr>
          </a:p>
          <a:p>
            <a:pPr marL="343080" indent="-343080" algn="just" defTabSz="914400">
              <a:lnSpc>
                <a:spcPct val="150000"/>
              </a:lnSpc>
              <a:buClr>
                <a:srgbClr val="973735"/>
              </a:buClr>
              <a:buSzPct val="50000"/>
              <a:buFont typeface="Wingdings" charset="2"/>
              <a:buChar char=""/>
              <a:tabLst>
                <a:tab algn="l" pos="241200"/>
              </a:tabLst>
            </a:pPr>
            <a:r>
              <a:rPr b="0" lang="en-US" sz="2600" strike="noStrike" u="none">
                <a:solidFill>
                  <a:srgbClr val="111111"/>
                </a:solidFill>
                <a:uFillTx/>
                <a:latin typeface="Arial"/>
              </a:rPr>
              <a:t> </a:t>
            </a:r>
            <a:r>
              <a:rPr b="0" lang="en-US" sz="2600" strike="noStrike" u="none">
                <a:solidFill>
                  <a:srgbClr val="111111"/>
                </a:solidFill>
                <a:uFillTx/>
                <a:latin typeface="Arial"/>
              </a:rPr>
              <a:t>If we declare the style in the root element of app definition XAML file, the style can be used anywhere in app</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Num" idx="55"/>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E5EF1DDC-C9C0-4A0F-8C21-4A87630DAAE2}" type="slidenum">
              <a:rPr b="0" lang="en-US" sz="1200" strike="noStrike" u="none">
                <a:solidFill>
                  <a:schemeClr val="dk1">
                    <a:tint val="75000"/>
                  </a:schemeClr>
                </a:solidFill>
                <a:uFillTx/>
                <a:latin typeface="Arial"/>
              </a:rPr>
              <a:t>51</a:t>
            </a:fld>
            <a:endParaRPr b="0" lang="en-US" sz="1200" strike="noStrike" u="none">
              <a:solidFill>
                <a:srgbClr val="000000"/>
              </a:solidFill>
              <a:uFillTx/>
              <a:latin typeface="Times New Roman"/>
            </a:endParaRPr>
          </a:p>
        </p:txBody>
      </p:sp>
      <p:sp>
        <p:nvSpPr>
          <p:cNvPr id="320"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Styles</a:t>
            </a:r>
            <a:endParaRPr b="0" lang="en-US" sz="4000" strike="noStrike" u="none">
              <a:solidFill>
                <a:schemeClr val="dk1"/>
              </a:solidFill>
              <a:uFillTx/>
              <a:latin typeface="Arial"/>
            </a:endParaRPr>
          </a:p>
        </p:txBody>
      </p:sp>
      <p:sp>
        <p:nvSpPr>
          <p:cNvPr id="321" name="TextBox 6"/>
          <p:cNvSpPr/>
          <p:nvPr/>
        </p:nvSpPr>
        <p:spPr>
          <a:xfrm>
            <a:off x="74880" y="1764360"/>
            <a:ext cx="7507800" cy="4204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rgbClr val="0000ff"/>
                </a:solidFill>
                <a:uFillTx/>
                <a:latin typeface="Consolas"/>
              </a:rPr>
              <a:t>&lt;</a:t>
            </a:r>
            <a:r>
              <a:rPr b="0" lang="en-US" sz="1800" strike="noStrike" u="none">
                <a:solidFill>
                  <a:srgbClr val="a31515"/>
                </a:solidFill>
                <a:uFillTx/>
                <a:latin typeface="Consolas"/>
              </a:rPr>
              <a:t>Window</a:t>
            </a:r>
            <a:r>
              <a:rPr b="0" lang="en-US" sz="1800" strike="noStrike" u="none">
                <a:solidFill>
                  <a:srgbClr val="ff0000"/>
                </a:solidFill>
                <a:uFillTx/>
                <a:latin typeface="Consolas"/>
              </a:rPr>
              <a:t> x</a:t>
            </a:r>
            <a:r>
              <a:rPr b="0" lang="en-US" sz="1800" strike="noStrike" u="none">
                <a:solidFill>
                  <a:srgbClr val="0000ff"/>
                </a:solidFill>
                <a:uFillTx/>
                <a:latin typeface="Consolas"/>
              </a:rPr>
              <a:t>:</a:t>
            </a:r>
            <a:r>
              <a:rPr b="0" lang="en-US" sz="1800" strike="noStrike" u="none">
                <a:solidFill>
                  <a:srgbClr val="ff0000"/>
                </a:solidFill>
                <a:uFillTx/>
                <a:latin typeface="Consolas"/>
              </a:rPr>
              <a:t>Class</a:t>
            </a:r>
            <a:r>
              <a:rPr b="0" lang="en-US" sz="1800" strike="noStrike" u="none">
                <a:solidFill>
                  <a:srgbClr val="0000ff"/>
                </a:solidFill>
                <a:uFillTx/>
                <a:latin typeface="Consolas"/>
              </a:rPr>
              <a:t>="DemoWPFControls.DemoStyle"</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&lt;!--xmlns:--&gt;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Title</a:t>
            </a:r>
            <a:r>
              <a:rPr b="0" lang="en-US" sz="1800" strike="noStrike" u="none">
                <a:solidFill>
                  <a:srgbClr val="0000ff"/>
                </a:solidFill>
                <a:uFillTx/>
                <a:latin typeface="Consolas"/>
              </a:rPr>
              <a:t>="DemoStyle"</a:t>
            </a:r>
            <a:r>
              <a:rPr b="0" lang="en-US" sz="1800" strike="noStrike" u="none">
                <a:solidFill>
                  <a:srgbClr val="ff0000"/>
                </a:solidFill>
                <a:uFillTx/>
                <a:latin typeface="Consolas"/>
              </a:rPr>
              <a:t> Height</a:t>
            </a:r>
            <a:r>
              <a:rPr b="0" lang="en-US" sz="1800" strike="noStrike" u="none">
                <a:solidFill>
                  <a:srgbClr val="0000ff"/>
                </a:solidFill>
                <a:uFillTx/>
                <a:latin typeface="Consolas"/>
              </a:rPr>
              <a:t>="200"</a:t>
            </a:r>
            <a:r>
              <a:rPr b="0" lang="en-US" sz="1800" strike="noStrike" u="none">
                <a:solidFill>
                  <a:srgbClr val="ff0000"/>
                </a:solidFill>
                <a:uFillTx/>
                <a:latin typeface="Consolas"/>
              </a:rPr>
              <a:t> Width</a:t>
            </a:r>
            <a:r>
              <a:rPr b="0" lang="en-US" sz="1800" strike="noStrike" u="none">
                <a:solidFill>
                  <a:srgbClr val="0000ff"/>
                </a:solidFill>
                <a:uFillTx/>
                <a:latin typeface="Consolas"/>
              </a:rPr>
              <a:t>="300"&gt;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Window.Resources</a:t>
            </a:r>
            <a:r>
              <a:rPr b="0" lang="en-US" sz="1800" strike="noStrike" u="none">
                <a:solidFill>
                  <a:srgbClr val="0000ff"/>
                </a:solidFill>
                <a:uFillTx/>
                <a:latin typeface="Consolas"/>
              </a:rPr>
              <a:t>&gt;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Style</a:t>
            </a:r>
            <a:r>
              <a:rPr b="0" lang="en-US" sz="1800" strike="noStrike" u="none">
                <a:solidFill>
                  <a:srgbClr val="ff0000"/>
                </a:solidFill>
                <a:uFillTx/>
                <a:latin typeface="Consolas"/>
              </a:rPr>
              <a:t> TargetType</a:t>
            </a:r>
            <a:r>
              <a:rPr b="0" lang="en-US" sz="1800" strike="noStrike" u="none">
                <a:solidFill>
                  <a:srgbClr val="0000ff"/>
                </a:solidFill>
                <a:uFillTx/>
                <a:latin typeface="Consolas"/>
              </a:rPr>
              <a:t>="TextBlock"&gt;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Setter</a:t>
            </a:r>
            <a:r>
              <a:rPr b="0" lang="en-US" sz="1800" strike="noStrike" u="none">
                <a:solidFill>
                  <a:srgbClr val="ff0000"/>
                </a:solidFill>
                <a:uFillTx/>
                <a:latin typeface="Consolas"/>
              </a:rPr>
              <a:t> Property</a:t>
            </a:r>
            <a:r>
              <a:rPr b="0" lang="en-US" sz="1800" strike="noStrike" u="none">
                <a:solidFill>
                  <a:srgbClr val="0000ff"/>
                </a:solidFill>
                <a:uFillTx/>
                <a:latin typeface="Consolas"/>
              </a:rPr>
              <a:t>="Foreground"</a:t>
            </a:r>
            <a:r>
              <a:rPr b="0" lang="en-US" sz="1800" strike="noStrike" u="none">
                <a:solidFill>
                  <a:srgbClr val="ff0000"/>
                </a:solidFill>
                <a:uFillTx/>
                <a:latin typeface="Consolas"/>
              </a:rPr>
              <a:t> Value</a:t>
            </a:r>
            <a:r>
              <a:rPr b="0" lang="en-US" sz="1800" strike="noStrike" u="none">
                <a:solidFill>
                  <a:srgbClr val="0000ff"/>
                </a:solidFill>
                <a:uFillTx/>
                <a:latin typeface="Consolas"/>
              </a:rPr>
              <a:t>="Green" /&gt;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Setter</a:t>
            </a:r>
            <a:r>
              <a:rPr b="0" lang="en-US" sz="1800" strike="noStrike" u="none">
                <a:solidFill>
                  <a:srgbClr val="ff0000"/>
                </a:solidFill>
                <a:uFillTx/>
                <a:latin typeface="Consolas"/>
              </a:rPr>
              <a:t> Property</a:t>
            </a:r>
            <a:r>
              <a:rPr b="0" lang="en-US" sz="1800" strike="noStrike" u="none">
                <a:solidFill>
                  <a:srgbClr val="0000ff"/>
                </a:solidFill>
                <a:uFillTx/>
                <a:latin typeface="Consolas"/>
              </a:rPr>
              <a:t>="FontSize"</a:t>
            </a:r>
            <a:r>
              <a:rPr b="0" lang="en-US" sz="1800" strike="noStrike" u="none">
                <a:solidFill>
                  <a:srgbClr val="ff0000"/>
                </a:solidFill>
                <a:uFillTx/>
                <a:latin typeface="Consolas"/>
              </a:rPr>
              <a:t> Value</a:t>
            </a:r>
            <a:r>
              <a:rPr b="0" lang="en-US" sz="1800" strike="noStrike" u="none">
                <a:solidFill>
                  <a:srgbClr val="0000ff"/>
                </a:solidFill>
                <a:uFillTx/>
                <a:latin typeface="Consolas"/>
              </a:rPr>
              <a:t>="24" /&gt;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Style</a:t>
            </a:r>
            <a:r>
              <a:rPr b="0" lang="en-US" sz="1800" strike="noStrike" u="none">
                <a:solidFill>
                  <a:srgbClr val="0000ff"/>
                </a:solidFill>
                <a:uFillTx/>
                <a:latin typeface="Consolas"/>
              </a:rPr>
              <a:t>&gt;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Window.Resources</a:t>
            </a:r>
            <a:r>
              <a:rPr b="0" lang="en-US" sz="1800" strike="noStrike" u="none">
                <a:solidFill>
                  <a:srgbClr val="0000ff"/>
                </a:solidFill>
                <a:uFillTx/>
                <a:latin typeface="Consolas"/>
              </a:rPr>
              <a:t>&gt;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StackPanel</a:t>
            </a:r>
            <a:r>
              <a:rPr b="0" lang="en-US" sz="1800" strike="noStrike" u="none">
                <a:solidFill>
                  <a:srgbClr val="ff0000"/>
                </a:solidFill>
                <a:uFillTx/>
                <a:latin typeface="Consolas"/>
              </a:rPr>
              <a:t> Margin</a:t>
            </a:r>
            <a:r>
              <a:rPr b="0" lang="en-US" sz="1800" strike="noStrike" u="none">
                <a:solidFill>
                  <a:srgbClr val="0000ff"/>
                </a:solidFill>
                <a:uFillTx/>
                <a:latin typeface="Consolas"/>
              </a:rPr>
              <a:t>="10"&gt;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TextBlock</a:t>
            </a:r>
            <a:r>
              <a:rPr b="0" lang="en-US" sz="1800" strike="noStrike" u="none">
                <a:solidFill>
                  <a:srgbClr val="0000ff"/>
                </a:solidFill>
                <a:uFillTx/>
                <a:latin typeface="Consolas"/>
              </a:rPr>
              <a:t>&gt;</a:t>
            </a:r>
            <a:r>
              <a:rPr b="0" lang="en-US" sz="1800" strike="noStrike" u="none">
                <a:solidFill>
                  <a:srgbClr val="000000"/>
                </a:solidFill>
                <a:uFillTx/>
                <a:latin typeface="Consolas"/>
              </a:rPr>
              <a:t>WPF</a:t>
            </a:r>
            <a:r>
              <a:rPr b="0" lang="en-US" sz="1800" strike="noStrike" u="none">
                <a:solidFill>
                  <a:srgbClr val="0000ff"/>
                </a:solidFill>
                <a:uFillTx/>
                <a:latin typeface="Consolas"/>
              </a:rPr>
              <a:t>&lt;/</a:t>
            </a:r>
            <a:r>
              <a:rPr b="0" lang="en-US" sz="1800" strike="noStrike" u="none">
                <a:solidFill>
                  <a:srgbClr val="a31515"/>
                </a:solidFill>
                <a:uFillTx/>
                <a:latin typeface="Consolas"/>
              </a:rPr>
              <a:t>TextBlock</a:t>
            </a:r>
            <a:r>
              <a:rPr b="0" lang="en-US" sz="1800" strike="noStrike" u="none">
                <a:solidFill>
                  <a:srgbClr val="0000ff"/>
                </a:solidFill>
                <a:uFillTx/>
                <a:latin typeface="Consolas"/>
              </a:rPr>
              <a:t>&gt;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TextBlock</a:t>
            </a:r>
            <a:r>
              <a:rPr b="0" lang="en-US" sz="1800" strike="noStrike" u="none">
                <a:solidFill>
                  <a:srgbClr val="0000ff"/>
                </a:solidFill>
                <a:uFillTx/>
                <a:latin typeface="Consolas"/>
              </a:rPr>
              <a:t>&gt;</a:t>
            </a:r>
            <a:r>
              <a:rPr b="0" lang="en-US" sz="1800" strike="noStrike" u="none">
                <a:solidFill>
                  <a:srgbClr val="000000"/>
                </a:solidFill>
                <a:uFillTx/>
                <a:latin typeface="Consolas"/>
              </a:rPr>
              <a:t>.NET</a:t>
            </a:r>
            <a:r>
              <a:rPr b="0" lang="en-US" sz="1800" strike="noStrike" u="none">
                <a:solidFill>
                  <a:srgbClr val="0000ff"/>
                </a:solidFill>
                <a:uFillTx/>
                <a:latin typeface="Consolas"/>
              </a:rPr>
              <a:t>&lt;/</a:t>
            </a:r>
            <a:r>
              <a:rPr b="0" lang="en-US" sz="1800" strike="noStrike" u="none">
                <a:solidFill>
                  <a:srgbClr val="a31515"/>
                </a:solidFill>
                <a:uFillTx/>
                <a:latin typeface="Consolas"/>
              </a:rPr>
              <a:t>TextBlock</a:t>
            </a:r>
            <a:r>
              <a:rPr b="0" lang="en-US" sz="1800" strike="noStrike" u="none">
                <a:solidFill>
                  <a:srgbClr val="0000ff"/>
                </a:solidFill>
                <a:uFillTx/>
                <a:latin typeface="Consolas"/>
              </a:rPr>
              <a:t>&gt;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TextBlock</a:t>
            </a:r>
            <a:r>
              <a:rPr b="0" lang="en-US" sz="1800" strike="noStrike" u="none">
                <a:solidFill>
                  <a:srgbClr val="ff0000"/>
                </a:solidFill>
                <a:uFillTx/>
                <a:latin typeface="Consolas"/>
              </a:rPr>
              <a:t> Foreground</a:t>
            </a:r>
            <a:r>
              <a:rPr b="0" lang="en-US" sz="1800" strike="noStrike" u="none">
                <a:solidFill>
                  <a:srgbClr val="0000ff"/>
                </a:solidFill>
                <a:uFillTx/>
                <a:latin typeface="Consolas"/>
              </a:rPr>
              <a:t>="Blue"&gt;</a:t>
            </a:r>
            <a:r>
              <a:rPr b="0" lang="en-US" sz="1800" strike="noStrike" u="none">
                <a:solidFill>
                  <a:srgbClr val="000000"/>
                </a:solidFill>
                <a:uFillTx/>
                <a:latin typeface="Consolas"/>
              </a:rPr>
              <a:t>C#</a:t>
            </a:r>
            <a:r>
              <a:rPr b="0" lang="en-US" sz="1800" strike="noStrike" u="none">
                <a:solidFill>
                  <a:srgbClr val="0000ff"/>
                </a:solidFill>
                <a:uFillTx/>
                <a:latin typeface="Consolas"/>
              </a:rPr>
              <a:t>&lt;/</a:t>
            </a:r>
            <a:r>
              <a:rPr b="0" lang="en-US" sz="1800" strike="noStrike" u="none">
                <a:solidFill>
                  <a:srgbClr val="a31515"/>
                </a:solidFill>
                <a:uFillTx/>
                <a:latin typeface="Consolas"/>
              </a:rPr>
              <a:t>TextBlock</a:t>
            </a:r>
            <a:r>
              <a:rPr b="0" lang="en-US" sz="1800" strike="noStrike" u="none">
                <a:solidFill>
                  <a:srgbClr val="0000ff"/>
                </a:solidFill>
                <a:uFillTx/>
                <a:latin typeface="Consolas"/>
              </a:rPr>
              <a:t>&gt;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StackPanel</a:t>
            </a:r>
            <a:r>
              <a:rPr b="0" lang="en-US" sz="1800" strike="noStrike" u="none">
                <a:solidFill>
                  <a:srgbClr val="0000ff"/>
                </a:solidFill>
                <a:uFillTx/>
                <a:latin typeface="Consolas"/>
              </a:rPr>
              <a:t>&gt;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ff"/>
                </a:solidFill>
                <a:uFillTx/>
                <a:latin typeface="Consolas"/>
              </a:rPr>
              <a:t>&lt;/</a:t>
            </a:r>
            <a:r>
              <a:rPr b="0" lang="en-US" sz="1800" strike="noStrike" u="none">
                <a:solidFill>
                  <a:srgbClr val="a31515"/>
                </a:solidFill>
                <a:uFillTx/>
                <a:latin typeface="Consolas"/>
              </a:rPr>
              <a:t>Window</a:t>
            </a:r>
            <a:r>
              <a:rPr b="0" lang="en-US" sz="1800" strike="noStrike" u="none">
                <a:solidFill>
                  <a:srgbClr val="0000ff"/>
                </a:solidFill>
                <a:uFillTx/>
                <a:latin typeface="Consolas"/>
              </a:rPr>
              <a:t>&gt;</a:t>
            </a:r>
            <a:endParaRPr b="0" lang="en-US" sz="1800" strike="noStrike" u="none">
              <a:solidFill>
                <a:srgbClr val="000000"/>
              </a:solidFill>
              <a:uFillTx/>
              <a:latin typeface="Arial"/>
            </a:endParaRPr>
          </a:p>
        </p:txBody>
      </p:sp>
      <p:pic>
        <p:nvPicPr>
          <p:cNvPr id="322" name="Picture 7" descr=""/>
          <p:cNvPicPr/>
          <p:nvPr/>
        </p:nvPicPr>
        <p:blipFill>
          <a:blip r:embed="rId1"/>
          <a:stretch/>
        </p:blipFill>
        <p:spPr>
          <a:xfrm>
            <a:off x="7765200" y="1875960"/>
            <a:ext cx="4333680" cy="2921040"/>
          </a:xfrm>
          <a:prstGeom prst="rect">
            <a:avLst/>
          </a:prstGeom>
          <a:ln w="0">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sldNum" idx="56"/>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CDBCFA78-331E-462C-8780-F0321BCF9B04}" type="slidenum">
              <a:rPr b="0" lang="en-US" sz="1200" strike="noStrike" u="none">
                <a:solidFill>
                  <a:schemeClr val="dk1">
                    <a:tint val="75000"/>
                  </a:schemeClr>
                </a:solidFill>
                <a:uFillTx/>
                <a:latin typeface="Arial"/>
              </a:rPr>
              <a:t>51</a:t>
            </a:fld>
            <a:endParaRPr b="0" lang="en-US" sz="1200" strike="noStrike" u="none">
              <a:solidFill>
                <a:srgbClr val="000000"/>
              </a:solidFill>
              <a:uFillTx/>
              <a:latin typeface="Times New Roman"/>
            </a:endParaRPr>
          </a:p>
        </p:txBody>
      </p:sp>
      <p:sp>
        <p:nvSpPr>
          <p:cNvPr id="324"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Templates</a:t>
            </a:r>
            <a:endParaRPr b="0" lang="en-US" sz="4000" strike="noStrike" u="none">
              <a:solidFill>
                <a:schemeClr val="dk1"/>
              </a:solidFill>
              <a:uFillTx/>
              <a:latin typeface="Arial"/>
            </a:endParaRPr>
          </a:p>
        </p:txBody>
      </p:sp>
      <p:sp>
        <p:nvSpPr>
          <p:cNvPr id="325" name="TextBox 5"/>
          <p:cNvSpPr/>
          <p:nvPr/>
        </p:nvSpPr>
        <p:spPr>
          <a:xfrm>
            <a:off x="-25560" y="1564920"/>
            <a:ext cx="12216960" cy="462780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rPr>
              <a:t>A template describes the overall look and visual appearance of a control. For each control, there is a default template associated with it which gives the control its appearance</a:t>
            </a:r>
            <a:endParaRPr b="0" lang="en-US" sz="2600" strike="noStrike" u="none">
              <a:solidFill>
                <a:srgbClr val="000000"/>
              </a:solidFill>
              <a:uFillTx/>
              <a:latin typeface="Arial"/>
            </a:endParaRPr>
          </a:p>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rPr>
              <a:t>In WPF applications, we can easily create templates when we want to customize the visual behavior and visual appearance of a control</a:t>
            </a:r>
            <a:endParaRPr b="0" lang="en-US" sz="2600" strike="noStrike" u="none">
              <a:solidFill>
                <a:srgbClr val="000000"/>
              </a:solidFill>
              <a:uFillTx/>
              <a:latin typeface="Arial"/>
            </a:endParaRPr>
          </a:p>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rPr>
              <a:t>Connectivity between the logic and the template can be achieved by data binding. The main difference between styles and templates are listed below </a:t>
            </a:r>
            <a:endParaRPr b="0" lang="en-US" sz="2600" strike="noStrike" u="none">
              <a:solidFill>
                <a:srgbClr val="000000"/>
              </a:solidFill>
              <a:uFillTx/>
              <a:latin typeface="Arial"/>
            </a:endParaRPr>
          </a:p>
          <a:p>
            <a:pPr marL="514440" indent="-230040" defTabSz="914400">
              <a:lnSpc>
                <a:spcPct val="110000"/>
              </a:lnSpc>
              <a:spcBef>
                <a:spcPts val="601"/>
              </a:spcBef>
              <a:spcAft>
                <a:spcPts val="601"/>
              </a:spcAft>
              <a:buClr>
                <a:srgbClr val="973735"/>
              </a:buClr>
              <a:buSzPct val="70000"/>
              <a:buFont typeface="Wingdings" charset="2"/>
              <a:buChar char=""/>
              <a:tabLst>
                <a:tab algn="l" pos="241200"/>
              </a:tabLst>
            </a:pPr>
            <a:r>
              <a:rPr b="0" lang="en-US" sz="2300" strike="noStrike" u="none">
                <a:solidFill>
                  <a:schemeClr val="dk1"/>
                </a:solidFill>
                <a:uFillTx/>
                <a:latin typeface="Arial"/>
              </a:rPr>
              <a:t>Styles can only change the appearance of control with default properties of that control</a:t>
            </a:r>
            <a:endParaRPr b="0" lang="en-US" sz="2300" strike="noStrike" u="none">
              <a:solidFill>
                <a:srgbClr val="000000"/>
              </a:solidFill>
              <a:uFillTx/>
              <a:latin typeface="Arial"/>
            </a:endParaRPr>
          </a:p>
          <a:p>
            <a:pPr marL="514440" indent="-230040" defTabSz="914400">
              <a:lnSpc>
                <a:spcPct val="110000"/>
              </a:lnSpc>
              <a:spcBef>
                <a:spcPts val="601"/>
              </a:spcBef>
              <a:spcAft>
                <a:spcPts val="601"/>
              </a:spcAft>
              <a:buClr>
                <a:srgbClr val="973735"/>
              </a:buClr>
              <a:buSzPct val="70000"/>
              <a:buFont typeface="Wingdings" charset="2"/>
              <a:buChar char=""/>
              <a:tabLst>
                <a:tab algn="l" pos="241200"/>
              </a:tabLst>
            </a:pPr>
            <a:r>
              <a:rPr b="0" lang="en-US" sz="2300" strike="noStrike" u="none">
                <a:solidFill>
                  <a:schemeClr val="dk1"/>
                </a:solidFill>
                <a:uFillTx/>
                <a:latin typeface="Arial"/>
              </a:rPr>
              <a:t>With templates, we can access more parts of a control than in styles. we can also specify both existing and new behavior of a control</a:t>
            </a:r>
            <a:endParaRPr b="0" lang="en-US" sz="2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sldNum" idx="57"/>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15B05481-E8B7-49D7-B7E8-411ADE8B4277}" type="slidenum">
              <a:rPr b="0" lang="en-US" sz="1200" strike="noStrike" u="none">
                <a:solidFill>
                  <a:schemeClr val="dk1">
                    <a:tint val="75000"/>
                  </a:schemeClr>
                </a:solidFill>
                <a:uFillTx/>
                <a:latin typeface="Arial"/>
              </a:rPr>
              <a:t>51</a:t>
            </a:fld>
            <a:endParaRPr b="0" lang="en-US" sz="1200" strike="noStrike" u="none">
              <a:solidFill>
                <a:srgbClr val="000000"/>
              </a:solidFill>
              <a:uFillTx/>
              <a:latin typeface="Times New Roman"/>
            </a:endParaRPr>
          </a:p>
        </p:txBody>
      </p:sp>
      <p:sp>
        <p:nvSpPr>
          <p:cNvPr id="327"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Templates</a:t>
            </a:r>
            <a:endParaRPr b="0" lang="en-US" sz="4000" strike="noStrike" u="none">
              <a:solidFill>
                <a:schemeClr val="dk1"/>
              </a:solidFill>
              <a:uFillTx/>
              <a:latin typeface="Arial"/>
            </a:endParaRPr>
          </a:p>
        </p:txBody>
      </p:sp>
      <p:sp>
        <p:nvSpPr>
          <p:cNvPr id="328" name="TextBox 5"/>
          <p:cNvSpPr/>
          <p:nvPr/>
        </p:nvSpPr>
        <p:spPr>
          <a:xfrm>
            <a:off x="-25560" y="1564920"/>
            <a:ext cx="12216960" cy="478188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rPr>
              <a:t>There are two types of templates which are most commonly used: </a:t>
            </a:r>
            <a:r>
              <a:rPr b="1" lang="en-US" sz="2600" strike="noStrike" u="none">
                <a:solidFill>
                  <a:srgbClr val="111111"/>
                </a:solidFill>
                <a:uFillTx/>
                <a:latin typeface="Arial"/>
              </a:rPr>
              <a:t>Control Template </a:t>
            </a:r>
            <a:r>
              <a:rPr b="0" lang="en-US" sz="2600" strike="noStrike" u="none">
                <a:solidFill>
                  <a:srgbClr val="111111"/>
                </a:solidFill>
                <a:uFillTx/>
                <a:latin typeface="Arial"/>
              </a:rPr>
              <a:t>and </a:t>
            </a:r>
            <a:r>
              <a:rPr b="1" lang="en-US" sz="2600" strike="noStrike" u="none">
                <a:solidFill>
                  <a:srgbClr val="111111"/>
                </a:solidFill>
                <a:uFillTx/>
                <a:latin typeface="Arial"/>
              </a:rPr>
              <a:t>Data Template</a:t>
            </a:r>
            <a:endParaRPr b="0" lang="en-US" sz="2600" strike="noStrike" u="none">
              <a:solidFill>
                <a:srgbClr val="000000"/>
              </a:solidFill>
              <a:uFillTx/>
              <a:latin typeface="Arial"/>
            </a:endParaRPr>
          </a:p>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1" lang="en-US" sz="2600" strike="noStrike" u="none">
                <a:solidFill>
                  <a:srgbClr val="111111"/>
                </a:solidFill>
                <a:uFillTx/>
                <a:latin typeface="Arial"/>
              </a:rPr>
              <a:t>Control Template </a:t>
            </a:r>
            <a:r>
              <a:rPr b="0" lang="en-US" sz="2600" strike="noStrike" u="none">
                <a:solidFill>
                  <a:srgbClr val="111111"/>
                </a:solidFill>
                <a:uFillTx/>
                <a:latin typeface="Arial"/>
              </a:rPr>
              <a:t>defines the visual appearance of a control. All of the UI elements have some kind of appearance as well as behavior, e.g. Templates can be applied globally to application, windows and pages, or directly to controls. Most scenarios that require we to create a new control can be covered by instead creating a new template for an existing control</a:t>
            </a:r>
            <a:endParaRPr b="0" lang="en-US" sz="2600" strike="noStrike" u="none">
              <a:solidFill>
                <a:srgbClr val="000000"/>
              </a:solidFill>
              <a:uFillTx/>
              <a:latin typeface="Arial"/>
            </a:endParaRPr>
          </a:p>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1" lang="en-US" sz="2800" strike="noStrike" u="none">
                <a:solidFill>
                  <a:srgbClr val="000000"/>
                </a:solidFill>
                <a:uFillTx/>
                <a:latin typeface="Arial"/>
              </a:rPr>
              <a:t>Data Template </a:t>
            </a:r>
            <a:r>
              <a:rPr b="0" lang="en-US" sz="2600" strike="noStrike" u="none">
                <a:solidFill>
                  <a:srgbClr val="111111"/>
                </a:solidFill>
                <a:uFillTx/>
                <a:latin typeface="Arial"/>
              </a:rPr>
              <a:t>defines and specifies the appearance and structure of a collection of data. It provides the flexibility to format and define the presentation of the data on any UI element. It is mostly used on data related Item controls such as ComboBox, ListBox, etc</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9" name="Picture 6" descr=""/>
          <p:cNvPicPr/>
          <p:nvPr/>
        </p:nvPicPr>
        <p:blipFill>
          <a:blip r:embed="rId1"/>
          <a:stretch/>
        </p:blipFill>
        <p:spPr>
          <a:xfrm>
            <a:off x="0" y="1371600"/>
            <a:ext cx="9324720" cy="5057280"/>
          </a:xfrm>
          <a:prstGeom prst="rect">
            <a:avLst/>
          </a:prstGeom>
          <a:ln w="0">
            <a:noFill/>
          </a:ln>
        </p:spPr>
      </p:pic>
      <p:pic>
        <p:nvPicPr>
          <p:cNvPr id="330" name="Picture 8" descr=""/>
          <p:cNvPicPr/>
          <p:nvPr/>
        </p:nvPicPr>
        <p:blipFill>
          <a:blip r:embed="rId2"/>
          <a:stretch/>
        </p:blipFill>
        <p:spPr>
          <a:xfrm>
            <a:off x="7850160" y="1662120"/>
            <a:ext cx="4210200" cy="2417760"/>
          </a:xfrm>
          <a:prstGeom prst="rect">
            <a:avLst/>
          </a:prstGeom>
          <a:ln w="0">
            <a:noFill/>
          </a:ln>
        </p:spPr>
      </p:pic>
      <p:sp>
        <p:nvSpPr>
          <p:cNvPr id="331" name="Rectangle 11"/>
          <p:cNvSpPr/>
          <p:nvPr/>
        </p:nvSpPr>
        <p:spPr>
          <a:xfrm>
            <a:off x="1072440" y="1984680"/>
            <a:ext cx="5750640" cy="12153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cxnSp>
        <p:nvCxnSpPr>
          <p:cNvPr id="332" name="Straight Arrow Connector 12"/>
          <p:cNvCxnSpPr/>
          <p:nvPr/>
        </p:nvCxnSpPr>
        <p:spPr>
          <a:xfrm>
            <a:off x="6807960" y="2511720"/>
            <a:ext cx="2517120" cy="359640"/>
          </a:xfrm>
          <a:prstGeom prst="straightConnector1">
            <a:avLst/>
          </a:prstGeom>
          <a:ln w="31750">
            <a:solidFill>
              <a:srgbClr val="00b0f0"/>
            </a:solidFill>
            <a:tailEnd len="med" type="triangle" w="med"/>
          </a:ln>
        </p:spPr>
      </p:cxnSp>
      <p:sp>
        <p:nvSpPr>
          <p:cNvPr id="333" name="Rectangle 16"/>
          <p:cNvSpPr/>
          <p:nvPr/>
        </p:nvSpPr>
        <p:spPr>
          <a:xfrm>
            <a:off x="2815200" y="4155480"/>
            <a:ext cx="6453360" cy="6584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334" name="Title 1"/>
          <p:cNvSpPr/>
          <p:nvPr/>
        </p:nvSpPr>
        <p:spPr>
          <a:xfrm>
            <a:off x="396720" y="720000"/>
            <a:ext cx="11153880" cy="574920"/>
          </a:xfrm>
          <a:prstGeom prst="rect">
            <a:avLst/>
          </a:prstGeom>
          <a:solidFill>
            <a:schemeClr val="bg1"/>
          </a:solidFill>
          <a:ln w="0">
            <a:noFill/>
          </a:ln>
        </p:spPr>
        <p:style>
          <a:lnRef idx="0"/>
          <a:fillRef idx="0"/>
          <a:effectRef idx="0"/>
          <a:fontRef idx="minor"/>
        </p:style>
        <p:txBody>
          <a:bodyPr anchor="ctr">
            <a:noAutofit/>
          </a:bodyPr>
          <a:p>
            <a:pPr defTabSz="914400">
              <a:lnSpc>
                <a:spcPct val="90000"/>
              </a:lnSpc>
            </a:pPr>
            <a:r>
              <a:rPr b="1" lang="en-US" sz="4000" strike="noStrike" u="none">
                <a:solidFill>
                  <a:schemeClr val="dk1"/>
                </a:solidFill>
                <a:uFillTx/>
                <a:latin typeface="Arial"/>
              </a:rPr>
              <a:t>Control Template with Button Demo</a:t>
            </a:r>
            <a:endParaRPr b="0" lang="en-US" sz="4000" strike="noStrike" u="none">
              <a:solidFill>
                <a:srgbClr val="000000"/>
              </a:solidFill>
              <a:uFillTx/>
              <a:latin typeface="Arial"/>
            </a:endParaRPr>
          </a:p>
        </p:txBody>
      </p:sp>
      <p:cxnSp>
        <p:nvCxnSpPr>
          <p:cNvPr id="335" name="Straight Arrow Connector 14"/>
          <p:cNvCxnSpPr/>
          <p:nvPr/>
        </p:nvCxnSpPr>
        <p:spPr>
          <a:xfrm flipV="1">
            <a:off x="6823080" y="3123720"/>
            <a:ext cx="2502000" cy="1008360"/>
          </a:xfrm>
          <a:prstGeom prst="straightConnector1">
            <a:avLst/>
          </a:prstGeom>
          <a:ln w="31750">
            <a:solidFill>
              <a:srgbClr val="00b0f0"/>
            </a:solidFill>
            <a:tailEnd len="med" type="triangle" w="med"/>
          </a:ln>
        </p:spPr>
      </p:cxnSp>
      <p:sp>
        <p:nvSpPr>
          <p:cNvPr id="2" name="PlaceHolder 1"/>
          <p:cNvSpPr>
            <a:spLocks noGrp="1"/>
          </p:cNvSpPr>
          <p:nvPr>
            <p:ph type="sldNum" idx="8"/>
          </p:nvPr>
        </p:nvSpPr>
        <p:spPr/>
        <p:txBody>
          <a:bodyPr/>
          <a:p>
            <a:fld id="{D8A6CC80-1C60-4EA1-AAAD-CB39B355B596}" type="slidenum">
              <a:t>59</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Num" idx="36"/>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05AF893B-BA97-4909-8D3E-914FEEF038AB}" type="slidenum">
              <a:rPr b="0" lang="en-US" sz="1200" strike="noStrike" u="none">
                <a:solidFill>
                  <a:schemeClr val="dk1">
                    <a:tint val="75000"/>
                  </a:schemeClr>
                </a:solidFill>
                <a:uFillTx/>
                <a:latin typeface="Arial"/>
              </a:rPr>
              <a:t>3</a:t>
            </a:fld>
            <a:endParaRPr b="0" lang="en-US" sz="1200" strike="noStrike" u="none">
              <a:solidFill>
                <a:srgbClr val="000000"/>
              </a:solidFill>
              <a:uFillTx/>
              <a:latin typeface="Times New Roman"/>
            </a:endParaRPr>
          </a:p>
        </p:txBody>
      </p:sp>
      <p:sp>
        <p:nvSpPr>
          <p:cNvPr id="87" name="PlaceHolder 2"/>
          <p:cNvSpPr>
            <a:spLocks noGrp="1"/>
          </p:cNvSpPr>
          <p:nvPr>
            <p:ph type="title"/>
          </p:nvPr>
        </p:nvSpPr>
        <p:spPr>
          <a:xfrm>
            <a:off x="396720" y="720000"/>
            <a:ext cx="1179504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What is Windows Presentation Foundation?</a:t>
            </a:r>
            <a:endParaRPr b="0" lang="en-US" sz="4000" strike="noStrike" u="none">
              <a:solidFill>
                <a:schemeClr val="dk1"/>
              </a:solidFill>
              <a:uFillTx/>
              <a:latin typeface="Arial"/>
            </a:endParaRPr>
          </a:p>
        </p:txBody>
      </p:sp>
      <p:sp>
        <p:nvSpPr>
          <p:cNvPr id="88" name="TextBox 5"/>
          <p:cNvSpPr/>
          <p:nvPr/>
        </p:nvSpPr>
        <p:spPr>
          <a:xfrm>
            <a:off x="-31680" y="1561680"/>
            <a:ext cx="12254760" cy="45673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rPr>
              <a:t>WPF uses the Extensible Application Markup Language (XAML) to provide a declarative model for application programming</a:t>
            </a:r>
            <a:endParaRPr b="0" lang="en-US" sz="2600" strike="noStrike" u="none">
              <a:solidFill>
                <a:srgbClr val="000000"/>
              </a:solidFill>
              <a:uFillTx/>
              <a:latin typeface="Arial"/>
            </a:endParaRPr>
          </a:p>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rPr>
              <a:t>WPF applications are based on a vector graphics architecture. This enables applications to look great on high DPI (Dots per inch) monitors, as they can be infinitely scaled</a:t>
            </a:r>
            <a:endParaRPr b="0" lang="en-US" sz="2600" strike="noStrike" u="none">
              <a:solidFill>
                <a:srgbClr val="000000"/>
              </a:solidFill>
              <a:uFillTx/>
              <a:latin typeface="Arial"/>
            </a:endParaRPr>
          </a:p>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rPr>
              <a:t>WPF also includes a flexible hosting model, which makes it straightforward to host a video in a button, for example</a:t>
            </a:r>
            <a:endParaRPr b="0" lang="en-US" sz="2600" strike="noStrike" u="none">
              <a:solidFill>
                <a:srgbClr val="000000"/>
              </a:solidFill>
              <a:uFillTx/>
              <a:latin typeface="Arial"/>
            </a:endParaRPr>
          </a:p>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rPr>
              <a:t>The visual designer provided in Visual Studio makes it easy to build WPF application, with drag-in-drop and/or direct editing of XAML markup</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Num" idx="58"/>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AFC05883-93B9-415B-9FE1-625F13447821}" type="slidenum">
              <a:rPr b="0" lang="en-US" sz="1200" strike="noStrike" u="none">
                <a:solidFill>
                  <a:schemeClr val="dk1">
                    <a:tint val="75000"/>
                  </a:schemeClr>
                </a:solidFill>
                <a:uFillTx/>
                <a:latin typeface="Arial"/>
              </a:rPr>
              <a:t>51</a:t>
            </a:fld>
            <a:endParaRPr b="0" lang="en-US" sz="1200" strike="noStrike" u="none">
              <a:solidFill>
                <a:srgbClr val="000000"/>
              </a:solidFill>
              <a:uFillTx/>
              <a:latin typeface="Times New Roman"/>
            </a:endParaRPr>
          </a:p>
        </p:txBody>
      </p:sp>
      <p:sp>
        <p:nvSpPr>
          <p:cNvPr id="337"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Controlling Content Layout Using Panels</a:t>
            </a:r>
            <a:endParaRPr b="0" lang="en-US" sz="4000" strike="noStrike" u="none">
              <a:solidFill>
                <a:schemeClr val="dk1"/>
              </a:solidFill>
              <a:uFillTx/>
              <a:latin typeface="Arial"/>
            </a:endParaRPr>
          </a:p>
        </p:txBody>
      </p:sp>
      <p:sp>
        <p:nvSpPr>
          <p:cNvPr id="338" name="TextBox 7"/>
          <p:cNvSpPr/>
          <p:nvPr/>
        </p:nvSpPr>
        <p:spPr>
          <a:xfrm>
            <a:off x="-51840" y="1601280"/>
            <a:ext cx="12051360" cy="482688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rPr>
              <a:t>A WPF application invariably contains a good number of UI elements (e.g., user input controls, graphical content, menu systems, and status bars) that need to be well organized within various windows.</a:t>
            </a:r>
            <a:endParaRPr b="0" lang="en-US" sz="2600" strike="noStrike" u="none">
              <a:solidFill>
                <a:srgbClr val="000000"/>
              </a:solidFill>
              <a:uFillTx/>
              <a:latin typeface="Arial"/>
            </a:endParaRPr>
          </a:p>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rPr>
              <a:t>After place the UI elements, we need to make sure they behave as intended when the end user resizes the window or possibly a portion of the window (as in the case of a splitter window)</a:t>
            </a:r>
            <a:endParaRPr b="0" lang="en-US" sz="2600" strike="noStrike" u="none">
              <a:solidFill>
                <a:srgbClr val="000000"/>
              </a:solidFill>
              <a:uFillTx/>
              <a:latin typeface="Arial"/>
            </a:endParaRPr>
          </a:p>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rPr>
              <a:t>To ensure our WPF controls retain their position within the hosting window, we can take advantage of a good number of panel types (also known as layout managers)</a:t>
            </a:r>
            <a:endParaRPr b="0" lang="en-US" sz="2600" strike="noStrike" u="none">
              <a:solidFill>
                <a:srgbClr val="000000"/>
              </a:solidFill>
              <a:uFillTx/>
              <a:latin typeface="Arial"/>
            </a:endParaRPr>
          </a:p>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rPr>
              <a:t>By default, a new WPF Window created with Visual Studio will use a layout manager of type Grid </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sldNum" idx="59"/>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F3863028-FA9E-421A-BCBB-5844AAB5DFCC}" type="slidenum">
              <a:rPr b="0" lang="en-US" sz="1200" strike="noStrike" u="none">
                <a:solidFill>
                  <a:schemeClr val="dk1">
                    <a:tint val="75000"/>
                  </a:schemeClr>
                </a:solidFill>
                <a:uFillTx/>
                <a:latin typeface="Arial"/>
              </a:rPr>
              <a:t>51</a:t>
            </a:fld>
            <a:endParaRPr b="0" lang="en-US" sz="1200" strike="noStrike" u="none">
              <a:solidFill>
                <a:srgbClr val="000000"/>
              </a:solidFill>
              <a:uFillTx/>
              <a:latin typeface="Times New Roman"/>
            </a:endParaRPr>
          </a:p>
        </p:txBody>
      </p:sp>
      <p:sp>
        <p:nvSpPr>
          <p:cNvPr id="340" name="TextBox 5"/>
          <p:cNvSpPr/>
          <p:nvPr/>
        </p:nvSpPr>
        <p:spPr>
          <a:xfrm>
            <a:off x="-63000" y="1473840"/>
            <a:ext cx="12254760" cy="1277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rPr>
              <a:t>The System.Windows.Controls namespace provides numerous panels, each of which controls how sub elements are maintained. The following table documents the role of some commonly used WPF panel controls:</a:t>
            </a:r>
            <a:endParaRPr b="0" lang="en-US" sz="2600" strike="noStrike" u="none">
              <a:solidFill>
                <a:srgbClr val="000000"/>
              </a:solidFill>
              <a:uFillTx/>
              <a:latin typeface="Arial"/>
            </a:endParaRPr>
          </a:p>
        </p:txBody>
      </p:sp>
      <p:sp>
        <p:nvSpPr>
          <p:cNvPr id="341"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Controlling Content Layout Using Panels</a:t>
            </a:r>
            <a:endParaRPr b="0" lang="en-US" sz="4000" strike="noStrike" u="none">
              <a:solidFill>
                <a:schemeClr val="dk1"/>
              </a:solidFill>
              <a:uFillTx/>
              <a:latin typeface="Arial"/>
            </a:endParaRPr>
          </a:p>
        </p:txBody>
      </p:sp>
      <p:graphicFrame>
        <p:nvGraphicFramePr>
          <p:cNvPr id="342" name="Table 9"/>
          <p:cNvGraphicFramePr/>
          <p:nvPr/>
        </p:nvGraphicFramePr>
        <p:xfrm>
          <a:off x="78840" y="2781000"/>
          <a:ext cx="12033720" cy="3477600"/>
        </p:xfrm>
        <a:graphic>
          <a:graphicData uri="http://schemas.openxmlformats.org/drawingml/2006/table">
            <a:tbl>
              <a:tblPr/>
              <a:tblGrid>
                <a:gridCol w="2014200"/>
                <a:gridCol w="10019520"/>
              </a:tblGrid>
              <a:tr h="441720">
                <a:tc>
                  <a:txBody>
                    <a:bodyPr anchor="t">
                      <a:noAutofit/>
                    </a:bodyPr>
                    <a:p>
                      <a:pPr algn="just" defTabSz="914400">
                        <a:lnSpc>
                          <a:spcPct val="100000"/>
                        </a:lnSpc>
                      </a:pPr>
                      <a:r>
                        <a:rPr b="1" lang="en-US" sz="2000" strike="noStrike" u="none">
                          <a:solidFill>
                            <a:schemeClr val="lt1"/>
                          </a:solidFill>
                          <a:uFillTx/>
                          <a:latin typeface="Arial"/>
                        </a:rPr>
                        <a:t>Panel Control</a:t>
                      </a:r>
                      <a:endParaRPr b="0" lang="en-US" sz="20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just" defTabSz="914400">
                        <a:lnSpc>
                          <a:spcPct val="100000"/>
                        </a:lnSpc>
                      </a:pPr>
                      <a:r>
                        <a:rPr b="1" lang="en-US" sz="2000" strike="noStrike" u="none">
                          <a:solidFill>
                            <a:schemeClr val="lt1"/>
                          </a:solidFill>
                          <a:uFillTx/>
                          <a:latin typeface="Arial"/>
                        </a:rPr>
                        <a:t>Description</a:t>
                      </a:r>
                      <a:endParaRPr b="0" lang="en-US" sz="20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583200">
                <a:tc>
                  <a:txBody>
                    <a:bodyPr tIns="45360" bIns="45360" anchor="ctr">
                      <a:noAutofit/>
                    </a:bodyPr>
                    <a:p>
                      <a:pPr algn="just" defTabSz="914400">
                        <a:lnSpc>
                          <a:spcPct val="100000"/>
                        </a:lnSpc>
                      </a:pPr>
                      <a:r>
                        <a:rPr b="0" lang="en-US" sz="2000" strike="noStrike" u="none">
                          <a:solidFill>
                            <a:schemeClr val="dk1"/>
                          </a:solidFill>
                          <a:uFillTx/>
                          <a:latin typeface="Arial"/>
                        </a:rPr>
                        <a:t>Canvas</a:t>
                      </a:r>
                      <a:endParaRPr b="0" lang="en-US" sz="20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tIns="45360" bIns="45360" anchor="ctr">
                      <a:noAutofit/>
                    </a:bodyPr>
                    <a:p>
                      <a:pPr algn="just" defTabSz="914400">
                        <a:lnSpc>
                          <a:spcPct val="100000"/>
                        </a:lnSpc>
                      </a:pPr>
                      <a:r>
                        <a:rPr b="0" lang="en-US" sz="2000" strike="noStrike" u="none">
                          <a:solidFill>
                            <a:schemeClr val="dk1"/>
                          </a:solidFill>
                          <a:uFillTx/>
                          <a:latin typeface="Arial"/>
                        </a:rPr>
                        <a:t>Provides a classic mode of content placement. Items stay exactly where we put them at design time</a:t>
                      </a:r>
                      <a:endParaRPr b="0" lang="en-US" sz="20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42720">
                <a:tc>
                  <a:txBody>
                    <a:bodyPr tIns="45360" bIns="45360" anchor="ctr">
                      <a:noAutofit/>
                    </a:bodyPr>
                    <a:p>
                      <a:pPr algn="just" defTabSz="914400">
                        <a:lnSpc>
                          <a:spcPct val="100000"/>
                        </a:lnSpc>
                      </a:pPr>
                      <a:r>
                        <a:rPr b="0" lang="en-US" sz="2000" strike="noStrike" u="none">
                          <a:solidFill>
                            <a:schemeClr val="dk1"/>
                          </a:solidFill>
                          <a:uFillTx/>
                          <a:latin typeface="Arial"/>
                        </a:rPr>
                        <a:t>DockPanel</a:t>
                      </a:r>
                      <a:endParaRPr b="0" lang="en-US" sz="20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tIns="45360" bIns="45360" anchor="ctr">
                      <a:noAutofit/>
                    </a:bodyPr>
                    <a:p>
                      <a:pPr algn="just" defTabSz="914400">
                        <a:lnSpc>
                          <a:spcPct val="100000"/>
                        </a:lnSpc>
                      </a:pPr>
                      <a:r>
                        <a:rPr b="0" lang="en-US" sz="2000" strike="noStrike" u="none">
                          <a:solidFill>
                            <a:schemeClr val="dk1"/>
                          </a:solidFill>
                          <a:uFillTx/>
                          <a:latin typeface="Arial"/>
                        </a:rPr>
                        <a:t>Locks content to a specified side of the panel (Top, Bottom, Left, or Right)</a:t>
                      </a:r>
                      <a:endParaRPr b="0" lang="en-US" sz="20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05000">
                <a:tc>
                  <a:txBody>
                    <a:bodyPr tIns="45360" bIns="45360" anchor="ctr">
                      <a:noAutofit/>
                    </a:bodyPr>
                    <a:p>
                      <a:pPr algn="just" defTabSz="914400">
                        <a:lnSpc>
                          <a:spcPct val="100000"/>
                        </a:lnSpc>
                      </a:pPr>
                      <a:r>
                        <a:rPr b="0" lang="en-US" sz="2000" strike="noStrike" u="none">
                          <a:solidFill>
                            <a:schemeClr val="dk1"/>
                          </a:solidFill>
                          <a:uFillTx/>
                          <a:latin typeface="Arial"/>
                        </a:rPr>
                        <a:t>Grid</a:t>
                      </a:r>
                      <a:endParaRPr b="0" lang="en-US" sz="20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tIns="45360" bIns="45360" anchor="ctr">
                      <a:noAutofit/>
                    </a:bodyPr>
                    <a:p>
                      <a:pPr algn="just" defTabSz="914400">
                        <a:lnSpc>
                          <a:spcPct val="100000"/>
                        </a:lnSpc>
                      </a:pPr>
                      <a:r>
                        <a:rPr b="0" lang="en-US" sz="2000" strike="noStrike" u="none">
                          <a:solidFill>
                            <a:schemeClr val="dk1"/>
                          </a:solidFill>
                          <a:uFillTx/>
                          <a:latin typeface="Arial"/>
                        </a:rPr>
                        <a:t>Arranges content within a series of cells, maintained within a tabular grid</a:t>
                      </a:r>
                      <a:endParaRPr b="0" lang="en-US" sz="20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94560">
                <a:tc>
                  <a:txBody>
                    <a:bodyPr tIns="45360" bIns="45360" anchor="ctr">
                      <a:noAutofit/>
                    </a:bodyPr>
                    <a:p>
                      <a:pPr algn="just" defTabSz="914400">
                        <a:lnSpc>
                          <a:spcPct val="100000"/>
                        </a:lnSpc>
                      </a:pPr>
                      <a:r>
                        <a:rPr b="0" lang="en-US" sz="2000" strike="noStrike" u="none">
                          <a:solidFill>
                            <a:schemeClr val="dk1"/>
                          </a:solidFill>
                          <a:uFillTx/>
                          <a:latin typeface="Arial"/>
                        </a:rPr>
                        <a:t>StackPanel</a:t>
                      </a:r>
                      <a:endParaRPr b="0" lang="en-US" sz="20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tIns="45360" bIns="45360" anchor="ctr">
                      <a:noAutofit/>
                    </a:bodyPr>
                    <a:p>
                      <a:pPr algn="just" defTabSz="914400">
                        <a:lnSpc>
                          <a:spcPct val="100000"/>
                        </a:lnSpc>
                      </a:pPr>
                      <a:r>
                        <a:rPr b="0" lang="en-US" sz="2000" strike="noStrike" u="none">
                          <a:solidFill>
                            <a:schemeClr val="dk1"/>
                          </a:solidFill>
                          <a:uFillTx/>
                          <a:latin typeface="Arial"/>
                        </a:rPr>
                        <a:t>Stacks content in a vertical or horizontal manner, as dictated by the Orientation property</a:t>
                      </a:r>
                      <a:endParaRPr b="0" lang="en-US" sz="20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57200">
                <a:tc>
                  <a:txBody>
                    <a:bodyPr tIns="45360" bIns="45360" anchor="ctr">
                      <a:noAutofit/>
                    </a:bodyPr>
                    <a:p>
                      <a:pPr algn="just" defTabSz="914400">
                        <a:lnSpc>
                          <a:spcPct val="100000"/>
                        </a:lnSpc>
                      </a:pPr>
                      <a:r>
                        <a:rPr b="0" lang="en-US" sz="2000" strike="noStrike" u="none">
                          <a:solidFill>
                            <a:schemeClr val="dk1"/>
                          </a:solidFill>
                          <a:uFillTx/>
                          <a:latin typeface="Arial"/>
                        </a:rPr>
                        <a:t>WrapPanel</a:t>
                      </a:r>
                      <a:endParaRPr b="0" lang="en-US" sz="20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tIns="45360" bIns="45360" anchor="ctr">
                      <a:noAutofit/>
                    </a:bodyPr>
                    <a:p>
                      <a:pPr algn="just" defTabSz="914400">
                        <a:lnSpc>
                          <a:spcPct val="100000"/>
                        </a:lnSpc>
                      </a:pPr>
                      <a:r>
                        <a:rPr b="0" lang="en-US" sz="2000" strike="noStrike" u="none">
                          <a:solidFill>
                            <a:schemeClr val="dk1"/>
                          </a:solidFill>
                          <a:uFillTx/>
                          <a:latin typeface="Arial"/>
                        </a:rPr>
                        <a:t>Positions content from left to right, breaking the content to the next line at the edge of the containing box. Subsequent ordering happens sequentially from top to bottom or from right to left, depending on the value of the Orientation property</a:t>
                      </a:r>
                      <a:endParaRPr b="0" lang="en-US" sz="20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Num" idx="60"/>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662FC737-43D4-4E8E-AA25-AEA55246A690}" type="slidenum">
              <a:rPr b="0" lang="en-US" sz="1200" strike="noStrike" u="none">
                <a:solidFill>
                  <a:schemeClr val="dk1">
                    <a:tint val="75000"/>
                  </a:schemeClr>
                </a:solidFill>
                <a:uFillTx/>
                <a:latin typeface="Arial"/>
              </a:rPr>
              <a:t>51</a:t>
            </a:fld>
            <a:endParaRPr b="0" lang="en-US" sz="1200" strike="noStrike" u="none">
              <a:solidFill>
                <a:srgbClr val="000000"/>
              </a:solidFill>
              <a:uFillTx/>
              <a:latin typeface="Times New Roman"/>
            </a:endParaRPr>
          </a:p>
        </p:txBody>
      </p:sp>
      <p:sp>
        <p:nvSpPr>
          <p:cNvPr id="344"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Canvas Panel Demo</a:t>
            </a:r>
            <a:endParaRPr b="0" lang="en-US" sz="4000" strike="noStrike" u="none">
              <a:solidFill>
                <a:schemeClr val="dk1"/>
              </a:solidFill>
              <a:uFillTx/>
              <a:latin typeface="Arial"/>
            </a:endParaRPr>
          </a:p>
        </p:txBody>
      </p:sp>
      <p:sp>
        <p:nvSpPr>
          <p:cNvPr id="345" name="TextBox 5"/>
          <p:cNvSpPr/>
          <p:nvPr/>
        </p:nvSpPr>
        <p:spPr>
          <a:xfrm>
            <a:off x="206640" y="1295280"/>
            <a:ext cx="10464480" cy="4856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spcBef>
                <a:spcPts val="1001"/>
              </a:spcBef>
              <a:tabLst>
                <a:tab algn="l" pos="241200"/>
              </a:tabLst>
            </a:pPr>
            <a:r>
              <a:rPr b="0" lang="en-US" sz="2600" strike="noStrike" u="none">
                <a:solidFill>
                  <a:srgbClr val="111111"/>
                </a:solidFill>
                <a:uFillTx/>
                <a:latin typeface="Arial"/>
              </a:rPr>
              <a:t>1. Create a DemoCanvasPanel.xaml and write codes as follows:</a:t>
            </a:r>
            <a:endParaRPr b="0" lang="en-US" sz="2600" strike="noStrike" u="none">
              <a:solidFill>
                <a:srgbClr val="000000"/>
              </a:solidFill>
              <a:uFillTx/>
              <a:latin typeface="Arial"/>
            </a:endParaRPr>
          </a:p>
        </p:txBody>
      </p:sp>
      <p:sp>
        <p:nvSpPr>
          <p:cNvPr id="346" name="TextBox 9"/>
          <p:cNvSpPr/>
          <p:nvPr/>
        </p:nvSpPr>
        <p:spPr>
          <a:xfrm>
            <a:off x="41400" y="1861200"/>
            <a:ext cx="12109320" cy="4507200"/>
          </a:xfrm>
          <a:prstGeom prst="rect">
            <a:avLst/>
          </a:prstGeom>
          <a:noFill/>
          <a:ln w="19050">
            <a:solidFill>
              <a:srgbClr val="92d050"/>
            </a:solidFill>
            <a:round/>
          </a:ln>
        </p:spPr>
        <p:style>
          <a:lnRef idx="0"/>
          <a:fillRef idx="0"/>
          <a:effectRef idx="0"/>
          <a:fontRef idx="minor"/>
        </p:style>
        <p:txBody>
          <a:bodyPr lIns="90000" rIns="90000" tIns="45000" bIns="45000" anchor="t">
            <a:spAutoFit/>
          </a:bodyPr>
          <a:p>
            <a:pPr defTabSz="914400">
              <a:lnSpc>
                <a:spcPct val="100000"/>
              </a:lnSpc>
            </a:pPr>
            <a:r>
              <a:rPr b="0" lang="en-US" sz="1600" strike="noStrike" u="none">
                <a:solidFill>
                  <a:srgbClr val="0000ff"/>
                </a:solidFill>
                <a:uFillTx/>
                <a:latin typeface="Consolas"/>
              </a:rPr>
              <a:t>&lt;</a:t>
            </a:r>
            <a:r>
              <a:rPr b="0" lang="en-US" sz="1600" strike="noStrike" u="none">
                <a:solidFill>
                  <a:srgbClr val="a31515"/>
                </a:solidFill>
                <a:uFillTx/>
                <a:latin typeface="Consolas"/>
              </a:rPr>
              <a:t>Window</a:t>
            </a:r>
            <a:r>
              <a:rPr b="0" lang="en-US" sz="1600" strike="noStrike" u="none">
                <a:solidFill>
                  <a:srgbClr val="ff0000"/>
                </a:solidFill>
                <a:uFillTx/>
                <a:latin typeface="Consolas"/>
              </a:rPr>
              <a:t> x</a:t>
            </a:r>
            <a:r>
              <a:rPr b="0" lang="en-US" sz="1600" strike="noStrike" u="none">
                <a:solidFill>
                  <a:srgbClr val="0000ff"/>
                </a:solidFill>
                <a:uFillTx/>
                <a:latin typeface="Consolas"/>
              </a:rPr>
              <a:t>:</a:t>
            </a:r>
            <a:r>
              <a:rPr b="0" lang="en-US" sz="1600" strike="noStrike" u="none">
                <a:solidFill>
                  <a:srgbClr val="ff0000"/>
                </a:solidFill>
                <a:uFillTx/>
                <a:latin typeface="Consolas"/>
              </a:rPr>
              <a:t>Class</a:t>
            </a:r>
            <a:r>
              <a:rPr b="0" lang="en-US" sz="1600" strike="noStrike" u="none">
                <a:solidFill>
                  <a:srgbClr val="0000ff"/>
                </a:solidFill>
                <a:uFillTx/>
                <a:latin typeface="Consolas"/>
              </a:rPr>
              <a:t>="MyWPFApp.DemoCanvasPanel"</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000000"/>
                </a:solidFill>
                <a:uFillTx/>
                <a:latin typeface="Consolas"/>
              </a:rPr>
              <a:t>&lt;!–-</a:t>
            </a:r>
            <a:r>
              <a:rPr b="0" lang="en-US" sz="1800" strike="noStrike" u="none">
                <a:solidFill>
                  <a:srgbClr val="ff0000"/>
                </a:solidFill>
                <a:uFillTx/>
                <a:latin typeface="Consolas"/>
              </a:rPr>
              <a:t> xmlns=…</a:t>
            </a:r>
            <a:r>
              <a:rPr b="0" lang="en-US" sz="1600" strike="noStrike" u="none">
                <a:solidFill>
                  <a:srgbClr val="000000"/>
                </a:solidFill>
                <a:uFillTx/>
                <a:latin typeface="Consolas"/>
              </a:rPr>
              <a:t> --&gt;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ff0000"/>
                </a:solidFill>
                <a:uFillTx/>
                <a:latin typeface="Consolas"/>
              </a:rPr>
              <a:t> </a:t>
            </a:r>
            <a:r>
              <a:rPr b="0" lang="en-US" sz="1600" strike="noStrike" u="none">
                <a:solidFill>
                  <a:srgbClr val="ff0000"/>
                </a:solidFill>
                <a:uFillTx/>
                <a:latin typeface="Consolas"/>
              </a:rPr>
              <a:t>Title</a:t>
            </a:r>
            <a:r>
              <a:rPr b="0" lang="en-US" sz="1600" strike="noStrike" u="none">
                <a:solidFill>
                  <a:srgbClr val="0000ff"/>
                </a:solidFill>
                <a:uFillTx/>
                <a:latin typeface="Consolas"/>
              </a:rPr>
              <a:t>="Canvas Panel"</a:t>
            </a:r>
            <a:r>
              <a:rPr b="0" lang="en-US" sz="1600" strike="noStrike" u="none">
                <a:solidFill>
                  <a:srgbClr val="ff0000"/>
                </a:solidFill>
                <a:uFillTx/>
                <a:latin typeface="Consolas"/>
              </a:rPr>
              <a:t> Height</a:t>
            </a:r>
            <a:r>
              <a:rPr b="0" lang="en-US" sz="1600" strike="noStrike" u="none">
                <a:solidFill>
                  <a:srgbClr val="0000ff"/>
                </a:solidFill>
                <a:uFillTx/>
                <a:latin typeface="Consolas"/>
              </a:rPr>
              <a:t>="300"</a:t>
            </a:r>
            <a:r>
              <a:rPr b="0" lang="en-US" sz="1600" strike="noStrike" u="none">
                <a:solidFill>
                  <a:srgbClr val="ff0000"/>
                </a:solidFill>
                <a:uFillTx/>
                <a:latin typeface="Consolas"/>
              </a:rPr>
              <a:t> Width</a:t>
            </a:r>
            <a:r>
              <a:rPr b="0" lang="en-US" sz="1600" strike="noStrike" u="none">
                <a:solidFill>
                  <a:srgbClr val="0000ff"/>
                </a:solidFill>
                <a:uFillTx/>
                <a:latin typeface="Consolas"/>
              </a:rPr>
              <a:t>="400"</a:t>
            </a:r>
            <a:r>
              <a:rPr b="0" lang="en-US" sz="1600" strike="noStrike" u="none">
                <a:solidFill>
                  <a:srgbClr val="ff0000"/>
                </a:solidFill>
                <a:uFillTx/>
                <a:latin typeface="Consolas"/>
              </a:rPr>
              <a:t> WindowStartupLocation</a:t>
            </a:r>
            <a:r>
              <a:rPr b="0" lang="en-US" sz="1600" strike="noStrike" u="none">
                <a:solidFill>
                  <a:srgbClr val="0000ff"/>
                </a:solidFill>
                <a:uFillTx/>
                <a:latin typeface="Consolas"/>
              </a:rPr>
              <a:t>="CenterScreen" &gt;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ff"/>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Grid</a:t>
            </a:r>
            <a:r>
              <a:rPr b="0" lang="en-US" sz="1600" strike="noStrike" u="none">
                <a:solidFill>
                  <a:srgbClr val="0000ff"/>
                </a:solidFill>
                <a:uFillTx/>
                <a:latin typeface="Consolas"/>
              </a:rPr>
              <a:t>&gt;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Canvas</a:t>
            </a:r>
            <a:r>
              <a:rPr b="0" lang="en-US" sz="1600" strike="noStrike" u="none">
                <a:solidFill>
                  <a:srgbClr val="ff0000"/>
                </a:solidFill>
                <a:uFillTx/>
                <a:latin typeface="Consolas"/>
              </a:rPr>
              <a:t> Background</a:t>
            </a:r>
            <a:r>
              <a:rPr b="0" lang="en-US" sz="1600" strike="noStrike" u="none">
                <a:solidFill>
                  <a:srgbClr val="0000ff"/>
                </a:solidFill>
                <a:uFillTx/>
                <a:latin typeface="Consolas"/>
              </a:rPr>
              <a:t>="LightBlue"&gt;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Button</a:t>
            </a:r>
            <a:r>
              <a:rPr b="0" lang="en-US" sz="1600" strike="noStrike" u="none">
                <a:solidFill>
                  <a:srgbClr val="ff0000"/>
                </a:solidFill>
                <a:uFillTx/>
                <a:latin typeface="Consolas"/>
              </a:rPr>
              <a:t> x</a:t>
            </a:r>
            <a:r>
              <a:rPr b="0" lang="en-US" sz="1600" strike="noStrike" u="none">
                <a:solidFill>
                  <a:srgbClr val="0000ff"/>
                </a:solidFill>
                <a:uFillTx/>
                <a:latin typeface="Consolas"/>
              </a:rPr>
              <a:t>:</a:t>
            </a:r>
            <a:r>
              <a:rPr b="0" lang="en-US" sz="1600" strike="noStrike" u="none">
                <a:solidFill>
                  <a:srgbClr val="ff0000"/>
                </a:solidFill>
                <a:uFillTx/>
                <a:latin typeface="Consolas"/>
              </a:rPr>
              <a:t>Name</a:t>
            </a:r>
            <a:r>
              <a:rPr b="0" lang="en-US" sz="1600" strike="noStrike" u="none">
                <a:solidFill>
                  <a:srgbClr val="0000ff"/>
                </a:solidFill>
                <a:uFillTx/>
                <a:latin typeface="Consolas"/>
              </a:rPr>
              <a:t>="btnDisplay"</a:t>
            </a:r>
            <a:r>
              <a:rPr b="0" lang="en-US" sz="1600" strike="noStrike" u="none">
                <a:solidFill>
                  <a:srgbClr val="ff0000"/>
                </a:solidFill>
                <a:uFillTx/>
                <a:latin typeface="Consolas"/>
              </a:rPr>
              <a:t> Canvas.Left</a:t>
            </a:r>
            <a:r>
              <a:rPr b="0" lang="en-US" sz="1600" strike="noStrike" u="none">
                <a:solidFill>
                  <a:srgbClr val="0000ff"/>
                </a:solidFill>
                <a:uFillTx/>
                <a:latin typeface="Consolas"/>
              </a:rPr>
              <a:t>="94"</a:t>
            </a:r>
            <a:r>
              <a:rPr b="0" lang="en-US" sz="1600" strike="noStrike" u="none">
                <a:solidFill>
                  <a:srgbClr val="ff0000"/>
                </a:solidFill>
                <a:uFillTx/>
                <a:latin typeface="Consolas"/>
              </a:rPr>
              <a:t> Height</a:t>
            </a:r>
            <a:r>
              <a:rPr b="0" lang="en-US" sz="1600" strike="noStrike" u="none">
                <a:solidFill>
                  <a:srgbClr val="0000ff"/>
                </a:solidFill>
                <a:uFillTx/>
                <a:latin typeface="Consolas"/>
              </a:rPr>
              <a:t>="28"</a:t>
            </a:r>
            <a:r>
              <a:rPr b="0" lang="en-US" sz="1600" strike="noStrike" u="none">
                <a:solidFill>
                  <a:srgbClr val="ff0000"/>
                </a:solidFill>
                <a:uFillTx/>
                <a:latin typeface="Consolas"/>
              </a:rPr>
              <a:t> Canvas.Top</a:t>
            </a:r>
            <a:r>
              <a:rPr b="0" lang="en-US" sz="1600" strike="noStrike" u="none">
                <a:solidFill>
                  <a:srgbClr val="0000ff"/>
                </a:solidFill>
                <a:uFillTx/>
                <a:latin typeface="Consolas"/>
              </a:rPr>
              <a:t>="203"</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ff0000"/>
                </a:solidFill>
                <a:uFillTx/>
                <a:latin typeface="Consolas"/>
              </a:rPr>
              <a:t> </a:t>
            </a:r>
            <a:r>
              <a:rPr b="0" lang="en-US" sz="1600" strike="noStrike" u="none">
                <a:solidFill>
                  <a:srgbClr val="ff0000"/>
                </a:solidFill>
                <a:uFillTx/>
                <a:latin typeface="Consolas"/>
              </a:rPr>
              <a:t>Width</a:t>
            </a:r>
            <a:r>
              <a:rPr b="0" lang="en-US" sz="1600" strike="noStrike" u="none">
                <a:solidFill>
                  <a:srgbClr val="0000ff"/>
                </a:solidFill>
                <a:uFillTx/>
                <a:latin typeface="Consolas"/>
              </a:rPr>
              <a:t>="80"</a:t>
            </a:r>
            <a:r>
              <a:rPr b="0" lang="en-US" sz="1600" strike="noStrike" u="none">
                <a:solidFill>
                  <a:srgbClr val="ff0000"/>
                </a:solidFill>
                <a:uFillTx/>
                <a:latin typeface="Consolas"/>
              </a:rPr>
              <a:t> Content</a:t>
            </a:r>
            <a:r>
              <a:rPr b="0" lang="en-US" sz="1600" strike="noStrike" u="none">
                <a:solidFill>
                  <a:srgbClr val="0000ff"/>
                </a:solidFill>
                <a:uFillTx/>
                <a:latin typeface="Consolas"/>
              </a:rPr>
              <a:t>="Display"</a:t>
            </a:r>
            <a:r>
              <a:rPr b="0" lang="en-US" sz="1600" strike="noStrike" u="none">
                <a:solidFill>
                  <a:srgbClr val="ff0000"/>
                </a:solidFill>
                <a:uFillTx/>
                <a:latin typeface="Consolas"/>
              </a:rPr>
              <a:t> </a:t>
            </a:r>
            <a:r>
              <a:rPr b="0" lang="en-US" sz="1600" strike="noStrike" u="none">
                <a:solidFill>
                  <a:srgbClr val="ff0000"/>
                </a:solidFill>
                <a:highlight>
                  <a:srgbClr val="ffff00"/>
                </a:highlight>
                <a:uFillTx/>
                <a:latin typeface="Consolas"/>
              </a:rPr>
              <a:t>Click</a:t>
            </a:r>
            <a:r>
              <a:rPr b="0" lang="en-US" sz="1600" strike="noStrike" u="none">
                <a:solidFill>
                  <a:srgbClr val="0000ff"/>
                </a:solidFill>
                <a:highlight>
                  <a:srgbClr val="ffff00"/>
                </a:highlight>
                <a:uFillTx/>
                <a:latin typeface="Consolas"/>
              </a:rPr>
              <a:t>="btnDisplay_Click" </a:t>
            </a:r>
            <a:r>
              <a:rPr b="0" lang="en-US" sz="1600" strike="noStrike" u="none">
                <a:solidFill>
                  <a:srgbClr val="0000ff"/>
                </a:solidFill>
                <a:uFillTx/>
                <a:latin typeface="Consolas"/>
              </a:rPr>
              <a:t>/&gt;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Label</a:t>
            </a:r>
            <a:r>
              <a:rPr b="0" lang="en-US" sz="1600" strike="noStrike" u="none">
                <a:solidFill>
                  <a:srgbClr val="ff0000"/>
                </a:solidFill>
                <a:uFillTx/>
                <a:latin typeface="Consolas"/>
              </a:rPr>
              <a:t> x</a:t>
            </a:r>
            <a:r>
              <a:rPr b="0" lang="en-US" sz="1600" strike="noStrike" u="none">
                <a:solidFill>
                  <a:srgbClr val="0000ff"/>
                </a:solidFill>
                <a:uFillTx/>
                <a:latin typeface="Consolas"/>
              </a:rPr>
              <a:t>:</a:t>
            </a:r>
            <a:r>
              <a:rPr b="0" lang="en-US" sz="1600" strike="noStrike" u="none">
                <a:solidFill>
                  <a:srgbClr val="ff0000"/>
                </a:solidFill>
                <a:uFillTx/>
                <a:latin typeface="Consolas"/>
              </a:rPr>
              <a:t>Name</a:t>
            </a:r>
            <a:r>
              <a:rPr b="0" lang="en-US" sz="1600" strike="noStrike" u="none">
                <a:solidFill>
                  <a:srgbClr val="0000ff"/>
                </a:solidFill>
                <a:uFillTx/>
                <a:latin typeface="Consolas"/>
              </a:rPr>
              <a:t>="lblInstructions"</a:t>
            </a:r>
            <a:r>
              <a:rPr b="0" lang="en-US" sz="1600" strike="noStrike" u="none">
                <a:solidFill>
                  <a:srgbClr val="ff0000"/>
                </a:solidFill>
                <a:uFillTx/>
                <a:latin typeface="Consolas"/>
              </a:rPr>
              <a:t> Canvas.Left</a:t>
            </a:r>
            <a:r>
              <a:rPr b="0" lang="en-US" sz="1600" strike="noStrike" u="none">
                <a:solidFill>
                  <a:srgbClr val="0000ff"/>
                </a:solidFill>
                <a:uFillTx/>
                <a:latin typeface="Consolas"/>
              </a:rPr>
              <a:t>="17"</a:t>
            </a:r>
            <a:r>
              <a:rPr b="0" lang="en-US" sz="1600" strike="noStrike" u="none">
                <a:solidFill>
                  <a:srgbClr val="ff0000"/>
                </a:solidFill>
                <a:uFillTx/>
                <a:latin typeface="Consolas"/>
              </a:rPr>
              <a:t> Canvas.Top</a:t>
            </a:r>
            <a:r>
              <a:rPr b="0" lang="en-US" sz="1600" strike="noStrike" u="none">
                <a:solidFill>
                  <a:srgbClr val="0000ff"/>
                </a:solidFill>
                <a:uFillTx/>
                <a:latin typeface="Consolas"/>
              </a:rPr>
              <a:t>="14"</a:t>
            </a:r>
            <a:r>
              <a:rPr b="0" lang="en-US" sz="1600" strike="noStrike" u="none">
                <a:solidFill>
                  <a:srgbClr val="000000"/>
                </a:solidFill>
                <a:uFillTx/>
                <a:latin typeface="Consolas"/>
              </a:rPr>
              <a:t> </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ff0000"/>
                </a:solidFill>
                <a:uFillTx/>
                <a:latin typeface="Consolas"/>
              </a:rPr>
              <a:t> </a:t>
            </a:r>
            <a:r>
              <a:rPr b="0" lang="en-US" sz="1600" strike="noStrike" u="none">
                <a:solidFill>
                  <a:srgbClr val="ff0000"/>
                </a:solidFill>
                <a:uFillTx/>
                <a:latin typeface="Consolas"/>
              </a:rPr>
              <a:t>Width</a:t>
            </a:r>
            <a:r>
              <a:rPr b="0" lang="en-US" sz="1600" strike="noStrike" u="none">
                <a:solidFill>
                  <a:srgbClr val="0000ff"/>
                </a:solidFill>
                <a:uFillTx/>
                <a:latin typeface="Consolas"/>
              </a:rPr>
              <a:t>="328"</a:t>
            </a:r>
            <a:r>
              <a:rPr b="0" lang="en-US" sz="1600" strike="noStrike" u="none">
                <a:solidFill>
                  <a:srgbClr val="ff0000"/>
                </a:solidFill>
                <a:uFillTx/>
                <a:latin typeface="Consolas"/>
              </a:rPr>
              <a:t> Height</a:t>
            </a:r>
            <a:r>
              <a:rPr b="0" lang="en-US" sz="1600" strike="noStrike" u="none">
                <a:solidFill>
                  <a:srgbClr val="0000ff"/>
                </a:solidFill>
                <a:uFillTx/>
                <a:latin typeface="Consolas"/>
              </a:rPr>
              <a:t>="27"</a:t>
            </a:r>
            <a:r>
              <a:rPr b="0" lang="en-US" sz="1600" strike="noStrike" u="none">
                <a:solidFill>
                  <a:srgbClr val="ff0000"/>
                </a:solidFill>
                <a:uFillTx/>
                <a:latin typeface="Consolas"/>
              </a:rPr>
              <a:t> FontSize</a:t>
            </a:r>
            <a:r>
              <a:rPr b="0" lang="en-US" sz="1600" strike="noStrike" u="none">
                <a:solidFill>
                  <a:srgbClr val="0000ff"/>
                </a:solidFill>
                <a:uFillTx/>
                <a:latin typeface="Consolas"/>
              </a:rPr>
              <a:t>="15"</a:t>
            </a:r>
            <a:r>
              <a:rPr b="0" lang="en-US" sz="1600" strike="noStrike" u="none">
                <a:solidFill>
                  <a:srgbClr val="ff0000"/>
                </a:solidFill>
                <a:uFillTx/>
                <a:latin typeface="Consolas"/>
              </a:rPr>
              <a:t> Content</a:t>
            </a:r>
            <a:r>
              <a:rPr b="0" lang="en-US" sz="1600" strike="noStrike" u="none">
                <a:solidFill>
                  <a:srgbClr val="0000ff"/>
                </a:solidFill>
                <a:uFillTx/>
                <a:latin typeface="Consolas"/>
              </a:rPr>
              <a:t>="Enter Car Information"/&gt;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Label</a:t>
            </a:r>
            <a:r>
              <a:rPr b="0" lang="en-US" sz="1600" strike="noStrike" u="none">
                <a:solidFill>
                  <a:srgbClr val="ff0000"/>
                </a:solidFill>
                <a:uFillTx/>
                <a:latin typeface="Consolas"/>
              </a:rPr>
              <a:t> x</a:t>
            </a:r>
            <a:r>
              <a:rPr b="0" lang="en-US" sz="1600" strike="noStrike" u="none">
                <a:solidFill>
                  <a:srgbClr val="0000ff"/>
                </a:solidFill>
                <a:uFillTx/>
                <a:latin typeface="Consolas"/>
              </a:rPr>
              <a:t>:</a:t>
            </a:r>
            <a:r>
              <a:rPr b="0" lang="en-US" sz="1600" strike="noStrike" u="none">
                <a:solidFill>
                  <a:srgbClr val="ff0000"/>
                </a:solidFill>
                <a:uFillTx/>
                <a:latin typeface="Consolas"/>
              </a:rPr>
              <a:t>Name</a:t>
            </a:r>
            <a:r>
              <a:rPr b="0" lang="en-US" sz="1600" strike="noStrike" u="none">
                <a:solidFill>
                  <a:srgbClr val="0000ff"/>
                </a:solidFill>
                <a:uFillTx/>
                <a:latin typeface="Consolas"/>
              </a:rPr>
              <a:t>="lblCarName"</a:t>
            </a:r>
            <a:r>
              <a:rPr b="0" lang="en-US" sz="1600" strike="noStrike" u="none">
                <a:solidFill>
                  <a:srgbClr val="ff0000"/>
                </a:solidFill>
                <a:uFillTx/>
                <a:latin typeface="Consolas"/>
              </a:rPr>
              <a:t> Canvas.Left</a:t>
            </a:r>
            <a:r>
              <a:rPr b="0" lang="en-US" sz="1600" strike="noStrike" u="none">
                <a:solidFill>
                  <a:srgbClr val="0000ff"/>
                </a:solidFill>
                <a:uFillTx/>
                <a:latin typeface="Consolas"/>
              </a:rPr>
              <a:t>="17"</a:t>
            </a:r>
            <a:r>
              <a:rPr b="0" lang="en-US" sz="1600" strike="noStrike" u="none">
                <a:solidFill>
                  <a:srgbClr val="ff0000"/>
                </a:solidFill>
                <a:uFillTx/>
                <a:latin typeface="Consolas"/>
              </a:rPr>
              <a:t> Canvas.Top</a:t>
            </a:r>
            <a:r>
              <a:rPr b="0" lang="en-US" sz="1600" strike="noStrike" u="none">
                <a:solidFill>
                  <a:srgbClr val="0000ff"/>
                </a:solidFill>
                <a:uFillTx/>
                <a:latin typeface="Consolas"/>
              </a:rPr>
              <a:t>="60"</a:t>
            </a:r>
            <a:r>
              <a:rPr b="0" lang="en-US" sz="1600" strike="noStrike" u="none">
                <a:solidFill>
                  <a:srgbClr val="ff0000"/>
                </a:solidFill>
                <a:uFillTx/>
                <a:latin typeface="Consolas"/>
              </a:rPr>
              <a:t> Content</a:t>
            </a:r>
            <a:r>
              <a:rPr b="0" lang="en-US" sz="1600" strike="noStrike" u="none">
                <a:solidFill>
                  <a:srgbClr val="0000ff"/>
                </a:solidFill>
                <a:uFillTx/>
                <a:latin typeface="Consolas"/>
              </a:rPr>
              <a:t>="Car Name"/&gt;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TextBox</a:t>
            </a:r>
            <a:r>
              <a:rPr b="0" lang="en-US" sz="1600" strike="noStrike" u="none">
                <a:solidFill>
                  <a:srgbClr val="ff0000"/>
                </a:solidFill>
                <a:uFillTx/>
                <a:latin typeface="Consolas"/>
              </a:rPr>
              <a:t> x</a:t>
            </a:r>
            <a:r>
              <a:rPr b="0" lang="en-US" sz="1600" strike="noStrike" u="none">
                <a:solidFill>
                  <a:srgbClr val="0000ff"/>
                </a:solidFill>
                <a:uFillTx/>
                <a:latin typeface="Consolas"/>
              </a:rPr>
              <a:t>:</a:t>
            </a:r>
            <a:r>
              <a:rPr b="0" lang="en-US" sz="1600" strike="noStrike" u="none">
                <a:solidFill>
                  <a:srgbClr val="ff0000"/>
                </a:solidFill>
                <a:uFillTx/>
                <a:latin typeface="Consolas"/>
              </a:rPr>
              <a:t>Name</a:t>
            </a:r>
            <a:r>
              <a:rPr b="0" lang="en-US" sz="1600" strike="noStrike" u="none">
                <a:solidFill>
                  <a:srgbClr val="0000ff"/>
                </a:solidFill>
                <a:uFillTx/>
                <a:latin typeface="Consolas"/>
              </a:rPr>
              <a:t>="txtCarName"</a:t>
            </a:r>
            <a:r>
              <a:rPr b="0" lang="en-US" sz="1600" strike="noStrike" u="none">
                <a:solidFill>
                  <a:srgbClr val="ff0000"/>
                </a:solidFill>
                <a:uFillTx/>
                <a:latin typeface="Consolas"/>
              </a:rPr>
              <a:t> Canvas.Left</a:t>
            </a:r>
            <a:r>
              <a:rPr b="0" lang="en-US" sz="1600" strike="noStrike" u="none">
                <a:solidFill>
                  <a:srgbClr val="0000ff"/>
                </a:solidFill>
                <a:uFillTx/>
                <a:latin typeface="Consolas"/>
              </a:rPr>
              <a:t>="94"</a:t>
            </a:r>
            <a:r>
              <a:rPr b="0" lang="en-US" sz="1600" strike="noStrike" u="none">
                <a:solidFill>
                  <a:srgbClr val="ff0000"/>
                </a:solidFill>
                <a:uFillTx/>
                <a:latin typeface="Consolas"/>
              </a:rPr>
              <a:t> Canvas.Top</a:t>
            </a:r>
            <a:r>
              <a:rPr b="0" lang="en-US" sz="1600" strike="noStrike" u="none">
                <a:solidFill>
                  <a:srgbClr val="0000ff"/>
                </a:solidFill>
                <a:uFillTx/>
                <a:latin typeface="Consolas"/>
              </a:rPr>
              <a:t>="60"</a:t>
            </a:r>
            <a:r>
              <a:rPr b="0" lang="en-US" sz="1600" strike="noStrike" u="none">
                <a:solidFill>
                  <a:srgbClr val="ff0000"/>
                </a:solidFill>
                <a:uFillTx/>
                <a:latin typeface="Consolas"/>
              </a:rPr>
              <a:t> Width</a:t>
            </a:r>
            <a:r>
              <a:rPr b="0" lang="en-US" sz="1600" strike="noStrike" u="none">
                <a:solidFill>
                  <a:srgbClr val="0000ff"/>
                </a:solidFill>
                <a:uFillTx/>
                <a:latin typeface="Consolas"/>
              </a:rPr>
              <a:t>="193"</a:t>
            </a:r>
            <a:r>
              <a:rPr b="0" lang="en-US" sz="1600" strike="noStrike" u="none">
                <a:solidFill>
                  <a:srgbClr val="ff0000"/>
                </a:solidFill>
                <a:uFillTx/>
                <a:latin typeface="Consolas"/>
              </a:rPr>
              <a:t> Height</a:t>
            </a:r>
            <a:r>
              <a:rPr b="0" lang="en-US" sz="1600" strike="noStrike" u="none">
                <a:solidFill>
                  <a:srgbClr val="0000ff"/>
                </a:solidFill>
                <a:uFillTx/>
                <a:latin typeface="Consolas"/>
              </a:rPr>
              <a:t>="25"/&gt;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Label</a:t>
            </a:r>
            <a:r>
              <a:rPr b="0" lang="en-US" sz="1600" strike="noStrike" u="none">
                <a:solidFill>
                  <a:srgbClr val="ff0000"/>
                </a:solidFill>
                <a:uFillTx/>
                <a:latin typeface="Consolas"/>
              </a:rPr>
              <a:t> x</a:t>
            </a:r>
            <a:r>
              <a:rPr b="0" lang="en-US" sz="1600" strike="noStrike" u="none">
                <a:solidFill>
                  <a:srgbClr val="0000ff"/>
                </a:solidFill>
                <a:uFillTx/>
                <a:latin typeface="Consolas"/>
              </a:rPr>
              <a:t>:</a:t>
            </a:r>
            <a:r>
              <a:rPr b="0" lang="en-US" sz="1600" strike="noStrike" u="none">
                <a:solidFill>
                  <a:srgbClr val="ff0000"/>
                </a:solidFill>
                <a:uFillTx/>
                <a:latin typeface="Consolas"/>
              </a:rPr>
              <a:t>Name</a:t>
            </a:r>
            <a:r>
              <a:rPr b="0" lang="en-US" sz="1600" strike="noStrike" u="none">
                <a:solidFill>
                  <a:srgbClr val="0000ff"/>
                </a:solidFill>
                <a:uFillTx/>
                <a:latin typeface="Consolas"/>
              </a:rPr>
              <a:t>="lblColor"</a:t>
            </a:r>
            <a:r>
              <a:rPr b="0" lang="en-US" sz="1600" strike="noStrike" u="none">
                <a:solidFill>
                  <a:srgbClr val="ff0000"/>
                </a:solidFill>
                <a:uFillTx/>
                <a:latin typeface="Consolas"/>
              </a:rPr>
              <a:t> Canvas.Left</a:t>
            </a:r>
            <a:r>
              <a:rPr b="0" lang="en-US" sz="1600" strike="noStrike" u="none">
                <a:solidFill>
                  <a:srgbClr val="0000ff"/>
                </a:solidFill>
                <a:uFillTx/>
                <a:latin typeface="Consolas"/>
              </a:rPr>
              <a:t>="17"</a:t>
            </a:r>
            <a:r>
              <a:rPr b="0" lang="en-US" sz="1600" strike="noStrike" u="none">
                <a:solidFill>
                  <a:srgbClr val="ff0000"/>
                </a:solidFill>
                <a:uFillTx/>
                <a:latin typeface="Consolas"/>
              </a:rPr>
              <a:t> Canvas.Top</a:t>
            </a:r>
            <a:r>
              <a:rPr b="0" lang="en-US" sz="1600" strike="noStrike" u="none">
                <a:solidFill>
                  <a:srgbClr val="0000ff"/>
                </a:solidFill>
                <a:uFillTx/>
                <a:latin typeface="Consolas"/>
              </a:rPr>
              <a:t>="109"</a:t>
            </a:r>
            <a:r>
              <a:rPr b="0" lang="en-US" sz="1600" strike="noStrike" u="none">
                <a:solidFill>
                  <a:srgbClr val="ff0000"/>
                </a:solidFill>
                <a:uFillTx/>
                <a:latin typeface="Consolas"/>
              </a:rPr>
              <a:t> Content</a:t>
            </a:r>
            <a:r>
              <a:rPr b="0" lang="en-US" sz="1600" strike="noStrike" u="none">
                <a:solidFill>
                  <a:srgbClr val="0000ff"/>
                </a:solidFill>
                <a:uFillTx/>
                <a:latin typeface="Consolas"/>
              </a:rPr>
              <a:t>="Color"/&gt;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TextBox</a:t>
            </a:r>
            <a:r>
              <a:rPr b="0" lang="en-US" sz="1600" strike="noStrike" u="none">
                <a:solidFill>
                  <a:srgbClr val="ff0000"/>
                </a:solidFill>
                <a:uFillTx/>
                <a:latin typeface="Consolas"/>
              </a:rPr>
              <a:t> x</a:t>
            </a:r>
            <a:r>
              <a:rPr b="0" lang="en-US" sz="1600" strike="noStrike" u="none">
                <a:solidFill>
                  <a:srgbClr val="0000ff"/>
                </a:solidFill>
                <a:uFillTx/>
                <a:latin typeface="Consolas"/>
              </a:rPr>
              <a:t>:</a:t>
            </a:r>
            <a:r>
              <a:rPr b="0" lang="en-US" sz="1600" strike="noStrike" u="none">
                <a:solidFill>
                  <a:srgbClr val="ff0000"/>
                </a:solidFill>
                <a:uFillTx/>
                <a:latin typeface="Consolas"/>
              </a:rPr>
              <a:t>Name</a:t>
            </a:r>
            <a:r>
              <a:rPr b="0" lang="en-US" sz="1600" strike="noStrike" u="none">
                <a:solidFill>
                  <a:srgbClr val="0000ff"/>
                </a:solidFill>
                <a:uFillTx/>
                <a:latin typeface="Consolas"/>
              </a:rPr>
              <a:t>="txtColor"</a:t>
            </a:r>
            <a:r>
              <a:rPr b="0" lang="en-US" sz="1600" strike="noStrike" u="none">
                <a:solidFill>
                  <a:srgbClr val="ff0000"/>
                </a:solidFill>
                <a:uFillTx/>
                <a:latin typeface="Consolas"/>
              </a:rPr>
              <a:t> Canvas.Left</a:t>
            </a:r>
            <a:r>
              <a:rPr b="0" lang="en-US" sz="1600" strike="noStrike" u="none">
                <a:solidFill>
                  <a:srgbClr val="0000ff"/>
                </a:solidFill>
                <a:uFillTx/>
                <a:latin typeface="Consolas"/>
              </a:rPr>
              <a:t>="94"</a:t>
            </a:r>
            <a:r>
              <a:rPr b="0" lang="en-US" sz="1600" strike="noStrike" u="none">
                <a:solidFill>
                  <a:srgbClr val="ff0000"/>
                </a:solidFill>
                <a:uFillTx/>
                <a:latin typeface="Consolas"/>
              </a:rPr>
              <a:t> Canvas.Top</a:t>
            </a:r>
            <a:r>
              <a:rPr b="0" lang="en-US" sz="1600" strike="noStrike" u="none">
                <a:solidFill>
                  <a:srgbClr val="0000ff"/>
                </a:solidFill>
                <a:uFillTx/>
                <a:latin typeface="Consolas"/>
              </a:rPr>
              <a:t>="107"</a:t>
            </a:r>
            <a:r>
              <a:rPr b="0" lang="en-US" sz="1600" strike="noStrike" u="none">
                <a:solidFill>
                  <a:srgbClr val="ff0000"/>
                </a:solidFill>
                <a:uFillTx/>
                <a:latin typeface="Consolas"/>
              </a:rPr>
              <a:t> Width</a:t>
            </a:r>
            <a:r>
              <a:rPr b="0" lang="en-US" sz="1600" strike="noStrike" u="none">
                <a:solidFill>
                  <a:srgbClr val="0000ff"/>
                </a:solidFill>
                <a:uFillTx/>
                <a:latin typeface="Consolas"/>
              </a:rPr>
              <a:t>="193"</a:t>
            </a:r>
            <a:r>
              <a:rPr b="0" lang="en-US" sz="1600" strike="noStrike" u="none">
                <a:solidFill>
                  <a:srgbClr val="ff0000"/>
                </a:solidFill>
                <a:uFillTx/>
                <a:latin typeface="Consolas"/>
              </a:rPr>
              <a:t> Height</a:t>
            </a:r>
            <a:r>
              <a:rPr b="0" lang="en-US" sz="1600" strike="noStrike" u="none">
                <a:solidFill>
                  <a:srgbClr val="0000ff"/>
                </a:solidFill>
                <a:uFillTx/>
                <a:latin typeface="Consolas"/>
              </a:rPr>
              <a:t>="25"/&gt;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Label</a:t>
            </a:r>
            <a:r>
              <a:rPr b="0" lang="en-US" sz="1600" strike="noStrike" u="none">
                <a:solidFill>
                  <a:srgbClr val="ff0000"/>
                </a:solidFill>
                <a:uFillTx/>
                <a:latin typeface="Consolas"/>
              </a:rPr>
              <a:t> x</a:t>
            </a:r>
            <a:r>
              <a:rPr b="0" lang="en-US" sz="1600" strike="noStrike" u="none">
                <a:solidFill>
                  <a:srgbClr val="0000ff"/>
                </a:solidFill>
                <a:uFillTx/>
                <a:latin typeface="Consolas"/>
              </a:rPr>
              <a:t>:</a:t>
            </a:r>
            <a:r>
              <a:rPr b="0" lang="en-US" sz="1600" strike="noStrike" u="none">
                <a:solidFill>
                  <a:srgbClr val="ff0000"/>
                </a:solidFill>
                <a:uFillTx/>
                <a:latin typeface="Consolas"/>
              </a:rPr>
              <a:t>Name</a:t>
            </a:r>
            <a:r>
              <a:rPr b="0" lang="en-US" sz="1600" strike="noStrike" u="none">
                <a:solidFill>
                  <a:srgbClr val="0000ff"/>
                </a:solidFill>
                <a:uFillTx/>
                <a:latin typeface="Consolas"/>
              </a:rPr>
              <a:t>="lblBrand"</a:t>
            </a:r>
            <a:r>
              <a:rPr b="0" lang="en-US" sz="1600" strike="noStrike" u="none">
                <a:solidFill>
                  <a:srgbClr val="ff0000"/>
                </a:solidFill>
                <a:uFillTx/>
                <a:latin typeface="Consolas"/>
              </a:rPr>
              <a:t> Canvas.Left</a:t>
            </a:r>
            <a:r>
              <a:rPr b="0" lang="en-US" sz="1600" strike="noStrike" u="none">
                <a:solidFill>
                  <a:srgbClr val="0000ff"/>
                </a:solidFill>
                <a:uFillTx/>
                <a:latin typeface="Consolas"/>
              </a:rPr>
              <a:t>="17"</a:t>
            </a:r>
            <a:r>
              <a:rPr b="0" lang="en-US" sz="1600" strike="noStrike" u="none">
                <a:solidFill>
                  <a:srgbClr val="ff0000"/>
                </a:solidFill>
                <a:uFillTx/>
                <a:latin typeface="Consolas"/>
              </a:rPr>
              <a:t> Canvas.Top</a:t>
            </a:r>
            <a:r>
              <a:rPr b="0" lang="en-US" sz="1600" strike="noStrike" u="none">
                <a:solidFill>
                  <a:srgbClr val="0000ff"/>
                </a:solidFill>
                <a:uFillTx/>
                <a:latin typeface="Consolas"/>
              </a:rPr>
              <a:t>="155"</a:t>
            </a:r>
            <a:r>
              <a:rPr b="0" lang="en-US" sz="1600" strike="noStrike" u="none">
                <a:solidFill>
                  <a:srgbClr val="ff0000"/>
                </a:solidFill>
                <a:uFillTx/>
                <a:latin typeface="Consolas"/>
              </a:rPr>
              <a:t> Content</a:t>
            </a:r>
            <a:r>
              <a:rPr b="0" lang="en-US" sz="1600" strike="noStrike" u="none">
                <a:solidFill>
                  <a:srgbClr val="0000ff"/>
                </a:solidFill>
                <a:uFillTx/>
                <a:latin typeface="Consolas"/>
              </a:rPr>
              <a:t>="Brand"/&gt;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TextBox</a:t>
            </a:r>
            <a:r>
              <a:rPr b="0" lang="en-US" sz="1600" strike="noStrike" u="none">
                <a:solidFill>
                  <a:srgbClr val="ff0000"/>
                </a:solidFill>
                <a:uFillTx/>
                <a:latin typeface="Consolas"/>
              </a:rPr>
              <a:t> x</a:t>
            </a:r>
            <a:r>
              <a:rPr b="0" lang="en-US" sz="1600" strike="noStrike" u="none">
                <a:solidFill>
                  <a:srgbClr val="0000ff"/>
                </a:solidFill>
                <a:uFillTx/>
                <a:latin typeface="Consolas"/>
              </a:rPr>
              <a:t>:</a:t>
            </a:r>
            <a:r>
              <a:rPr b="0" lang="en-US" sz="1600" strike="noStrike" u="none">
                <a:solidFill>
                  <a:srgbClr val="ff0000"/>
                </a:solidFill>
                <a:uFillTx/>
                <a:latin typeface="Consolas"/>
              </a:rPr>
              <a:t>Name</a:t>
            </a:r>
            <a:r>
              <a:rPr b="0" lang="en-US" sz="1600" strike="noStrike" u="none">
                <a:solidFill>
                  <a:srgbClr val="0000ff"/>
                </a:solidFill>
                <a:uFillTx/>
                <a:latin typeface="Consolas"/>
              </a:rPr>
              <a:t>="txtBrand"</a:t>
            </a:r>
            <a:r>
              <a:rPr b="0" lang="en-US" sz="1600" strike="noStrike" u="none">
                <a:solidFill>
                  <a:srgbClr val="ff0000"/>
                </a:solidFill>
                <a:uFillTx/>
                <a:latin typeface="Consolas"/>
              </a:rPr>
              <a:t> Canvas.Left</a:t>
            </a:r>
            <a:r>
              <a:rPr b="0" lang="en-US" sz="1600" strike="noStrike" u="none">
                <a:solidFill>
                  <a:srgbClr val="0000ff"/>
                </a:solidFill>
                <a:uFillTx/>
                <a:latin typeface="Consolas"/>
              </a:rPr>
              <a:t>="94"</a:t>
            </a:r>
            <a:r>
              <a:rPr b="0" lang="en-US" sz="1600" strike="noStrike" u="none">
                <a:solidFill>
                  <a:srgbClr val="ff0000"/>
                </a:solidFill>
                <a:uFillTx/>
                <a:latin typeface="Consolas"/>
              </a:rPr>
              <a:t> Canvas.Top</a:t>
            </a:r>
            <a:r>
              <a:rPr b="0" lang="en-US" sz="1600" strike="noStrike" u="none">
                <a:solidFill>
                  <a:srgbClr val="0000ff"/>
                </a:solidFill>
                <a:uFillTx/>
                <a:latin typeface="Consolas"/>
              </a:rPr>
              <a:t>="153"</a:t>
            </a:r>
            <a:r>
              <a:rPr b="0" lang="en-US" sz="1600" strike="noStrike" u="none">
                <a:solidFill>
                  <a:srgbClr val="ff0000"/>
                </a:solidFill>
                <a:uFillTx/>
                <a:latin typeface="Consolas"/>
              </a:rPr>
              <a:t> Width</a:t>
            </a:r>
            <a:r>
              <a:rPr b="0" lang="en-US" sz="1600" strike="noStrike" u="none">
                <a:solidFill>
                  <a:srgbClr val="0000ff"/>
                </a:solidFill>
                <a:uFillTx/>
                <a:latin typeface="Consolas"/>
              </a:rPr>
              <a:t>="193"</a:t>
            </a:r>
            <a:r>
              <a:rPr b="0" lang="en-US" sz="1600" strike="noStrike" u="none">
                <a:solidFill>
                  <a:srgbClr val="ff0000"/>
                </a:solidFill>
                <a:uFillTx/>
                <a:latin typeface="Consolas"/>
              </a:rPr>
              <a:t> Height</a:t>
            </a:r>
            <a:r>
              <a:rPr b="0" lang="en-US" sz="1600" strike="noStrike" u="none">
                <a:solidFill>
                  <a:srgbClr val="0000ff"/>
                </a:solidFill>
                <a:uFillTx/>
                <a:latin typeface="Consolas"/>
              </a:rPr>
              <a:t>="25"/&gt;</a:t>
            </a:r>
            <a:r>
              <a:rPr b="0" lang="en-US" sz="1600" strike="noStrike" u="none">
                <a:solidFill>
                  <a:srgbClr val="000000"/>
                </a:solidFill>
                <a:uFillTx/>
                <a:latin typeface="Consolas"/>
              </a:rPr>
              <a:t>          </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Canvas</a:t>
            </a:r>
            <a:r>
              <a:rPr b="0" lang="en-US" sz="1600" strike="noStrike" u="none">
                <a:solidFill>
                  <a:srgbClr val="0000ff"/>
                </a:solidFill>
                <a:uFillTx/>
                <a:latin typeface="Consolas"/>
              </a:rPr>
              <a:t>&gt;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ff"/>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Grid</a:t>
            </a:r>
            <a:r>
              <a:rPr b="0" lang="en-US" sz="1600" strike="noStrike" u="none">
                <a:solidFill>
                  <a:srgbClr val="0000ff"/>
                </a:solidFill>
                <a:uFillTx/>
                <a:latin typeface="Consolas"/>
              </a:rPr>
              <a:t>&gt;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ff"/>
                </a:solidFill>
                <a:uFillTx/>
                <a:latin typeface="Consolas"/>
              </a:rPr>
              <a:t>&lt;/</a:t>
            </a:r>
            <a:r>
              <a:rPr b="0" lang="en-US" sz="1600" strike="noStrike" u="none">
                <a:solidFill>
                  <a:srgbClr val="a31515"/>
                </a:solidFill>
                <a:uFillTx/>
                <a:latin typeface="Consolas"/>
              </a:rPr>
              <a:t>Window</a:t>
            </a:r>
            <a:r>
              <a:rPr b="0" lang="en-US" sz="1600" strike="noStrike" u="none">
                <a:solidFill>
                  <a:srgbClr val="0000ff"/>
                </a:solidFill>
                <a:uFillTx/>
                <a:latin typeface="Consolas"/>
              </a:rPr>
              <a:t>&gt;</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sldNum" idx="61"/>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8384BDEA-F3EE-499F-809F-7EFF391141ED}" type="slidenum">
              <a:rPr b="0" lang="en-US" sz="1200" strike="noStrike" u="none">
                <a:solidFill>
                  <a:schemeClr val="dk1">
                    <a:tint val="75000"/>
                  </a:schemeClr>
                </a:solidFill>
                <a:uFillTx/>
                <a:latin typeface="Arial"/>
              </a:rPr>
              <a:t>51</a:t>
            </a:fld>
            <a:endParaRPr b="0" lang="en-US" sz="1200" strike="noStrike" u="none">
              <a:solidFill>
                <a:srgbClr val="000000"/>
              </a:solidFill>
              <a:uFillTx/>
              <a:latin typeface="Times New Roman"/>
            </a:endParaRPr>
          </a:p>
        </p:txBody>
      </p:sp>
      <p:sp>
        <p:nvSpPr>
          <p:cNvPr id="348"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Canvas Panel Demo</a:t>
            </a:r>
            <a:endParaRPr b="0" lang="en-US" sz="4000" strike="noStrike" u="none">
              <a:solidFill>
                <a:schemeClr val="dk1"/>
              </a:solidFill>
              <a:uFillTx/>
              <a:latin typeface="Arial"/>
            </a:endParaRPr>
          </a:p>
        </p:txBody>
      </p:sp>
      <p:sp>
        <p:nvSpPr>
          <p:cNvPr id="349" name="TextBox 5"/>
          <p:cNvSpPr/>
          <p:nvPr/>
        </p:nvSpPr>
        <p:spPr>
          <a:xfrm>
            <a:off x="164880" y="1470240"/>
            <a:ext cx="11607480" cy="4856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spcBef>
                <a:spcPts val="1001"/>
              </a:spcBef>
              <a:tabLst>
                <a:tab algn="l" pos="241200"/>
              </a:tabLst>
            </a:pPr>
            <a:r>
              <a:rPr b="0" lang="en-US" sz="2600" strike="noStrike" u="none">
                <a:solidFill>
                  <a:srgbClr val="111111"/>
                </a:solidFill>
                <a:uFillTx/>
                <a:latin typeface="Arial"/>
              </a:rPr>
              <a:t>2. Open DemoCanvasPanel.xaml.cs then write codes and run</a:t>
            </a:r>
            <a:endParaRPr b="0" lang="en-US" sz="2600" strike="noStrike" u="none">
              <a:solidFill>
                <a:srgbClr val="000000"/>
              </a:solidFill>
              <a:uFillTx/>
              <a:latin typeface="Arial"/>
            </a:endParaRPr>
          </a:p>
        </p:txBody>
      </p:sp>
      <p:pic>
        <p:nvPicPr>
          <p:cNvPr id="350" name="Picture 4" descr=""/>
          <p:cNvPicPr/>
          <p:nvPr/>
        </p:nvPicPr>
        <p:blipFill>
          <a:blip r:embed="rId1"/>
          <a:stretch/>
        </p:blipFill>
        <p:spPr>
          <a:xfrm>
            <a:off x="164880" y="2058120"/>
            <a:ext cx="8057520" cy="2503440"/>
          </a:xfrm>
          <a:prstGeom prst="rect">
            <a:avLst/>
          </a:prstGeom>
          <a:ln w="0">
            <a:noFill/>
          </a:ln>
        </p:spPr>
      </p:pic>
      <p:pic>
        <p:nvPicPr>
          <p:cNvPr id="351" name="Picture 7" descr=""/>
          <p:cNvPicPr/>
          <p:nvPr/>
        </p:nvPicPr>
        <p:blipFill>
          <a:blip r:embed="rId2"/>
          <a:stretch/>
        </p:blipFill>
        <p:spPr>
          <a:xfrm>
            <a:off x="7748280" y="3141360"/>
            <a:ext cx="4381200" cy="3303720"/>
          </a:xfrm>
          <a:prstGeom prst="rect">
            <a:avLst/>
          </a:prstGeom>
          <a:ln w="0">
            <a:noFill/>
          </a:ln>
        </p:spPr>
      </p:pic>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Num" idx="62"/>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3142A0D0-8012-435B-9396-FF08AB1166EA}" type="slidenum">
              <a:rPr b="0" lang="en-US" sz="1200" strike="noStrike" u="none">
                <a:solidFill>
                  <a:schemeClr val="dk1">
                    <a:tint val="75000"/>
                  </a:schemeClr>
                </a:solidFill>
                <a:uFillTx/>
                <a:latin typeface="Arial"/>
              </a:rPr>
              <a:t>51</a:t>
            </a:fld>
            <a:endParaRPr b="0" lang="en-US" sz="1200" strike="noStrike" u="none">
              <a:solidFill>
                <a:srgbClr val="000000"/>
              </a:solidFill>
              <a:uFillTx/>
              <a:latin typeface="Times New Roman"/>
            </a:endParaRPr>
          </a:p>
        </p:txBody>
      </p:sp>
      <p:sp>
        <p:nvSpPr>
          <p:cNvPr id="353"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WrapPanel Demo</a:t>
            </a:r>
            <a:endParaRPr b="0" lang="en-US" sz="4000" strike="noStrike" u="none">
              <a:solidFill>
                <a:schemeClr val="dk1"/>
              </a:solidFill>
              <a:uFillTx/>
              <a:latin typeface="Arial"/>
            </a:endParaRPr>
          </a:p>
        </p:txBody>
      </p:sp>
      <p:pic>
        <p:nvPicPr>
          <p:cNvPr id="354" name="Picture 9" descr=""/>
          <p:cNvPicPr/>
          <p:nvPr/>
        </p:nvPicPr>
        <p:blipFill>
          <a:blip r:embed="rId1"/>
          <a:stretch/>
        </p:blipFill>
        <p:spPr>
          <a:xfrm>
            <a:off x="8285760" y="2636280"/>
            <a:ext cx="3831480" cy="3754440"/>
          </a:xfrm>
          <a:prstGeom prst="rect">
            <a:avLst/>
          </a:prstGeom>
          <a:ln w="0">
            <a:noFill/>
          </a:ln>
        </p:spPr>
      </p:pic>
      <p:sp>
        <p:nvSpPr>
          <p:cNvPr id="355" name="TextBox 11"/>
          <p:cNvSpPr/>
          <p:nvPr/>
        </p:nvSpPr>
        <p:spPr>
          <a:xfrm>
            <a:off x="51840" y="2636280"/>
            <a:ext cx="8099280" cy="3977640"/>
          </a:xfrm>
          <a:prstGeom prst="rect">
            <a:avLst/>
          </a:prstGeom>
          <a:noFill/>
          <a:ln w="19050">
            <a:solidFill>
              <a:srgbClr val="92d050"/>
            </a:solidFill>
            <a:round/>
          </a:ln>
        </p:spPr>
        <p:style>
          <a:lnRef idx="0"/>
          <a:fillRef idx="0"/>
          <a:effectRef idx="0"/>
          <a:fontRef idx="minor"/>
        </p:style>
        <p:txBody>
          <a:bodyPr lIns="90000" rIns="90000" tIns="45000" bIns="45000" anchor="t">
            <a:spAutoFit/>
          </a:bodyPr>
          <a:p>
            <a:pPr defTabSz="914400">
              <a:lnSpc>
                <a:spcPct val="100000"/>
              </a:lnSpc>
            </a:pPr>
            <a:r>
              <a:rPr b="0" lang="en-US" sz="1700" strike="noStrike" u="none">
                <a:solidFill>
                  <a:srgbClr val="a31515"/>
                </a:solidFill>
                <a:uFillTx/>
                <a:latin typeface="Consolas"/>
              </a:rPr>
              <a:t>Grid</a:t>
            </a:r>
            <a:r>
              <a:rPr b="0" lang="en-US" sz="1700" strike="noStrike" u="none">
                <a:solidFill>
                  <a:srgbClr val="0000ff"/>
                </a:solidFill>
                <a:uFillTx/>
                <a:latin typeface="Consolas"/>
              </a:rPr>
              <a:t>&gt;</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ff"/>
                </a:solidFill>
                <a:uFillTx/>
                <a:latin typeface="Consolas"/>
              </a:rPr>
              <a:t>&lt;</a:t>
            </a:r>
            <a:r>
              <a:rPr b="0" lang="en-US" sz="1700" strike="noStrike" u="none">
                <a:solidFill>
                  <a:srgbClr val="a31515"/>
                </a:solidFill>
                <a:uFillTx/>
                <a:latin typeface="Consolas"/>
              </a:rPr>
              <a:t>WrapPanel</a:t>
            </a:r>
            <a:r>
              <a:rPr b="0" lang="en-US" sz="1700" strike="noStrike" u="none">
                <a:solidFill>
                  <a:srgbClr val="ff0000"/>
                </a:solidFill>
                <a:uFillTx/>
                <a:latin typeface="Consolas"/>
              </a:rPr>
              <a:t> Background</a:t>
            </a:r>
            <a:r>
              <a:rPr b="0" lang="en-US" sz="1700" strike="noStrike" u="none">
                <a:solidFill>
                  <a:srgbClr val="0000ff"/>
                </a:solidFill>
                <a:uFillTx/>
                <a:latin typeface="Consolas"/>
              </a:rPr>
              <a:t>="LightBlue"</a:t>
            </a:r>
            <a:r>
              <a:rPr b="0" lang="en-US" sz="1700" strike="noStrike" u="none">
                <a:solidFill>
                  <a:srgbClr val="000000"/>
                </a:solidFill>
                <a:uFillTx/>
                <a:latin typeface="Consolas"/>
              </a:rPr>
              <a:t> </a:t>
            </a:r>
            <a:r>
              <a:rPr b="0" lang="en-US" sz="1700" strike="noStrike" u="none">
                <a:solidFill>
                  <a:srgbClr val="ff0000"/>
                </a:solidFill>
                <a:uFillTx/>
                <a:latin typeface="Consolas"/>
              </a:rPr>
              <a:t> Orientation</a:t>
            </a:r>
            <a:r>
              <a:rPr b="0" lang="en-US" sz="1700" strike="noStrike" u="none">
                <a:solidFill>
                  <a:srgbClr val="0000ff"/>
                </a:solidFill>
                <a:uFillTx/>
                <a:latin typeface="Consolas"/>
              </a:rPr>
              <a:t> ="Vertical"&gt;</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ff"/>
                </a:solidFill>
                <a:uFillTx/>
                <a:latin typeface="Consolas"/>
              </a:rPr>
              <a:t>&lt;</a:t>
            </a:r>
            <a:r>
              <a:rPr b="0" lang="en-US" sz="1700" strike="noStrike" u="none">
                <a:solidFill>
                  <a:srgbClr val="a31515"/>
                </a:solidFill>
                <a:uFillTx/>
                <a:latin typeface="Consolas"/>
              </a:rPr>
              <a:t>Label</a:t>
            </a:r>
            <a:r>
              <a:rPr b="0" lang="en-US" sz="1700" strike="noStrike" u="none">
                <a:solidFill>
                  <a:srgbClr val="ff0000"/>
                </a:solidFill>
                <a:uFillTx/>
                <a:latin typeface="Consolas"/>
              </a:rPr>
              <a:t> Name</a:t>
            </a:r>
            <a:r>
              <a:rPr b="0" lang="en-US" sz="1700" strike="noStrike" u="none">
                <a:solidFill>
                  <a:srgbClr val="0000ff"/>
                </a:solidFill>
                <a:uFillTx/>
                <a:latin typeface="Consolas"/>
              </a:rPr>
              <a:t>="lblInstruction"</a:t>
            </a:r>
            <a:r>
              <a:rPr b="0" lang="en-US" sz="1700" strike="noStrike" u="none">
                <a:solidFill>
                  <a:srgbClr val="000000"/>
                </a:solidFill>
                <a:uFillTx/>
                <a:latin typeface="Consolas"/>
              </a:rPr>
              <a:t> </a:t>
            </a:r>
            <a:r>
              <a:rPr b="0" lang="en-US" sz="1700" strike="noStrike" u="none">
                <a:solidFill>
                  <a:srgbClr val="ff0000"/>
                </a:solidFill>
                <a:uFillTx/>
                <a:latin typeface="Consolas"/>
              </a:rPr>
              <a:t>Width</a:t>
            </a:r>
            <a:r>
              <a:rPr b="0" lang="en-US" sz="1700" strike="noStrike" u="none">
                <a:solidFill>
                  <a:srgbClr val="0000ff"/>
                </a:solidFill>
                <a:uFillTx/>
                <a:latin typeface="Consolas"/>
              </a:rPr>
              <a:t>="328"</a:t>
            </a:r>
            <a:r>
              <a:rPr b="0" lang="en-US" sz="1700" strike="noStrike" u="none">
                <a:solidFill>
                  <a:srgbClr val="ff0000"/>
                </a:solidFill>
                <a:uFillTx/>
                <a:latin typeface="Consolas"/>
              </a:rPr>
              <a:t> Height</a:t>
            </a:r>
            <a:r>
              <a:rPr b="0" lang="en-US" sz="1700" strike="noStrike" u="none">
                <a:solidFill>
                  <a:srgbClr val="0000ff"/>
                </a:solidFill>
                <a:uFillTx/>
                <a:latin typeface="Consolas"/>
              </a:rPr>
              <a:t>="27"</a:t>
            </a:r>
            <a:endParaRPr b="0" lang="en-US" sz="1700" strike="noStrike" u="none">
              <a:solidFill>
                <a:srgbClr val="000000"/>
              </a:solidFill>
              <a:uFillTx/>
              <a:latin typeface="Arial"/>
            </a:endParaRPr>
          </a:p>
          <a:p>
            <a:pPr defTabSz="914400">
              <a:lnSpc>
                <a:spcPct val="100000"/>
              </a:lnSpc>
            </a:pPr>
            <a:r>
              <a:rPr b="0" lang="en-US" sz="1700" strike="noStrike" u="none">
                <a:solidFill>
                  <a:srgbClr val="0000ff"/>
                </a:solidFill>
                <a:uFillTx/>
                <a:latin typeface="Consolas"/>
              </a:rPr>
              <a:t>         </a:t>
            </a:r>
            <a:r>
              <a:rPr b="0" lang="en-US" sz="1700" strike="noStrike" u="none">
                <a:solidFill>
                  <a:srgbClr val="ff0000"/>
                </a:solidFill>
                <a:uFillTx/>
                <a:latin typeface="Consolas"/>
              </a:rPr>
              <a:t> </a:t>
            </a:r>
            <a:r>
              <a:rPr b="0" lang="en-US" sz="1700" strike="noStrike" u="none">
                <a:solidFill>
                  <a:srgbClr val="ff0000"/>
                </a:solidFill>
                <a:uFillTx/>
                <a:latin typeface="Consolas"/>
              </a:rPr>
              <a:t>FontSize</a:t>
            </a:r>
            <a:r>
              <a:rPr b="0" lang="en-US" sz="1700" strike="noStrike" u="none">
                <a:solidFill>
                  <a:srgbClr val="0000ff"/>
                </a:solidFill>
                <a:uFillTx/>
                <a:latin typeface="Consolas"/>
              </a:rPr>
              <a:t>="15"</a:t>
            </a:r>
            <a:r>
              <a:rPr b="0" lang="en-US" sz="1700" strike="noStrike" u="none">
                <a:solidFill>
                  <a:srgbClr val="ff0000"/>
                </a:solidFill>
                <a:uFillTx/>
                <a:latin typeface="Consolas"/>
              </a:rPr>
              <a:t> Content</a:t>
            </a:r>
            <a:r>
              <a:rPr b="0" lang="en-US" sz="1700" strike="noStrike" u="none">
                <a:solidFill>
                  <a:srgbClr val="0000ff"/>
                </a:solidFill>
                <a:uFillTx/>
                <a:latin typeface="Consolas"/>
              </a:rPr>
              <a:t>="Enter Car Information"/&gt;</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ff"/>
                </a:solidFill>
                <a:uFillTx/>
                <a:latin typeface="Consolas"/>
              </a:rPr>
              <a:t>&lt;</a:t>
            </a:r>
            <a:r>
              <a:rPr b="0" lang="en-US" sz="1700" strike="noStrike" u="none">
                <a:solidFill>
                  <a:srgbClr val="a31515"/>
                </a:solidFill>
                <a:uFillTx/>
                <a:latin typeface="Consolas"/>
              </a:rPr>
              <a:t>Label</a:t>
            </a:r>
            <a:r>
              <a:rPr b="0" lang="en-US" sz="1700" strike="noStrike" u="none">
                <a:solidFill>
                  <a:srgbClr val="ff0000"/>
                </a:solidFill>
                <a:uFillTx/>
                <a:latin typeface="Consolas"/>
              </a:rPr>
              <a:t> Name</a:t>
            </a:r>
            <a:r>
              <a:rPr b="0" lang="en-US" sz="1700" strike="noStrike" u="none">
                <a:solidFill>
                  <a:srgbClr val="0000ff"/>
                </a:solidFill>
                <a:uFillTx/>
                <a:latin typeface="Consolas"/>
              </a:rPr>
              <a:t>="lblCarName"</a:t>
            </a:r>
            <a:r>
              <a:rPr b="0" lang="en-US" sz="1700" strike="noStrike" u="none">
                <a:solidFill>
                  <a:srgbClr val="ff0000"/>
                </a:solidFill>
                <a:uFillTx/>
                <a:latin typeface="Consolas"/>
              </a:rPr>
              <a:t> Content</a:t>
            </a:r>
            <a:r>
              <a:rPr b="0" lang="en-US" sz="1700" strike="noStrike" u="none">
                <a:solidFill>
                  <a:srgbClr val="0000ff"/>
                </a:solidFill>
                <a:uFillTx/>
                <a:latin typeface="Consolas"/>
              </a:rPr>
              <a:t>="Car Name"/&gt;</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ff"/>
                </a:solidFill>
                <a:uFillTx/>
                <a:latin typeface="Consolas"/>
              </a:rPr>
              <a:t>&lt;</a:t>
            </a:r>
            <a:r>
              <a:rPr b="0" lang="en-US" sz="1700" strike="noStrike" u="none">
                <a:solidFill>
                  <a:srgbClr val="a31515"/>
                </a:solidFill>
                <a:uFillTx/>
                <a:latin typeface="Consolas"/>
              </a:rPr>
              <a:t>TextBox</a:t>
            </a:r>
            <a:r>
              <a:rPr b="0" lang="en-US" sz="1700" strike="noStrike" u="none">
                <a:solidFill>
                  <a:srgbClr val="ff0000"/>
                </a:solidFill>
                <a:uFillTx/>
                <a:latin typeface="Consolas"/>
              </a:rPr>
              <a:t> Name</a:t>
            </a:r>
            <a:r>
              <a:rPr b="0" lang="en-US" sz="1700" strike="noStrike" u="none">
                <a:solidFill>
                  <a:srgbClr val="0000ff"/>
                </a:solidFill>
                <a:uFillTx/>
                <a:latin typeface="Consolas"/>
              </a:rPr>
              <a:t>="txtCarName"</a:t>
            </a:r>
            <a:r>
              <a:rPr b="0" lang="en-US" sz="1700" strike="noStrike" u="none">
                <a:solidFill>
                  <a:srgbClr val="ff0000"/>
                </a:solidFill>
                <a:uFillTx/>
                <a:latin typeface="Consolas"/>
              </a:rPr>
              <a:t> Width</a:t>
            </a:r>
            <a:r>
              <a:rPr b="0" lang="en-US" sz="1700" strike="noStrike" u="none">
                <a:solidFill>
                  <a:srgbClr val="0000ff"/>
                </a:solidFill>
                <a:uFillTx/>
                <a:latin typeface="Consolas"/>
              </a:rPr>
              <a:t>="193"</a:t>
            </a:r>
            <a:r>
              <a:rPr b="0" lang="en-US" sz="1700" strike="noStrike" u="none">
                <a:solidFill>
                  <a:srgbClr val="ff0000"/>
                </a:solidFill>
                <a:uFillTx/>
                <a:latin typeface="Consolas"/>
              </a:rPr>
              <a:t> Height</a:t>
            </a:r>
            <a:r>
              <a:rPr b="0" lang="en-US" sz="1700" strike="noStrike" u="none">
                <a:solidFill>
                  <a:srgbClr val="0000ff"/>
                </a:solidFill>
                <a:uFillTx/>
                <a:latin typeface="Consolas"/>
              </a:rPr>
              <a:t>="25"/&gt;</a:t>
            </a:r>
            <a:r>
              <a:rPr b="0" lang="en-US" sz="1700" strike="noStrike" u="none">
                <a:solidFill>
                  <a:srgbClr val="000000"/>
                </a:solidFill>
                <a:uFillTx/>
                <a:latin typeface="Consolas"/>
              </a:rPr>
              <a:t>           </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ff"/>
                </a:solidFill>
                <a:uFillTx/>
                <a:latin typeface="Consolas"/>
              </a:rPr>
              <a:t>&lt;</a:t>
            </a:r>
            <a:r>
              <a:rPr b="0" lang="en-US" sz="1700" strike="noStrike" u="none">
                <a:solidFill>
                  <a:srgbClr val="a31515"/>
                </a:solidFill>
                <a:uFillTx/>
                <a:latin typeface="Consolas"/>
              </a:rPr>
              <a:t>Label</a:t>
            </a:r>
            <a:r>
              <a:rPr b="0" lang="en-US" sz="1700" strike="noStrike" u="none">
                <a:solidFill>
                  <a:srgbClr val="ff0000"/>
                </a:solidFill>
                <a:uFillTx/>
                <a:latin typeface="Consolas"/>
              </a:rPr>
              <a:t> Name</a:t>
            </a:r>
            <a:r>
              <a:rPr b="0" lang="en-US" sz="1700" strike="noStrike" u="none">
                <a:solidFill>
                  <a:srgbClr val="0000ff"/>
                </a:solidFill>
                <a:uFillTx/>
                <a:latin typeface="Consolas"/>
              </a:rPr>
              <a:t>="lblColor"</a:t>
            </a:r>
            <a:r>
              <a:rPr b="0" lang="en-US" sz="1700" strike="noStrike" u="none">
                <a:solidFill>
                  <a:srgbClr val="ff0000"/>
                </a:solidFill>
                <a:uFillTx/>
                <a:latin typeface="Consolas"/>
              </a:rPr>
              <a:t> Content</a:t>
            </a:r>
            <a:r>
              <a:rPr b="0" lang="en-US" sz="1700" strike="noStrike" u="none">
                <a:solidFill>
                  <a:srgbClr val="0000ff"/>
                </a:solidFill>
                <a:uFillTx/>
                <a:latin typeface="Consolas"/>
              </a:rPr>
              <a:t>="Color"/&gt;</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ff"/>
                </a:solidFill>
                <a:uFillTx/>
                <a:latin typeface="Consolas"/>
              </a:rPr>
              <a:t>&lt;</a:t>
            </a:r>
            <a:r>
              <a:rPr b="0" lang="en-US" sz="1700" strike="noStrike" u="none">
                <a:solidFill>
                  <a:srgbClr val="a31515"/>
                </a:solidFill>
                <a:uFillTx/>
                <a:latin typeface="Consolas"/>
              </a:rPr>
              <a:t>TextBox</a:t>
            </a:r>
            <a:r>
              <a:rPr b="0" lang="en-US" sz="1700" strike="noStrike" u="none">
                <a:solidFill>
                  <a:srgbClr val="ff0000"/>
                </a:solidFill>
                <a:uFillTx/>
                <a:latin typeface="Consolas"/>
              </a:rPr>
              <a:t> Name</a:t>
            </a:r>
            <a:r>
              <a:rPr b="0" lang="en-US" sz="1700" strike="noStrike" u="none">
                <a:solidFill>
                  <a:srgbClr val="0000ff"/>
                </a:solidFill>
                <a:uFillTx/>
                <a:latin typeface="Consolas"/>
              </a:rPr>
              <a:t>="txtColor"</a:t>
            </a:r>
            <a:r>
              <a:rPr b="0" lang="en-US" sz="1700" strike="noStrike" u="none">
                <a:solidFill>
                  <a:srgbClr val="ff0000"/>
                </a:solidFill>
                <a:uFillTx/>
                <a:latin typeface="Consolas"/>
              </a:rPr>
              <a:t> Width</a:t>
            </a:r>
            <a:r>
              <a:rPr b="0" lang="en-US" sz="1700" strike="noStrike" u="none">
                <a:solidFill>
                  <a:srgbClr val="0000ff"/>
                </a:solidFill>
                <a:uFillTx/>
                <a:latin typeface="Consolas"/>
              </a:rPr>
              <a:t>="193"</a:t>
            </a:r>
            <a:r>
              <a:rPr b="0" lang="en-US" sz="1700" strike="noStrike" u="none">
                <a:solidFill>
                  <a:srgbClr val="ff0000"/>
                </a:solidFill>
                <a:uFillTx/>
                <a:latin typeface="Consolas"/>
              </a:rPr>
              <a:t> Height</a:t>
            </a:r>
            <a:r>
              <a:rPr b="0" lang="en-US" sz="1700" strike="noStrike" u="none">
                <a:solidFill>
                  <a:srgbClr val="0000ff"/>
                </a:solidFill>
                <a:uFillTx/>
                <a:latin typeface="Consolas"/>
              </a:rPr>
              <a:t>="25"/&gt;</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ff"/>
                </a:solidFill>
                <a:uFillTx/>
                <a:latin typeface="Consolas"/>
              </a:rPr>
              <a:t>&lt;</a:t>
            </a:r>
            <a:r>
              <a:rPr b="0" lang="en-US" sz="1700" strike="noStrike" u="none">
                <a:solidFill>
                  <a:srgbClr val="a31515"/>
                </a:solidFill>
                <a:uFillTx/>
                <a:latin typeface="Consolas"/>
              </a:rPr>
              <a:t>Label</a:t>
            </a:r>
            <a:r>
              <a:rPr b="0" lang="en-US" sz="1700" strike="noStrike" u="none">
                <a:solidFill>
                  <a:srgbClr val="ff0000"/>
                </a:solidFill>
                <a:uFillTx/>
                <a:latin typeface="Consolas"/>
              </a:rPr>
              <a:t> Name</a:t>
            </a:r>
            <a:r>
              <a:rPr b="0" lang="en-US" sz="1700" strike="noStrike" u="none">
                <a:solidFill>
                  <a:srgbClr val="0000ff"/>
                </a:solidFill>
                <a:uFillTx/>
                <a:latin typeface="Consolas"/>
              </a:rPr>
              <a:t>="lblBrand"</a:t>
            </a:r>
            <a:r>
              <a:rPr b="0" lang="en-US" sz="1700" strike="noStrike" u="none">
                <a:solidFill>
                  <a:srgbClr val="ff0000"/>
                </a:solidFill>
                <a:uFillTx/>
                <a:latin typeface="Consolas"/>
              </a:rPr>
              <a:t> Content</a:t>
            </a:r>
            <a:r>
              <a:rPr b="0" lang="en-US" sz="1700" strike="noStrike" u="none">
                <a:solidFill>
                  <a:srgbClr val="0000ff"/>
                </a:solidFill>
                <a:uFillTx/>
                <a:latin typeface="Consolas"/>
              </a:rPr>
              <a:t>="Brand"/&gt;</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ff"/>
                </a:solidFill>
                <a:uFillTx/>
                <a:latin typeface="Consolas"/>
              </a:rPr>
              <a:t>&lt;</a:t>
            </a:r>
            <a:r>
              <a:rPr b="0" lang="en-US" sz="1700" strike="noStrike" u="none">
                <a:solidFill>
                  <a:srgbClr val="a31515"/>
                </a:solidFill>
                <a:uFillTx/>
                <a:latin typeface="Consolas"/>
              </a:rPr>
              <a:t>TextBox</a:t>
            </a:r>
            <a:r>
              <a:rPr b="0" lang="en-US" sz="1700" strike="noStrike" u="none">
                <a:solidFill>
                  <a:srgbClr val="ff0000"/>
                </a:solidFill>
                <a:uFillTx/>
                <a:latin typeface="Consolas"/>
              </a:rPr>
              <a:t> Name</a:t>
            </a:r>
            <a:r>
              <a:rPr b="0" lang="en-US" sz="1700" strike="noStrike" u="none">
                <a:solidFill>
                  <a:srgbClr val="0000ff"/>
                </a:solidFill>
                <a:uFillTx/>
                <a:latin typeface="Consolas"/>
              </a:rPr>
              <a:t>="txtBrand"</a:t>
            </a:r>
            <a:r>
              <a:rPr b="0" lang="en-US" sz="1700" strike="noStrike" u="none">
                <a:solidFill>
                  <a:srgbClr val="ff0000"/>
                </a:solidFill>
                <a:uFillTx/>
                <a:latin typeface="Consolas"/>
              </a:rPr>
              <a:t> Width</a:t>
            </a:r>
            <a:r>
              <a:rPr b="0" lang="en-US" sz="1700" strike="noStrike" u="none">
                <a:solidFill>
                  <a:srgbClr val="0000ff"/>
                </a:solidFill>
                <a:uFillTx/>
                <a:latin typeface="Consolas"/>
              </a:rPr>
              <a:t>="193"</a:t>
            </a:r>
            <a:r>
              <a:rPr b="0" lang="en-US" sz="1700" strike="noStrike" u="none">
                <a:solidFill>
                  <a:srgbClr val="ff0000"/>
                </a:solidFill>
                <a:uFillTx/>
                <a:latin typeface="Consolas"/>
              </a:rPr>
              <a:t> Height</a:t>
            </a:r>
            <a:r>
              <a:rPr b="0" lang="en-US" sz="1700" strike="noStrike" u="none">
                <a:solidFill>
                  <a:srgbClr val="0000ff"/>
                </a:solidFill>
                <a:uFillTx/>
                <a:latin typeface="Consolas"/>
              </a:rPr>
              <a:t>="25"/&gt;</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ff"/>
                </a:solidFill>
                <a:uFillTx/>
                <a:latin typeface="Consolas"/>
              </a:rPr>
              <a:t>&lt;</a:t>
            </a:r>
            <a:r>
              <a:rPr b="0" lang="en-US" sz="1700" strike="noStrike" u="none">
                <a:solidFill>
                  <a:srgbClr val="a31515"/>
                </a:solidFill>
                <a:uFillTx/>
                <a:latin typeface="Consolas"/>
              </a:rPr>
              <a:t>Button</a:t>
            </a:r>
            <a:r>
              <a:rPr b="0" lang="en-US" sz="1700" strike="noStrike" u="none">
                <a:solidFill>
                  <a:srgbClr val="ff0000"/>
                </a:solidFill>
                <a:uFillTx/>
                <a:latin typeface="Consolas"/>
              </a:rPr>
              <a:t> Name</a:t>
            </a:r>
            <a:r>
              <a:rPr b="0" lang="en-US" sz="1700" strike="noStrike" u="none">
                <a:solidFill>
                  <a:srgbClr val="0000ff"/>
                </a:solidFill>
                <a:uFillTx/>
                <a:latin typeface="Consolas"/>
              </a:rPr>
              <a:t>="btnDisplay"</a:t>
            </a:r>
            <a:r>
              <a:rPr b="0" lang="en-US" sz="1700" strike="noStrike" u="none">
                <a:solidFill>
                  <a:srgbClr val="ff0000"/>
                </a:solidFill>
                <a:uFillTx/>
                <a:latin typeface="Consolas"/>
              </a:rPr>
              <a:t> Width</a:t>
            </a:r>
            <a:r>
              <a:rPr b="0" lang="en-US" sz="1700" strike="noStrike" u="none">
                <a:solidFill>
                  <a:srgbClr val="0000ff"/>
                </a:solidFill>
                <a:uFillTx/>
                <a:latin typeface="Consolas"/>
              </a:rPr>
              <a:t>="80"</a:t>
            </a:r>
            <a:r>
              <a:rPr b="0" lang="en-US" sz="1700" strike="noStrike" u="none">
                <a:solidFill>
                  <a:srgbClr val="ff0000"/>
                </a:solidFill>
                <a:uFillTx/>
                <a:latin typeface="Consolas"/>
              </a:rPr>
              <a:t> </a:t>
            </a:r>
            <a:endParaRPr b="0" lang="en-US" sz="1700" strike="noStrike" u="none">
              <a:solidFill>
                <a:srgbClr val="000000"/>
              </a:solidFill>
              <a:uFillTx/>
              <a:latin typeface="Arial"/>
            </a:endParaRPr>
          </a:p>
          <a:p>
            <a:pPr defTabSz="914400">
              <a:lnSpc>
                <a:spcPct val="100000"/>
              </a:lnSpc>
            </a:pPr>
            <a:r>
              <a:rPr b="0" lang="en-US" sz="1700" strike="noStrike" u="none">
                <a:solidFill>
                  <a:srgbClr val="ff0000"/>
                </a:solidFill>
                <a:uFillTx/>
                <a:latin typeface="Consolas"/>
              </a:rPr>
              <a:t>          </a:t>
            </a:r>
            <a:r>
              <a:rPr b="0" lang="en-US" sz="1700" strike="noStrike" u="none">
                <a:solidFill>
                  <a:srgbClr val="ff0000"/>
                </a:solidFill>
                <a:uFillTx/>
                <a:latin typeface="Consolas"/>
              </a:rPr>
              <a:t>Margin</a:t>
            </a:r>
            <a:r>
              <a:rPr b="0" lang="en-US" sz="1700" strike="noStrike" u="none">
                <a:solidFill>
                  <a:srgbClr val="0000ff"/>
                </a:solidFill>
                <a:uFillTx/>
                <a:latin typeface="Consolas"/>
              </a:rPr>
              <a:t>="0,10,0,0"</a:t>
            </a:r>
            <a:r>
              <a:rPr b="0" lang="en-US" sz="1700" strike="noStrike" u="none">
                <a:solidFill>
                  <a:srgbClr val="ff0000"/>
                </a:solidFill>
                <a:uFillTx/>
                <a:latin typeface="Consolas"/>
              </a:rPr>
              <a:t> Content</a:t>
            </a:r>
            <a:r>
              <a:rPr b="0" lang="en-US" sz="1700" strike="noStrike" u="none">
                <a:solidFill>
                  <a:srgbClr val="0000ff"/>
                </a:solidFill>
                <a:uFillTx/>
                <a:latin typeface="Consolas"/>
              </a:rPr>
              <a:t>="Display"/&gt;</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ff"/>
                </a:solidFill>
                <a:uFillTx/>
                <a:latin typeface="Consolas"/>
              </a:rPr>
              <a:t>&lt;/</a:t>
            </a:r>
            <a:r>
              <a:rPr b="0" lang="en-US" sz="1700" strike="noStrike" u="none">
                <a:solidFill>
                  <a:srgbClr val="a31515"/>
                </a:solidFill>
                <a:uFillTx/>
                <a:latin typeface="Consolas"/>
              </a:rPr>
              <a:t>WrapPanel</a:t>
            </a:r>
            <a:r>
              <a:rPr b="0" lang="en-US" sz="1700" strike="noStrike" u="none">
                <a:solidFill>
                  <a:srgbClr val="0000ff"/>
                </a:solidFill>
                <a:uFillTx/>
                <a:latin typeface="Consolas"/>
              </a:rPr>
              <a:t>&gt;</a:t>
            </a:r>
            <a:endParaRPr b="0" lang="en-US" sz="1700" strike="noStrike" u="none">
              <a:solidFill>
                <a:srgbClr val="000000"/>
              </a:solidFill>
              <a:uFillTx/>
              <a:latin typeface="Arial"/>
            </a:endParaRPr>
          </a:p>
          <a:p>
            <a:pPr defTabSz="914400">
              <a:lnSpc>
                <a:spcPct val="100000"/>
              </a:lnSpc>
            </a:pPr>
            <a:r>
              <a:rPr b="0" lang="en-US" sz="1700" strike="noStrike" u="none">
                <a:solidFill>
                  <a:srgbClr val="0000ff"/>
                </a:solidFill>
                <a:uFillTx/>
                <a:latin typeface="Consolas"/>
              </a:rPr>
              <a:t>&lt;/</a:t>
            </a:r>
            <a:r>
              <a:rPr b="0" lang="en-US" sz="1700" strike="noStrike" u="none">
                <a:solidFill>
                  <a:srgbClr val="a31515"/>
                </a:solidFill>
                <a:uFillTx/>
                <a:latin typeface="Consolas"/>
              </a:rPr>
              <a:t>Grid</a:t>
            </a:r>
            <a:r>
              <a:rPr b="0" lang="en-US" sz="1700" strike="noStrike" u="none">
                <a:solidFill>
                  <a:srgbClr val="0000ff"/>
                </a:solidFill>
                <a:uFillTx/>
                <a:latin typeface="Consolas"/>
              </a:rPr>
              <a:t>&gt;&lt;</a:t>
            </a:r>
            <a:endParaRPr b="0" lang="en-US" sz="1700" strike="noStrike" u="none">
              <a:solidFill>
                <a:srgbClr val="000000"/>
              </a:solidFill>
              <a:uFillTx/>
              <a:latin typeface="Arial"/>
            </a:endParaRPr>
          </a:p>
        </p:txBody>
      </p:sp>
      <p:sp>
        <p:nvSpPr>
          <p:cNvPr id="356" name="TextBox 7"/>
          <p:cNvSpPr/>
          <p:nvPr/>
        </p:nvSpPr>
        <p:spPr>
          <a:xfrm>
            <a:off x="-96120" y="1427760"/>
            <a:ext cx="12287880" cy="114048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300"/>
              </a:spcBef>
              <a:spcAft>
                <a:spcPts val="300"/>
              </a:spcAft>
              <a:buClr>
                <a:srgbClr val="973735"/>
              </a:buClr>
              <a:buSzPct val="50000"/>
              <a:buFont typeface="Wingdings" charset="2"/>
              <a:buChar char=""/>
              <a:tabLst>
                <a:tab algn="l" pos="241200"/>
              </a:tabLst>
            </a:pPr>
            <a:r>
              <a:rPr b="0" lang="en-US" sz="2300" strike="noStrike" u="none">
                <a:solidFill>
                  <a:srgbClr val="111111"/>
                </a:solidFill>
                <a:uFillTx/>
                <a:latin typeface="Arial"/>
              </a:rPr>
              <a:t>Positions child elements in sequential position from left to right, breaking content to the next line at the edge of the containing box. Subsequent ordering happens sequentially from top to bottom or from right to left, depending on the value of the Orientation property</a:t>
            </a:r>
            <a:endParaRPr b="0" lang="en-US" sz="2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sldNum" idx="63"/>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99AA5182-65C6-4628-84D1-17C4A65B20AA}" type="slidenum">
              <a:rPr b="0" lang="en-US" sz="1200" strike="noStrike" u="none">
                <a:solidFill>
                  <a:schemeClr val="dk1">
                    <a:tint val="75000"/>
                  </a:schemeClr>
                </a:solidFill>
                <a:uFillTx/>
                <a:latin typeface="Arial"/>
              </a:rPr>
              <a:t>51</a:t>
            </a:fld>
            <a:endParaRPr b="0" lang="en-US" sz="1200" strike="noStrike" u="none">
              <a:solidFill>
                <a:srgbClr val="000000"/>
              </a:solidFill>
              <a:uFillTx/>
              <a:latin typeface="Times New Roman"/>
            </a:endParaRPr>
          </a:p>
        </p:txBody>
      </p:sp>
      <p:sp>
        <p:nvSpPr>
          <p:cNvPr id="358"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StackPanel Demo</a:t>
            </a:r>
            <a:endParaRPr b="0" lang="en-US" sz="4000" strike="noStrike" u="none">
              <a:solidFill>
                <a:schemeClr val="dk1"/>
              </a:solidFill>
              <a:uFillTx/>
              <a:latin typeface="Arial"/>
            </a:endParaRPr>
          </a:p>
        </p:txBody>
      </p:sp>
      <p:sp>
        <p:nvSpPr>
          <p:cNvPr id="359" name="TextBox 11"/>
          <p:cNvSpPr/>
          <p:nvPr/>
        </p:nvSpPr>
        <p:spPr>
          <a:xfrm>
            <a:off x="111960" y="2623320"/>
            <a:ext cx="7179840" cy="3501720"/>
          </a:xfrm>
          <a:prstGeom prst="rect">
            <a:avLst/>
          </a:prstGeom>
          <a:noFill/>
          <a:ln w="19050">
            <a:solidFill>
              <a:srgbClr val="92d050"/>
            </a:solidFill>
            <a:round/>
          </a:ln>
        </p:spPr>
        <p:style>
          <a:lnRef idx="0"/>
          <a:fillRef idx="0"/>
          <a:effectRef idx="0"/>
          <a:fontRef idx="minor"/>
        </p:style>
        <p:txBody>
          <a:bodyPr lIns="90000" rIns="90000" tIns="45000" bIns="45000" anchor="t">
            <a:spAutoFit/>
          </a:bodyPr>
          <a:p>
            <a:pPr defTabSz="914400">
              <a:lnSpc>
                <a:spcPct val="100000"/>
              </a:lnSpc>
            </a:pPr>
            <a:r>
              <a:rPr b="0" lang="en-US" sz="1600" strike="noStrike" u="none">
                <a:solidFill>
                  <a:srgbClr val="0000ff"/>
                </a:solidFill>
                <a:uFillTx/>
                <a:latin typeface="Consolas"/>
              </a:rPr>
              <a:t>&lt;</a:t>
            </a:r>
            <a:r>
              <a:rPr b="0" lang="en-US" sz="1600" strike="noStrike" u="none">
                <a:solidFill>
                  <a:srgbClr val="a31515"/>
                </a:solidFill>
                <a:uFillTx/>
                <a:latin typeface="Consolas"/>
              </a:rPr>
              <a:t>Grid</a:t>
            </a:r>
            <a:r>
              <a:rPr b="0" lang="en-US" sz="1600" strike="noStrike" u="none">
                <a:solidFill>
                  <a:srgbClr val="0000ff"/>
                </a:solidFill>
                <a:uFillTx/>
                <a:latin typeface="Consolas"/>
              </a:rPr>
              <a:t>&gt;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StackPanel</a:t>
            </a:r>
            <a:r>
              <a:rPr b="0" lang="en-US" sz="1600" strike="noStrike" u="none">
                <a:solidFill>
                  <a:srgbClr val="ff0000"/>
                </a:solidFill>
                <a:uFillTx/>
                <a:latin typeface="Consolas"/>
              </a:rPr>
              <a:t> Background</a:t>
            </a:r>
            <a:r>
              <a:rPr b="0" lang="en-US" sz="1600" strike="noStrike" u="none">
                <a:solidFill>
                  <a:srgbClr val="0000ff"/>
                </a:solidFill>
                <a:uFillTx/>
                <a:latin typeface="Consolas"/>
              </a:rPr>
              <a:t>="LightBlue“ </a:t>
            </a:r>
            <a:r>
              <a:rPr b="0" lang="en-US" sz="1600" strike="noStrike" u="none">
                <a:solidFill>
                  <a:srgbClr val="ff0000"/>
                </a:solidFill>
                <a:uFillTx/>
                <a:latin typeface="Consolas"/>
              </a:rPr>
              <a:t>Orientation</a:t>
            </a:r>
            <a:r>
              <a:rPr b="0" lang="en-US" sz="1600" strike="noStrike" u="none">
                <a:solidFill>
                  <a:srgbClr val="0000ff"/>
                </a:solidFill>
                <a:uFillTx/>
                <a:latin typeface="Consolas"/>
              </a:rPr>
              <a:t> ="Vertical"&gt;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Label</a:t>
            </a:r>
            <a:r>
              <a:rPr b="0" lang="en-US" sz="1600" strike="noStrike" u="none">
                <a:solidFill>
                  <a:srgbClr val="ff0000"/>
                </a:solidFill>
                <a:uFillTx/>
                <a:latin typeface="Consolas"/>
              </a:rPr>
              <a:t> Name</a:t>
            </a:r>
            <a:r>
              <a:rPr b="0" lang="en-US" sz="1600" strike="noStrike" u="none">
                <a:solidFill>
                  <a:srgbClr val="0000ff"/>
                </a:solidFill>
                <a:uFillTx/>
                <a:latin typeface="Consolas"/>
              </a:rPr>
              <a:t>="lblInstruction"</a:t>
            </a:r>
            <a:endParaRPr b="0" lang="en-US" sz="1600" strike="noStrike" u="none">
              <a:solidFill>
                <a:srgbClr val="000000"/>
              </a:solidFill>
              <a:uFillTx/>
              <a:latin typeface="Arial"/>
            </a:endParaRPr>
          </a:p>
          <a:p>
            <a:pPr defTabSz="914400">
              <a:lnSpc>
                <a:spcPct val="100000"/>
              </a:lnSpc>
            </a:pPr>
            <a:r>
              <a:rPr b="0" lang="fr-FR" sz="1600" strike="noStrike" u="none">
                <a:solidFill>
                  <a:srgbClr val="000000"/>
                </a:solidFill>
                <a:uFillTx/>
                <a:latin typeface="Consolas"/>
              </a:rPr>
              <a:t>             </a:t>
            </a:r>
            <a:r>
              <a:rPr b="0" lang="fr-FR" sz="1600" strike="noStrike" u="none">
                <a:solidFill>
                  <a:srgbClr val="ff0000"/>
                </a:solidFill>
                <a:uFillTx/>
                <a:latin typeface="Consolas"/>
              </a:rPr>
              <a:t>FontSize</a:t>
            </a:r>
            <a:r>
              <a:rPr b="0" lang="fr-FR" sz="1600" strike="noStrike" u="none">
                <a:solidFill>
                  <a:srgbClr val="0000ff"/>
                </a:solidFill>
                <a:uFillTx/>
                <a:latin typeface="Consolas"/>
              </a:rPr>
              <a:t>="15"</a:t>
            </a:r>
            <a:r>
              <a:rPr b="0" lang="fr-FR" sz="1600" strike="noStrike" u="none">
                <a:solidFill>
                  <a:srgbClr val="ff0000"/>
                </a:solidFill>
                <a:uFillTx/>
                <a:latin typeface="Consolas"/>
              </a:rPr>
              <a:t> Content</a:t>
            </a:r>
            <a:r>
              <a:rPr b="0" lang="fr-FR" sz="1600" strike="noStrike" u="none">
                <a:solidFill>
                  <a:srgbClr val="0000ff"/>
                </a:solidFill>
                <a:uFillTx/>
                <a:latin typeface="Consolas"/>
              </a:rPr>
              <a:t>="Enter Car Information"/&gt;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Label</a:t>
            </a:r>
            <a:r>
              <a:rPr b="0" lang="en-US" sz="1600" strike="noStrike" u="none">
                <a:solidFill>
                  <a:srgbClr val="ff0000"/>
                </a:solidFill>
                <a:uFillTx/>
                <a:latin typeface="Consolas"/>
              </a:rPr>
              <a:t> Name</a:t>
            </a:r>
            <a:r>
              <a:rPr b="0" lang="en-US" sz="1600" strike="noStrike" u="none">
                <a:solidFill>
                  <a:srgbClr val="0000ff"/>
                </a:solidFill>
                <a:uFillTx/>
                <a:latin typeface="Consolas"/>
              </a:rPr>
              <a:t>="lblCarName"</a:t>
            </a:r>
            <a:r>
              <a:rPr b="0" lang="en-US" sz="1600" strike="noStrike" u="none">
                <a:solidFill>
                  <a:srgbClr val="ff0000"/>
                </a:solidFill>
                <a:uFillTx/>
                <a:latin typeface="Consolas"/>
              </a:rPr>
              <a:t> Content</a:t>
            </a:r>
            <a:r>
              <a:rPr b="0" lang="en-US" sz="1600" strike="noStrike" u="none">
                <a:solidFill>
                  <a:srgbClr val="0000ff"/>
                </a:solidFill>
                <a:uFillTx/>
                <a:latin typeface="Consolas"/>
              </a:rPr>
              <a:t>="Car Name"/&gt;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TextBox</a:t>
            </a:r>
            <a:r>
              <a:rPr b="0" lang="en-US" sz="1600" strike="noStrike" u="none">
                <a:solidFill>
                  <a:srgbClr val="ff0000"/>
                </a:solidFill>
                <a:uFillTx/>
                <a:latin typeface="Consolas"/>
              </a:rPr>
              <a:t> Name</a:t>
            </a:r>
            <a:r>
              <a:rPr b="0" lang="en-US" sz="1600" strike="noStrike" u="none">
                <a:solidFill>
                  <a:srgbClr val="0000ff"/>
                </a:solidFill>
                <a:uFillTx/>
                <a:latin typeface="Consolas"/>
              </a:rPr>
              <a:t>="txtCarName"</a:t>
            </a:r>
            <a:r>
              <a:rPr b="0" lang="en-US" sz="1600" strike="noStrike" u="none">
                <a:solidFill>
                  <a:srgbClr val="000000"/>
                </a:solidFill>
                <a:uFillTx/>
                <a:latin typeface="Consolas"/>
              </a:rPr>
              <a:t> </a:t>
            </a:r>
            <a:r>
              <a:rPr b="0" lang="en-US" sz="1600" strike="noStrike" u="none">
                <a:solidFill>
                  <a:srgbClr val="ff0000"/>
                </a:solidFill>
                <a:uFillTx/>
                <a:latin typeface="Consolas"/>
              </a:rPr>
              <a:t> Height</a:t>
            </a:r>
            <a:r>
              <a:rPr b="0" lang="en-US" sz="1600" strike="noStrike" u="none">
                <a:solidFill>
                  <a:srgbClr val="0000ff"/>
                </a:solidFill>
                <a:uFillTx/>
                <a:latin typeface="Consolas"/>
              </a:rPr>
              <a:t>="25"/&gt;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Label</a:t>
            </a:r>
            <a:r>
              <a:rPr b="0" lang="en-US" sz="1600" strike="noStrike" u="none">
                <a:solidFill>
                  <a:srgbClr val="ff0000"/>
                </a:solidFill>
                <a:uFillTx/>
                <a:latin typeface="Consolas"/>
              </a:rPr>
              <a:t> Name</a:t>
            </a:r>
            <a:r>
              <a:rPr b="0" lang="en-US" sz="1600" strike="noStrike" u="none">
                <a:solidFill>
                  <a:srgbClr val="0000ff"/>
                </a:solidFill>
                <a:uFillTx/>
                <a:latin typeface="Consolas"/>
              </a:rPr>
              <a:t>="lblColor"</a:t>
            </a:r>
            <a:r>
              <a:rPr b="0" lang="en-US" sz="1600" strike="noStrike" u="none">
                <a:solidFill>
                  <a:srgbClr val="ff0000"/>
                </a:solidFill>
                <a:uFillTx/>
                <a:latin typeface="Consolas"/>
              </a:rPr>
              <a:t> Content</a:t>
            </a:r>
            <a:r>
              <a:rPr b="0" lang="en-US" sz="1600" strike="noStrike" u="none">
                <a:solidFill>
                  <a:srgbClr val="0000ff"/>
                </a:solidFill>
                <a:uFillTx/>
                <a:latin typeface="Consolas"/>
              </a:rPr>
              <a:t>="Color"/&gt;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TextBox</a:t>
            </a:r>
            <a:r>
              <a:rPr b="0" lang="en-US" sz="1600" strike="noStrike" u="none">
                <a:solidFill>
                  <a:srgbClr val="ff0000"/>
                </a:solidFill>
                <a:uFillTx/>
                <a:latin typeface="Consolas"/>
              </a:rPr>
              <a:t> Name</a:t>
            </a:r>
            <a:r>
              <a:rPr b="0" lang="en-US" sz="1600" strike="noStrike" u="none">
                <a:solidFill>
                  <a:srgbClr val="0000ff"/>
                </a:solidFill>
                <a:uFillTx/>
                <a:latin typeface="Consolas"/>
              </a:rPr>
              <a:t>="txtColor"</a:t>
            </a:r>
            <a:r>
              <a:rPr b="0" lang="en-US" sz="1600" strike="noStrike" u="none">
                <a:solidFill>
                  <a:srgbClr val="000000"/>
                </a:solidFill>
                <a:uFillTx/>
                <a:latin typeface="Consolas"/>
              </a:rPr>
              <a:t> </a:t>
            </a:r>
            <a:r>
              <a:rPr b="0" lang="en-US" sz="1600" strike="noStrike" u="none">
                <a:solidFill>
                  <a:srgbClr val="ff0000"/>
                </a:solidFill>
                <a:uFillTx/>
                <a:latin typeface="Consolas"/>
              </a:rPr>
              <a:t> Height</a:t>
            </a:r>
            <a:r>
              <a:rPr b="0" lang="en-US" sz="1600" strike="noStrike" u="none">
                <a:solidFill>
                  <a:srgbClr val="0000ff"/>
                </a:solidFill>
                <a:uFillTx/>
                <a:latin typeface="Consolas"/>
              </a:rPr>
              <a:t>="25"/&gt;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Label</a:t>
            </a:r>
            <a:r>
              <a:rPr b="0" lang="en-US" sz="1600" strike="noStrike" u="none">
                <a:solidFill>
                  <a:srgbClr val="ff0000"/>
                </a:solidFill>
                <a:uFillTx/>
                <a:latin typeface="Consolas"/>
              </a:rPr>
              <a:t> Name</a:t>
            </a:r>
            <a:r>
              <a:rPr b="0" lang="en-US" sz="1600" strike="noStrike" u="none">
                <a:solidFill>
                  <a:srgbClr val="0000ff"/>
                </a:solidFill>
                <a:uFillTx/>
                <a:latin typeface="Consolas"/>
              </a:rPr>
              <a:t>="lblBrand"</a:t>
            </a:r>
            <a:r>
              <a:rPr b="0" lang="en-US" sz="1600" strike="noStrike" u="none">
                <a:solidFill>
                  <a:srgbClr val="ff0000"/>
                </a:solidFill>
                <a:uFillTx/>
                <a:latin typeface="Consolas"/>
              </a:rPr>
              <a:t> Content</a:t>
            </a:r>
            <a:r>
              <a:rPr b="0" lang="en-US" sz="1600" strike="noStrike" u="none">
                <a:solidFill>
                  <a:srgbClr val="0000ff"/>
                </a:solidFill>
                <a:uFillTx/>
                <a:latin typeface="Consolas"/>
              </a:rPr>
              <a:t>="Brand"/&gt;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TextBox</a:t>
            </a:r>
            <a:r>
              <a:rPr b="0" lang="en-US" sz="1600" strike="noStrike" u="none">
                <a:solidFill>
                  <a:srgbClr val="ff0000"/>
                </a:solidFill>
                <a:uFillTx/>
                <a:latin typeface="Consolas"/>
              </a:rPr>
              <a:t> Name</a:t>
            </a:r>
            <a:r>
              <a:rPr b="0" lang="en-US" sz="1600" strike="noStrike" u="none">
                <a:solidFill>
                  <a:srgbClr val="0000ff"/>
                </a:solidFill>
                <a:uFillTx/>
                <a:latin typeface="Consolas"/>
              </a:rPr>
              <a:t>="txtBrand"</a:t>
            </a:r>
            <a:r>
              <a:rPr b="0" lang="en-US" sz="1600" strike="noStrike" u="none">
                <a:solidFill>
                  <a:srgbClr val="ff0000"/>
                </a:solidFill>
                <a:uFillTx/>
                <a:latin typeface="Consolas"/>
              </a:rPr>
              <a:t> Height</a:t>
            </a:r>
            <a:r>
              <a:rPr b="0" lang="en-US" sz="1600" strike="noStrike" u="none">
                <a:solidFill>
                  <a:srgbClr val="0000ff"/>
                </a:solidFill>
                <a:uFillTx/>
                <a:latin typeface="Consolas"/>
              </a:rPr>
              <a:t>="25"/&gt;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Button</a:t>
            </a:r>
            <a:r>
              <a:rPr b="0" lang="en-US" sz="1600" strike="noStrike" u="none">
                <a:solidFill>
                  <a:srgbClr val="ff0000"/>
                </a:solidFill>
                <a:uFillTx/>
                <a:latin typeface="Consolas"/>
              </a:rPr>
              <a:t> Name</a:t>
            </a:r>
            <a:r>
              <a:rPr b="0" lang="en-US" sz="1600" strike="noStrike" u="none">
                <a:solidFill>
                  <a:srgbClr val="0000ff"/>
                </a:solidFill>
                <a:uFillTx/>
                <a:latin typeface="Consolas"/>
              </a:rPr>
              <a:t>="btnDisplay"</a:t>
            </a:r>
            <a:r>
              <a:rPr b="0" lang="en-US" sz="1600" strike="noStrike" u="none">
                <a:solidFill>
                  <a:srgbClr val="ff0000"/>
                </a:solidFill>
                <a:uFillTx/>
                <a:latin typeface="Consolas"/>
              </a:rPr>
              <a:t> Width</a:t>
            </a:r>
            <a:r>
              <a:rPr b="0" lang="en-US" sz="1600" strike="noStrike" u="none">
                <a:solidFill>
                  <a:srgbClr val="0000ff"/>
                </a:solidFill>
                <a:uFillTx/>
                <a:latin typeface="Consolas"/>
              </a:rPr>
              <a:t>="80"</a:t>
            </a:r>
            <a:r>
              <a:rPr b="0" lang="en-US" sz="1600" strike="noStrike" u="none">
                <a:solidFill>
                  <a:srgbClr val="000000"/>
                </a:solidFill>
                <a:uFillTx/>
                <a:latin typeface="Consolas"/>
              </a:rPr>
              <a:t> </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ff0000"/>
                </a:solidFill>
                <a:uFillTx/>
                <a:latin typeface="Consolas"/>
              </a:rPr>
              <a:t> </a:t>
            </a:r>
            <a:r>
              <a:rPr b="0" lang="en-US" sz="1600" strike="noStrike" u="none">
                <a:solidFill>
                  <a:srgbClr val="ff0000"/>
                </a:solidFill>
                <a:uFillTx/>
                <a:latin typeface="Consolas"/>
              </a:rPr>
              <a:t>Margin</a:t>
            </a:r>
            <a:r>
              <a:rPr b="0" lang="en-US" sz="1600" strike="noStrike" u="none">
                <a:solidFill>
                  <a:srgbClr val="0000ff"/>
                </a:solidFill>
                <a:uFillTx/>
                <a:latin typeface="Consolas"/>
              </a:rPr>
              <a:t>="0,10,0,0"</a:t>
            </a:r>
            <a:r>
              <a:rPr b="0" lang="en-US" sz="1600" strike="noStrike" u="none">
                <a:solidFill>
                  <a:srgbClr val="ff0000"/>
                </a:solidFill>
                <a:uFillTx/>
                <a:latin typeface="Consolas"/>
              </a:rPr>
              <a:t> Content</a:t>
            </a:r>
            <a:r>
              <a:rPr b="0" lang="en-US" sz="1600" strike="noStrike" u="none">
                <a:solidFill>
                  <a:srgbClr val="0000ff"/>
                </a:solidFill>
                <a:uFillTx/>
                <a:latin typeface="Consolas"/>
              </a:rPr>
              <a:t>="Display"/&gt;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00"/>
                </a:solidFill>
                <a:uFillTx/>
                <a:latin typeface="Consolas"/>
              </a:rPr>
              <a:t>  </a:t>
            </a:r>
            <a:r>
              <a:rPr b="0" lang="en-US" sz="1600" strike="noStrike" u="none">
                <a:solidFill>
                  <a:srgbClr val="0000ff"/>
                </a:solidFill>
                <a:uFillTx/>
                <a:latin typeface="Consolas"/>
              </a:rPr>
              <a:t>&lt;/</a:t>
            </a:r>
            <a:r>
              <a:rPr b="0" lang="en-US" sz="1600" strike="noStrike" u="none">
                <a:solidFill>
                  <a:srgbClr val="a31515"/>
                </a:solidFill>
                <a:uFillTx/>
                <a:latin typeface="Consolas"/>
              </a:rPr>
              <a:t>StackPanel</a:t>
            </a:r>
            <a:r>
              <a:rPr b="0" lang="en-US" sz="1600" strike="noStrike" u="none">
                <a:solidFill>
                  <a:srgbClr val="0000ff"/>
                </a:solidFill>
                <a:uFillTx/>
                <a:latin typeface="Consolas"/>
              </a:rPr>
              <a:t>&gt;</a:t>
            </a:r>
            <a:endParaRPr b="0" lang="en-US" sz="1600" strike="noStrike" u="none">
              <a:solidFill>
                <a:srgbClr val="000000"/>
              </a:solidFill>
              <a:uFillTx/>
              <a:latin typeface="Arial"/>
            </a:endParaRPr>
          </a:p>
          <a:p>
            <a:pPr defTabSz="914400">
              <a:lnSpc>
                <a:spcPct val="100000"/>
              </a:lnSpc>
            </a:pPr>
            <a:r>
              <a:rPr b="0" lang="en-US" sz="1600" strike="noStrike" u="none">
                <a:solidFill>
                  <a:srgbClr val="0000ff"/>
                </a:solidFill>
                <a:uFillTx/>
                <a:latin typeface="Consolas"/>
              </a:rPr>
              <a:t>&lt;/</a:t>
            </a:r>
            <a:r>
              <a:rPr b="0" lang="en-US" sz="1600" strike="noStrike" u="none">
                <a:solidFill>
                  <a:srgbClr val="a31515"/>
                </a:solidFill>
                <a:uFillTx/>
                <a:latin typeface="Consolas"/>
              </a:rPr>
              <a:t>Grid</a:t>
            </a:r>
            <a:r>
              <a:rPr b="0" lang="en-US" sz="1600" strike="noStrike" u="none">
                <a:solidFill>
                  <a:srgbClr val="0000ff"/>
                </a:solidFill>
                <a:uFillTx/>
                <a:latin typeface="Consolas"/>
              </a:rPr>
              <a:t>&gt;</a:t>
            </a:r>
            <a:endParaRPr b="0" lang="en-US" sz="1600" strike="noStrike" u="none">
              <a:solidFill>
                <a:srgbClr val="000000"/>
              </a:solidFill>
              <a:uFillTx/>
              <a:latin typeface="Arial"/>
            </a:endParaRPr>
          </a:p>
        </p:txBody>
      </p:sp>
      <p:pic>
        <p:nvPicPr>
          <p:cNvPr id="360" name="Picture 4" descr=""/>
          <p:cNvPicPr/>
          <p:nvPr/>
        </p:nvPicPr>
        <p:blipFill>
          <a:blip r:embed="rId1"/>
          <a:stretch/>
        </p:blipFill>
        <p:spPr>
          <a:xfrm>
            <a:off x="7446240" y="2623320"/>
            <a:ext cx="4609800" cy="3539160"/>
          </a:xfrm>
          <a:prstGeom prst="rect">
            <a:avLst/>
          </a:prstGeom>
          <a:ln w="0">
            <a:noFill/>
          </a:ln>
        </p:spPr>
      </p:pic>
      <p:sp>
        <p:nvSpPr>
          <p:cNvPr id="361" name="TextBox 7"/>
          <p:cNvSpPr/>
          <p:nvPr/>
        </p:nvSpPr>
        <p:spPr>
          <a:xfrm>
            <a:off x="-22320" y="1582920"/>
            <a:ext cx="12191760" cy="881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rPr>
              <a:t>Arranges child elements into a single line that can be oriented horizontally or vertically</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sldNum" idx="64"/>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39161313-FF8D-4BEF-96F6-BCC4A7B18DCD}" type="slidenum">
              <a:rPr b="0" lang="en-US" sz="1200" strike="noStrike" u="none">
                <a:solidFill>
                  <a:schemeClr val="dk1">
                    <a:tint val="75000"/>
                  </a:schemeClr>
                </a:solidFill>
                <a:uFillTx/>
                <a:latin typeface="Arial"/>
              </a:rPr>
              <a:t>51</a:t>
            </a:fld>
            <a:endParaRPr b="0" lang="en-US" sz="1200" strike="noStrike" u="none">
              <a:solidFill>
                <a:srgbClr val="000000"/>
              </a:solidFill>
              <a:uFillTx/>
              <a:latin typeface="Times New Roman"/>
            </a:endParaRPr>
          </a:p>
        </p:txBody>
      </p:sp>
      <p:sp>
        <p:nvSpPr>
          <p:cNvPr id="363"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Grid Panel Demo</a:t>
            </a:r>
            <a:endParaRPr b="0" lang="en-US" sz="4000" strike="noStrike" u="none">
              <a:solidFill>
                <a:schemeClr val="dk1"/>
              </a:solidFill>
              <a:uFillTx/>
              <a:latin typeface="Arial"/>
            </a:endParaRPr>
          </a:p>
        </p:txBody>
      </p:sp>
      <p:pic>
        <p:nvPicPr>
          <p:cNvPr id="364" name="Picture 7" descr=""/>
          <p:cNvPicPr/>
          <p:nvPr/>
        </p:nvPicPr>
        <p:blipFill>
          <a:blip r:embed="rId1"/>
          <a:stretch/>
        </p:blipFill>
        <p:spPr>
          <a:xfrm>
            <a:off x="6670440" y="1951560"/>
            <a:ext cx="4879800" cy="4456080"/>
          </a:xfrm>
          <a:prstGeom prst="rect">
            <a:avLst/>
          </a:prstGeom>
          <a:ln w="0">
            <a:noFill/>
          </a:ln>
        </p:spPr>
      </p:pic>
      <p:pic>
        <p:nvPicPr>
          <p:cNvPr id="365" name="Picture 4" descr=""/>
          <p:cNvPicPr/>
          <p:nvPr/>
        </p:nvPicPr>
        <p:blipFill>
          <a:blip r:embed="rId2"/>
          <a:stretch/>
        </p:blipFill>
        <p:spPr>
          <a:xfrm>
            <a:off x="301320" y="1997640"/>
            <a:ext cx="5597280" cy="4410000"/>
          </a:xfrm>
          <a:prstGeom prst="rect">
            <a:avLst/>
          </a:prstGeom>
          <a:ln w="19050">
            <a:solidFill>
              <a:srgbClr val="92d050"/>
            </a:solidFill>
            <a:round/>
          </a:ln>
        </p:spPr>
      </p:pic>
      <p:sp>
        <p:nvSpPr>
          <p:cNvPr id="366" name="TextBox 9"/>
          <p:cNvSpPr/>
          <p:nvPr/>
        </p:nvSpPr>
        <p:spPr>
          <a:xfrm>
            <a:off x="212040" y="1409760"/>
            <a:ext cx="10102320" cy="485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rPr>
              <a:t>Defines a flexible grid area that consists of columns and rows</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Num" idx="65"/>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DAE2FEC3-2A19-49C0-9325-A6402AD88280}" type="slidenum">
              <a:rPr b="0" lang="en-US" sz="1200" strike="noStrike" u="none">
                <a:solidFill>
                  <a:schemeClr val="dk1">
                    <a:tint val="75000"/>
                  </a:schemeClr>
                </a:solidFill>
                <a:uFillTx/>
                <a:latin typeface="Arial"/>
              </a:rPr>
              <a:t>51</a:t>
            </a:fld>
            <a:endParaRPr b="0" lang="en-US" sz="1200" strike="noStrike" u="none">
              <a:solidFill>
                <a:srgbClr val="000000"/>
              </a:solidFill>
              <a:uFillTx/>
              <a:latin typeface="Times New Roman"/>
            </a:endParaRPr>
          </a:p>
        </p:txBody>
      </p:sp>
      <p:sp>
        <p:nvSpPr>
          <p:cNvPr id="368"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DockPanel Demo</a:t>
            </a:r>
            <a:endParaRPr b="0" lang="en-US" sz="4000" strike="noStrike" u="none">
              <a:solidFill>
                <a:schemeClr val="dk1"/>
              </a:solidFill>
              <a:uFillTx/>
              <a:latin typeface="Arial"/>
            </a:endParaRPr>
          </a:p>
        </p:txBody>
      </p:sp>
      <p:pic>
        <p:nvPicPr>
          <p:cNvPr id="369" name="Picture 5" descr=""/>
          <p:cNvPicPr/>
          <p:nvPr/>
        </p:nvPicPr>
        <p:blipFill>
          <a:blip r:embed="rId1"/>
          <a:stretch/>
        </p:blipFill>
        <p:spPr>
          <a:xfrm>
            <a:off x="6940800" y="2328480"/>
            <a:ext cx="4488120" cy="4110120"/>
          </a:xfrm>
          <a:prstGeom prst="rect">
            <a:avLst/>
          </a:prstGeom>
          <a:ln w="0">
            <a:noFill/>
          </a:ln>
        </p:spPr>
      </p:pic>
      <p:pic>
        <p:nvPicPr>
          <p:cNvPr id="370" name="Picture 17" descr=""/>
          <p:cNvPicPr/>
          <p:nvPr/>
        </p:nvPicPr>
        <p:blipFill>
          <a:blip r:embed="rId2"/>
          <a:stretch/>
        </p:blipFill>
        <p:spPr>
          <a:xfrm>
            <a:off x="631080" y="2352960"/>
            <a:ext cx="5464800" cy="4085640"/>
          </a:xfrm>
          <a:prstGeom prst="rect">
            <a:avLst/>
          </a:prstGeom>
          <a:ln w="19050">
            <a:solidFill>
              <a:srgbClr val="92d050"/>
            </a:solidFill>
            <a:round/>
          </a:ln>
        </p:spPr>
      </p:pic>
      <p:sp>
        <p:nvSpPr>
          <p:cNvPr id="371" name="TextBox 7"/>
          <p:cNvSpPr/>
          <p:nvPr/>
        </p:nvSpPr>
        <p:spPr>
          <a:xfrm>
            <a:off x="-49680" y="1428840"/>
            <a:ext cx="12046680" cy="881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rPr>
              <a:t>Defines an area where we can arrange child elements either horizontally or vertically, relative to each other</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sldNum" idx="66"/>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B5792377-698D-4690-B331-29BA07ABBDB4}" type="slidenum">
              <a:rPr b="0" lang="en-US" sz="1200" strike="noStrike" u="none">
                <a:solidFill>
                  <a:schemeClr val="dk1">
                    <a:tint val="75000"/>
                  </a:schemeClr>
                </a:solidFill>
                <a:uFillTx/>
                <a:latin typeface="Arial"/>
              </a:rPr>
              <a:t>51</a:t>
            </a:fld>
            <a:endParaRPr b="0" lang="en-US" sz="1200" strike="noStrike" u="none">
              <a:solidFill>
                <a:srgbClr val="000000"/>
              </a:solidFill>
              <a:uFillTx/>
              <a:latin typeface="Times New Roman"/>
            </a:endParaRPr>
          </a:p>
        </p:txBody>
      </p:sp>
      <p:sp>
        <p:nvSpPr>
          <p:cNvPr id="373"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Controls in WPF</a:t>
            </a:r>
            <a:endParaRPr b="0" lang="en-US" sz="4000" strike="noStrike" u="none">
              <a:solidFill>
                <a:schemeClr val="dk1"/>
              </a:solidFill>
              <a:uFillTx/>
              <a:latin typeface="Arial"/>
            </a:endParaRPr>
          </a:p>
        </p:txBody>
      </p:sp>
      <p:sp>
        <p:nvSpPr>
          <p:cNvPr id="374" name="TextBox 5"/>
          <p:cNvSpPr/>
          <p:nvPr/>
        </p:nvSpPr>
        <p:spPr>
          <a:xfrm>
            <a:off x="-63000" y="1420920"/>
            <a:ext cx="12254760" cy="881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rPr>
              <a:t>WPF has a rich set of UI controls. These controls are grouped into various categories depending on their functionality, as shown in the following table:</a:t>
            </a:r>
            <a:endParaRPr b="0" lang="en-US" sz="2600" strike="noStrike" u="none">
              <a:solidFill>
                <a:srgbClr val="000000"/>
              </a:solidFill>
              <a:uFillTx/>
              <a:latin typeface="Arial"/>
            </a:endParaRPr>
          </a:p>
        </p:txBody>
      </p:sp>
      <p:graphicFrame>
        <p:nvGraphicFramePr>
          <p:cNvPr id="375" name="Table 7"/>
          <p:cNvGraphicFramePr/>
          <p:nvPr/>
        </p:nvGraphicFramePr>
        <p:xfrm>
          <a:off x="81720" y="2404800"/>
          <a:ext cx="12033720" cy="3819240"/>
        </p:xfrm>
        <a:graphic>
          <a:graphicData uri="http://schemas.openxmlformats.org/drawingml/2006/table">
            <a:tbl>
              <a:tblPr/>
              <a:tblGrid>
                <a:gridCol w="2014200"/>
                <a:gridCol w="10019520"/>
              </a:tblGrid>
              <a:tr h="441720">
                <a:tc>
                  <a:txBody>
                    <a:bodyPr anchor="t">
                      <a:noAutofit/>
                    </a:bodyPr>
                    <a:p>
                      <a:pPr defTabSz="914400">
                        <a:lnSpc>
                          <a:spcPct val="100000"/>
                        </a:lnSpc>
                      </a:pPr>
                      <a:r>
                        <a:rPr b="1" lang="en-US" sz="2000" strike="noStrike" u="none">
                          <a:solidFill>
                            <a:schemeClr val="lt1"/>
                          </a:solidFill>
                          <a:uFillTx/>
                          <a:latin typeface="Arial"/>
                        </a:rPr>
                        <a:t>Category</a:t>
                      </a:r>
                      <a:endParaRPr b="0" lang="en-US" sz="20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2000" strike="noStrike" u="none">
                          <a:solidFill>
                            <a:schemeClr val="lt1"/>
                          </a:solidFill>
                          <a:uFillTx/>
                          <a:latin typeface="Arial"/>
                        </a:rPr>
                        <a:t>Controls</a:t>
                      </a:r>
                      <a:endParaRPr b="0" lang="en-US" sz="20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583200">
                <a:tc>
                  <a:txBody>
                    <a:bodyPr tIns="45360" bIns="45360" anchor="ctr">
                      <a:noAutofit/>
                    </a:bodyPr>
                    <a:p>
                      <a:pPr defTabSz="914400">
                        <a:lnSpc>
                          <a:spcPct val="100000"/>
                        </a:lnSpc>
                      </a:pPr>
                      <a:r>
                        <a:rPr b="0" lang="en-US" sz="1800" strike="noStrike" u="none">
                          <a:solidFill>
                            <a:schemeClr val="dk1"/>
                          </a:solidFill>
                          <a:uFillTx/>
                          <a:latin typeface="Arial"/>
                        </a:rPr>
                        <a:t>Layout</a:t>
                      </a:r>
                      <a:r>
                        <a:rPr b="0" lang="en-US" sz="1800" strike="noStrike" u="none">
                          <a:solidFill>
                            <a:schemeClr val="dk1"/>
                          </a:solidFill>
                          <a:uFillTx/>
                          <a:latin typeface="Arial"/>
                        </a:rPr>
                        <a:t>	</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tIns="45360" bIns="45360" anchor="ctr">
                      <a:noAutofit/>
                    </a:bodyPr>
                    <a:p>
                      <a:pPr defTabSz="914400">
                        <a:lnSpc>
                          <a:spcPct val="100000"/>
                        </a:lnSpc>
                      </a:pPr>
                      <a:r>
                        <a:rPr b="0" lang="en-US" sz="1800" strike="noStrike" u="none">
                          <a:solidFill>
                            <a:schemeClr val="dk1"/>
                          </a:solidFill>
                          <a:uFillTx/>
                          <a:latin typeface="Arial"/>
                        </a:rPr>
                        <a:t>Border, Canvas, DockPanel, Grid, GridView, GridSplitter, GroupBox, Panel, StackPanel, Viewbox, WrapPanel</a:t>
                      </a:r>
                      <a:r>
                        <a:rPr b="0" lang="en-US" sz="1800" strike="noStrike" u="none">
                          <a:solidFill>
                            <a:schemeClr val="dk1"/>
                          </a:solidFill>
                          <a:uFillTx/>
                          <a:latin typeface="Arial"/>
                        </a:rPr>
                        <a:t>	</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42720">
                <a:tc>
                  <a:txBody>
                    <a:bodyPr tIns="45360" bIns="45360" anchor="ctr">
                      <a:noAutofit/>
                    </a:bodyPr>
                    <a:p>
                      <a:pPr defTabSz="914400">
                        <a:lnSpc>
                          <a:spcPct val="100000"/>
                        </a:lnSpc>
                      </a:pPr>
                      <a:r>
                        <a:rPr b="0" lang="en-US" sz="1800" strike="noStrike" u="none">
                          <a:solidFill>
                            <a:schemeClr val="dk1"/>
                          </a:solidFill>
                          <a:uFillTx/>
                          <a:latin typeface="Arial"/>
                        </a:rPr>
                        <a:t>Core user input controls</a:t>
                      </a:r>
                      <a:r>
                        <a:rPr b="0" lang="en-US" sz="1800" strike="noStrike" u="none">
                          <a:solidFill>
                            <a:schemeClr val="dk1"/>
                          </a:solidFill>
                          <a:uFillTx/>
                          <a:latin typeface="Arial"/>
                        </a:rPr>
                        <a:t>	</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tIns="45360" bIns="45360" anchor="ctr">
                      <a:noAutofit/>
                    </a:bodyPr>
                    <a:p>
                      <a:pPr defTabSz="914400">
                        <a:lnSpc>
                          <a:spcPct val="100000"/>
                        </a:lnSpc>
                      </a:pPr>
                      <a:r>
                        <a:rPr b="0" lang="en-US" sz="1800" strike="noStrike" u="none">
                          <a:solidFill>
                            <a:schemeClr val="dk1"/>
                          </a:solidFill>
                          <a:uFillTx/>
                          <a:latin typeface="Arial"/>
                        </a:rPr>
                        <a:t>Button, Calendar, DatePicker, Expander, DataGrid, ToggleButton, ScrollBar, Slider,TextBlock, TextBox, RepeatButton, RichTextBox, Label, PasswordBox</a:t>
                      </a:r>
                      <a:r>
                        <a:rPr b="0" lang="en-US" sz="1800" strike="noStrike" u="none">
                          <a:solidFill>
                            <a:schemeClr val="dk1"/>
                          </a:solidFill>
                          <a:uFillTx/>
                          <a:latin typeface="Arial"/>
                        </a:rPr>
                        <a:t>	</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05000">
                <a:tc>
                  <a:txBody>
                    <a:bodyPr tIns="45360" bIns="45360" anchor="ctr">
                      <a:noAutofit/>
                    </a:bodyPr>
                    <a:p>
                      <a:pPr defTabSz="914400">
                        <a:lnSpc>
                          <a:spcPct val="100000"/>
                        </a:lnSpc>
                      </a:pPr>
                      <a:r>
                        <a:rPr b="0" lang="en-US" sz="1800" strike="noStrike" u="none">
                          <a:solidFill>
                            <a:schemeClr val="dk1"/>
                          </a:solidFill>
                          <a:uFillTx/>
                          <a:latin typeface="Arial"/>
                        </a:rPr>
                        <a:t>Menus</a:t>
                      </a:r>
                      <a:r>
                        <a:rPr b="0" lang="en-US" sz="1800" strike="noStrike" u="none">
                          <a:solidFill>
                            <a:schemeClr val="dk1"/>
                          </a:solidFill>
                          <a:uFillTx/>
                          <a:latin typeface="Arial"/>
                        </a:rPr>
                        <a:t>	</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tIns="45360" bIns="45360" anchor="ctr">
                      <a:noAutofit/>
                    </a:bodyPr>
                    <a:p>
                      <a:pPr defTabSz="914400">
                        <a:lnSpc>
                          <a:spcPct val="100000"/>
                        </a:lnSpc>
                      </a:pPr>
                      <a:r>
                        <a:rPr b="0" lang="en-US" sz="1800" strike="noStrike" u="none">
                          <a:solidFill>
                            <a:schemeClr val="dk1"/>
                          </a:solidFill>
                          <a:uFillTx/>
                          <a:latin typeface="Arial"/>
                        </a:rPr>
                        <a:t>ContextMenu, Menu, ToolBar </a:t>
                      </a:r>
                      <a:r>
                        <a:rPr b="0" lang="en-US" sz="1800" strike="noStrike" u="none">
                          <a:solidFill>
                            <a:schemeClr val="dk1"/>
                          </a:solidFill>
                          <a:uFillTx/>
                          <a:latin typeface="Arial"/>
                        </a:rPr>
                        <a:t>	</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94560">
                <a:tc>
                  <a:txBody>
                    <a:bodyPr tIns="45360" bIns="45360" anchor="ctr">
                      <a:noAutofit/>
                    </a:bodyPr>
                    <a:p>
                      <a:pPr defTabSz="914400">
                        <a:lnSpc>
                          <a:spcPct val="100000"/>
                        </a:lnSpc>
                      </a:pPr>
                      <a:r>
                        <a:rPr b="0" lang="en-US" sz="1800" strike="noStrike" u="none">
                          <a:solidFill>
                            <a:schemeClr val="dk1"/>
                          </a:solidFill>
                          <a:uFillTx/>
                          <a:latin typeface="Arial"/>
                        </a:rPr>
                        <a:t>Selection</a:t>
                      </a:r>
                      <a:r>
                        <a:rPr b="0" lang="en-US" sz="1800" strike="noStrike" u="none">
                          <a:solidFill>
                            <a:schemeClr val="dk1"/>
                          </a:solidFill>
                          <a:uFillTx/>
                          <a:latin typeface="Arial"/>
                        </a:rPr>
                        <a:t>	</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tIns="45360" bIns="45360" anchor="ctr">
                      <a:noAutofit/>
                    </a:bodyPr>
                    <a:p>
                      <a:pPr defTabSz="914400">
                        <a:lnSpc>
                          <a:spcPct val="100000"/>
                        </a:lnSpc>
                      </a:pPr>
                      <a:r>
                        <a:rPr b="0" lang="en-US" sz="1800" strike="noStrike" u="none">
                          <a:solidFill>
                            <a:schemeClr val="dk1"/>
                          </a:solidFill>
                          <a:uFillTx/>
                          <a:latin typeface="Arial"/>
                        </a:rPr>
                        <a:t>CheckBox, ComboBox, ListBox, ListView, TreeView, RadioButton</a:t>
                      </a:r>
                      <a:r>
                        <a:rPr b="0" lang="en-US" sz="1800" strike="noStrike" u="none">
                          <a:solidFill>
                            <a:schemeClr val="dk1"/>
                          </a:solidFill>
                          <a:uFillTx/>
                          <a:latin typeface="Arial"/>
                        </a:rPr>
                        <a:t>	</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57200">
                <a:tc>
                  <a:txBody>
                    <a:bodyPr tIns="45360" bIns="45360" anchor="ctr">
                      <a:noAutofit/>
                    </a:bodyPr>
                    <a:p>
                      <a:pPr defTabSz="914400">
                        <a:lnSpc>
                          <a:spcPct val="100000"/>
                        </a:lnSpc>
                      </a:pPr>
                      <a:r>
                        <a:rPr b="0" lang="en-US" sz="1800" strike="noStrike" u="none">
                          <a:solidFill>
                            <a:schemeClr val="dk1"/>
                          </a:solidFill>
                          <a:uFillTx/>
                          <a:latin typeface="Arial"/>
                        </a:rPr>
                        <a:t>Navigation</a:t>
                      </a:r>
                      <a:r>
                        <a:rPr b="0" lang="en-US" sz="1800" strike="noStrike" u="none">
                          <a:solidFill>
                            <a:schemeClr val="dk1"/>
                          </a:solidFill>
                          <a:uFillTx/>
                          <a:latin typeface="Arial"/>
                        </a:rPr>
                        <a:t>	</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tIns="45360" bIns="45360" anchor="ctr">
                      <a:noAutofit/>
                    </a:bodyPr>
                    <a:p>
                      <a:pPr defTabSz="914400">
                        <a:lnSpc>
                          <a:spcPct val="100000"/>
                        </a:lnSpc>
                      </a:pPr>
                      <a:r>
                        <a:rPr b="0" lang="en-US" sz="1800" strike="noStrike" u="none">
                          <a:solidFill>
                            <a:schemeClr val="dk1"/>
                          </a:solidFill>
                          <a:uFillTx/>
                          <a:latin typeface="Arial"/>
                        </a:rPr>
                        <a:t>Frame, Hyperlink, Page, NavigationWindow, TabControl </a:t>
                      </a:r>
                      <a:r>
                        <a:rPr b="0" lang="en-US" sz="1800" strike="noStrike" u="none">
                          <a:solidFill>
                            <a:schemeClr val="dk1"/>
                          </a:solidFill>
                          <a:uFillTx/>
                          <a:latin typeface="Arial"/>
                        </a:rPr>
                        <a:t>	</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467280">
                <a:tc>
                  <a:txBody>
                    <a:bodyPr tIns="45360" bIns="45360" anchor="ctr">
                      <a:noAutofit/>
                    </a:bodyPr>
                    <a:p>
                      <a:pPr defTabSz="914400">
                        <a:lnSpc>
                          <a:spcPct val="100000"/>
                        </a:lnSpc>
                      </a:pPr>
                      <a:r>
                        <a:rPr b="0" lang="en-US" sz="1800" strike="noStrike" u="none">
                          <a:solidFill>
                            <a:schemeClr val="dk1"/>
                          </a:solidFill>
                          <a:uFillTx/>
                          <a:latin typeface="Arial"/>
                        </a:rPr>
                        <a:t>User Information</a:t>
                      </a:r>
                      <a:r>
                        <a:rPr b="0" lang="en-US" sz="1800" strike="noStrike" u="none">
                          <a:solidFill>
                            <a:schemeClr val="dk1"/>
                          </a:solidFill>
                          <a:uFillTx/>
                          <a:latin typeface="Arial"/>
                        </a:rPr>
                        <a:t>	</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tIns="45360" bIns="45360" anchor="ctr">
                      <a:noAutofit/>
                    </a:bodyPr>
                    <a:p>
                      <a:pPr defTabSz="914400">
                        <a:lnSpc>
                          <a:spcPct val="100000"/>
                        </a:lnSpc>
                      </a:pPr>
                      <a:r>
                        <a:rPr b="0" lang="en-US" sz="1800" strike="noStrike" u="none">
                          <a:solidFill>
                            <a:schemeClr val="dk1"/>
                          </a:solidFill>
                          <a:uFillTx/>
                          <a:latin typeface="Arial"/>
                        </a:rPr>
                        <a:t>AccessText, Label, Popup, ProgressBar, StatusBar, TextBlock, ToolTip </a:t>
                      </a:r>
                      <a:r>
                        <a:rPr b="0" lang="en-US" sz="1800" strike="noStrike" u="none">
                          <a:solidFill>
                            <a:schemeClr val="dk1"/>
                          </a:solidFill>
                          <a:uFillTx/>
                          <a:latin typeface="Arial"/>
                        </a:rPr>
                        <a:t>	</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4040">
                <a:tc>
                  <a:txBody>
                    <a:bodyPr tIns="45360" bIns="45360" anchor="ctr">
                      <a:noAutofit/>
                    </a:bodyPr>
                    <a:p>
                      <a:pPr defTabSz="914400">
                        <a:lnSpc>
                          <a:spcPct val="100000"/>
                        </a:lnSpc>
                      </a:pPr>
                      <a:r>
                        <a:rPr b="0" lang="en-US" sz="1800" strike="noStrike" u="none">
                          <a:solidFill>
                            <a:schemeClr val="dk1"/>
                          </a:solidFill>
                          <a:uFillTx/>
                          <a:latin typeface="Arial"/>
                        </a:rPr>
                        <a:t>Media</a:t>
                      </a:r>
                      <a:r>
                        <a:rPr b="0" lang="en-US" sz="1800" strike="noStrike" u="none">
                          <a:solidFill>
                            <a:schemeClr val="dk1"/>
                          </a:solidFill>
                          <a:uFillTx/>
                          <a:latin typeface="Arial"/>
                        </a:rPr>
                        <a:t>	</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tIns="45360" bIns="45360" anchor="ctr">
                      <a:noAutofit/>
                    </a:bodyPr>
                    <a:p>
                      <a:pPr defTabSz="914400">
                        <a:lnSpc>
                          <a:spcPct val="100000"/>
                        </a:lnSpc>
                      </a:pPr>
                      <a:r>
                        <a:rPr b="0" lang="en-US" sz="1800" strike="noStrike" u="none">
                          <a:solidFill>
                            <a:schemeClr val="dk1"/>
                          </a:solidFill>
                          <a:uFillTx/>
                          <a:latin typeface="Arial"/>
                        </a:rPr>
                        <a:t>Image, MediaElement, SoundPlayerAction </a:t>
                      </a:r>
                      <a:r>
                        <a:rPr b="0" lang="en-US" sz="1800" strike="noStrike" u="none">
                          <a:solidFill>
                            <a:schemeClr val="dk1"/>
                          </a:solidFill>
                          <a:uFillTx/>
                          <a:latin typeface="Arial"/>
                        </a:rPr>
                        <a:t>	</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Num" idx="67"/>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986FBE22-C82D-4678-8269-2D661B854857}"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377"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TextBlock</a:t>
            </a:r>
            <a:endParaRPr b="0" lang="en-US" sz="4000" strike="noStrike" u="none">
              <a:solidFill>
                <a:schemeClr val="dk1"/>
              </a:solidFill>
              <a:uFillTx/>
              <a:latin typeface="Arial"/>
            </a:endParaRPr>
          </a:p>
        </p:txBody>
      </p:sp>
      <p:sp>
        <p:nvSpPr>
          <p:cNvPr id="378" name="TextBox 5"/>
          <p:cNvSpPr/>
          <p:nvPr/>
        </p:nvSpPr>
        <p:spPr>
          <a:xfrm>
            <a:off x="-15840" y="1332360"/>
            <a:ext cx="11566440" cy="485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71717"/>
                </a:solidFill>
                <a:uFillTx/>
                <a:latin typeface="Arial"/>
              </a:rPr>
              <a:t>Provides a lightweight control for displaying small amounts of flow content</a:t>
            </a:r>
            <a:endParaRPr b="0" lang="en-US" sz="2600" strike="noStrike" u="none">
              <a:solidFill>
                <a:srgbClr val="000000"/>
              </a:solidFill>
              <a:uFillTx/>
              <a:latin typeface="Arial"/>
            </a:endParaRPr>
          </a:p>
        </p:txBody>
      </p:sp>
      <p:sp>
        <p:nvSpPr>
          <p:cNvPr id="379" name="TextBox 10"/>
          <p:cNvSpPr/>
          <p:nvPr/>
        </p:nvSpPr>
        <p:spPr>
          <a:xfrm>
            <a:off x="3960" y="1756080"/>
            <a:ext cx="9697320" cy="47703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rgbClr val="0000ff"/>
                </a:solidFill>
                <a:uFillTx/>
                <a:latin typeface="Consolas"/>
              </a:rPr>
              <a:t>&lt;</a:t>
            </a:r>
            <a:r>
              <a:rPr b="0" lang="en-US" sz="1700" strike="noStrike" u="none">
                <a:solidFill>
                  <a:srgbClr val="a31515"/>
                </a:solidFill>
                <a:uFillTx/>
                <a:latin typeface="Consolas"/>
              </a:rPr>
              <a:t>Grid</a:t>
            </a:r>
            <a:r>
              <a:rPr b="0" lang="en-US" sz="1700" strike="noStrike" u="none">
                <a:solidFill>
                  <a:srgbClr val="0000ff"/>
                </a:solidFill>
                <a:uFillTx/>
                <a:latin typeface="Consolas"/>
              </a:rPr>
              <a:t>&gt;</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ff"/>
                </a:solidFill>
                <a:uFillTx/>
                <a:latin typeface="Consolas"/>
              </a:rPr>
              <a:t>&lt;</a:t>
            </a:r>
            <a:r>
              <a:rPr b="0" lang="en-US" sz="1700" strike="noStrike" u="none">
                <a:solidFill>
                  <a:srgbClr val="a31515"/>
                </a:solidFill>
                <a:uFillTx/>
                <a:latin typeface="Consolas"/>
              </a:rPr>
              <a:t>StackPanel</a:t>
            </a:r>
            <a:r>
              <a:rPr b="0" lang="en-US" sz="1700" strike="noStrike" u="none">
                <a:solidFill>
                  <a:srgbClr val="0000ff"/>
                </a:solidFill>
                <a:uFillTx/>
                <a:latin typeface="Consolas"/>
              </a:rPr>
              <a:t>&gt;</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ff"/>
                </a:solidFill>
                <a:uFillTx/>
                <a:latin typeface="Consolas"/>
              </a:rPr>
              <a:t>&lt;</a:t>
            </a:r>
            <a:r>
              <a:rPr b="0" lang="en-US" sz="1700" strike="noStrike" u="none">
                <a:solidFill>
                  <a:srgbClr val="a31515"/>
                </a:solidFill>
                <a:uFillTx/>
                <a:latin typeface="Consolas"/>
              </a:rPr>
              <a:t>TextBlock</a:t>
            </a:r>
            <a:r>
              <a:rPr b="0" lang="en-US" sz="1700" strike="noStrike" u="none">
                <a:solidFill>
                  <a:srgbClr val="ff0000"/>
                </a:solidFill>
                <a:uFillTx/>
                <a:latin typeface="Consolas"/>
              </a:rPr>
              <a:t> Name</a:t>
            </a:r>
            <a:r>
              <a:rPr b="0" lang="en-US" sz="1700" strike="noStrike" u="none">
                <a:solidFill>
                  <a:srgbClr val="0000ff"/>
                </a:solidFill>
                <a:uFillTx/>
                <a:latin typeface="Consolas"/>
              </a:rPr>
              <a:t>="textBlock1"</a:t>
            </a:r>
            <a:r>
              <a:rPr b="0" lang="en-US" sz="1700" strike="noStrike" u="none">
                <a:solidFill>
                  <a:srgbClr val="ff0000"/>
                </a:solidFill>
                <a:uFillTx/>
                <a:latin typeface="Consolas"/>
              </a:rPr>
              <a:t> TextWrapping</a:t>
            </a:r>
            <a:r>
              <a:rPr b="0" lang="en-US" sz="1700" strike="noStrike" u="none">
                <a:solidFill>
                  <a:srgbClr val="0000ff"/>
                </a:solidFill>
                <a:uFillTx/>
                <a:latin typeface="Consolas"/>
              </a:rPr>
              <a:t>="Wrap"&gt;</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ff"/>
                </a:solidFill>
                <a:uFillTx/>
                <a:latin typeface="Consolas"/>
              </a:rPr>
              <a:t>&lt;</a:t>
            </a:r>
            <a:r>
              <a:rPr b="0" lang="en-US" sz="1700" strike="noStrike" u="none">
                <a:solidFill>
                  <a:srgbClr val="a31515"/>
                </a:solidFill>
                <a:uFillTx/>
                <a:latin typeface="Consolas"/>
              </a:rPr>
              <a:t>Bold</a:t>
            </a:r>
            <a:r>
              <a:rPr b="0" lang="en-US" sz="1700" strike="noStrike" u="none">
                <a:solidFill>
                  <a:srgbClr val="0000ff"/>
                </a:solidFill>
                <a:uFillTx/>
                <a:latin typeface="Consolas"/>
              </a:rPr>
              <a:t>&gt;</a:t>
            </a:r>
            <a:r>
              <a:rPr b="0" lang="en-US" sz="1700" strike="noStrike" u="none">
                <a:solidFill>
                  <a:srgbClr val="000000"/>
                </a:solidFill>
                <a:uFillTx/>
                <a:latin typeface="Consolas"/>
              </a:rPr>
              <a:t>TextBlock</a:t>
            </a:r>
            <a:r>
              <a:rPr b="0" lang="en-US" sz="1700" strike="noStrike" u="none">
                <a:solidFill>
                  <a:srgbClr val="0000ff"/>
                </a:solidFill>
                <a:uFillTx/>
                <a:latin typeface="Consolas"/>
              </a:rPr>
              <a:t>&lt;/</a:t>
            </a:r>
            <a:r>
              <a:rPr b="0" lang="en-US" sz="1700" strike="noStrike" u="none">
                <a:solidFill>
                  <a:srgbClr val="a31515"/>
                </a:solidFill>
                <a:uFillTx/>
                <a:latin typeface="Consolas"/>
              </a:rPr>
              <a:t>Bold</a:t>
            </a:r>
            <a:r>
              <a:rPr b="0" lang="en-US" sz="1700" strike="noStrike" u="none">
                <a:solidFill>
                  <a:srgbClr val="0000ff"/>
                </a:solidFill>
                <a:uFillTx/>
                <a:latin typeface="Consolas"/>
              </a:rPr>
              <a:t>&gt;</a:t>
            </a:r>
            <a:r>
              <a:rPr b="0" lang="en-US" sz="1700" strike="noStrike" u="none">
                <a:solidFill>
                  <a:srgbClr val="000000"/>
                </a:solidFill>
                <a:uFillTx/>
                <a:latin typeface="Consolas"/>
              </a:rPr>
              <a:t> is designed to be</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ff"/>
                </a:solidFill>
                <a:uFillTx/>
                <a:latin typeface="Consolas"/>
              </a:rPr>
              <a:t>&lt;</a:t>
            </a:r>
            <a:r>
              <a:rPr b="0" lang="en-US" sz="1700" strike="noStrike" u="none">
                <a:solidFill>
                  <a:srgbClr val="a31515"/>
                </a:solidFill>
                <a:uFillTx/>
                <a:latin typeface="Consolas"/>
              </a:rPr>
              <a:t>Italic</a:t>
            </a:r>
            <a:r>
              <a:rPr b="0" lang="en-US" sz="1700" strike="noStrike" u="none">
                <a:solidFill>
                  <a:srgbClr val="0000ff"/>
                </a:solidFill>
                <a:uFillTx/>
                <a:latin typeface="Consolas"/>
              </a:rPr>
              <a:t>&gt;</a:t>
            </a:r>
            <a:r>
              <a:rPr b="0" lang="en-US" sz="1700" strike="noStrike" u="none">
                <a:solidFill>
                  <a:srgbClr val="000000"/>
                </a:solidFill>
                <a:uFillTx/>
                <a:latin typeface="Consolas"/>
              </a:rPr>
              <a:t>lightweight</a:t>
            </a:r>
            <a:r>
              <a:rPr b="0" lang="en-US" sz="1700" strike="noStrike" u="none">
                <a:solidFill>
                  <a:srgbClr val="0000ff"/>
                </a:solidFill>
                <a:uFillTx/>
                <a:latin typeface="Consolas"/>
              </a:rPr>
              <a:t>&lt;/</a:t>
            </a:r>
            <a:r>
              <a:rPr b="0" lang="en-US" sz="1700" strike="noStrike" u="none">
                <a:solidFill>
                  <a:srgbClr val="a31515"/>
                </a:solidFill>
                <a:uFillTx/>
                <a:latin typeface="Consolas"/>
              </a:rPr>
              <a:t>Italic</a:t>
            </a:r>
            <a:r>
              <a:rPr b="0" lang="en-US" sz="1700" strike="noStrike" u="none">
                <a:solidFill>
                  <a:srgbClr val="0000ff"/>
                </a:solidFill>
                <a:uFillTx/>
                <a:latin typeface="Consolas"/>
              </a:rPr>
              <a:t>&gt;</a:t>
            </a:r>
            <a:r>
              <a:rPr b="0" lang="en-US" sz="1700" strike="noStrike" u="none">
                <a:solidFill>
                  <a:srgbClr val="000000"/>
                </a:solidFill>
                <a:uFillTx/>
                <a:latin typeface="Consolas"/>
              </a:rPr>
              <a:t>, </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00"/>
                </a:solidFill>
                <a:uFillTx/>
                <a:latin typeface="Consolas"/>
              </a:rPr>
              <a:t>and is geared specifically at integrating </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ff"/>
                </a:solidFill>
                <a:uFillTx/>
                <a:latin typeface="Consolas"/>
              </a:rPr>
              <a:t>&lt;</a:t>
            </a:r>
            <a:r>
              <a:rPr b="0" lang="en-US" sz="1700" strike="noStrike" u="none">
                <a:solidFill>
                  <a:srgbClr val="a31515"/>
                </a:solidFill>
                <a:uFillTx/>
                <a:latin typeface="Consolas"/>
              </a:rPr>
              <a:t>Italic</a:t>
            </a:r>
            <a:r>
              <a:rPr b="0" lang="en-US" sz="1700" strike="noStrike" u="none">
                <a:solidFill>
                  <a:srgbClr val="0000ff"/>
                </a:solidFill>
                <a:uFillTx/>
                <a:latin typeface="Consolas"/>
              </a:rPr>
              <a:t>&gt;</a:t>
            </a:r>
            <a:r>
              <a:rPr b="0" lang="en-US" sz="1700" strike="noStrike" u="none">
                <a:solidFill>
                  <a:srgbClr val="000000"/>
                </a:solidFill>
                <a:uFillTx/>
                <a:latin typeface="Consolas"/>
              </a:rPr>
              <a:t>small</a:t>
            </a:r>
            <a:r>
              <a:rPr b="0" lang="en-US" sz="1700" strike="noStrike" u="none">
                <a:solidFill>
                  <a:srgbClr val="0000ff"/>
                </a:solidFill>
                <a:uFillTx/>
                <a:latin typeface="Consolas"/>
              </a:rPr>
              <a:t>&lt;/</a:t>
            </a:r>
            <a:r>
              <a:rPr b="0" lang="en-US" sz="1700" strike="noStrike" u="none">
                <a:solidFill>
                  <a:srgbClr val="a31515"/>
                </a:solidFill>
                <a:uFillTx/>
                <a:latin typeface="Consolas"/>
              </a:rPr>
              <a:t>Italic</a:t>
            </a:r>
            <a:r>
              <a:rPr b="0" lang="en-US" sz="1700" strike="noStrike" u="none">
                <a:solidFill>
                  <a:srgbClr val="0000ff"/>
                </a:solidFill>
                <a:uFillTx/>
                <a:latin typeface="Consolas"/>
              </a:rPr>
              <a:t>&gt;</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00"/>
                </a:solidFill>
                <a:uFillTx/>
                <a:latin typeface="Consolas"/>
              </a:rPr>
              <a:t>portions of flow content into a UI.</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ff"/>
                </a:solidFill>
                <a:uFillTx/>
                <a:latin typeface="Consolas"/>
              </a:rPr>
              <a:t>&lt;/</a:t>
            </a:r>
            <a:r>
              <a:rPr b="0" lang="en-US" sz="1700" strike="noStrike" u="none">
                <a:solidFill>
                  <a:srgbClr val="a31515"/>
                </a:solidFill>
                <a:uFillTx/>
                <a:latin typeface="Consolas"/>
              </a:rPr>
              <a:t>TextBlock</a:t>
            </a:r>
            <a:r>
              <a:rPr b="0" lang="en-US" sz="1700" strike="noStrike" u="none">
                <a:solidFill>
                  <a:srgbClr val="0000ff"/>
                </a:solidFill>
                <a:uFillTx/>
                <a:latin typeface="Consolas"/>
              </a:rPr>
              <a:t>&gt;</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ff"/>
                </a:solidFill>
                <a:uFillTx/>
                <a:latin typeface="Consolas"/>
              </a:rPr>
              <a:t>&lt;</a:t>
            </a:r>
            <a:r>
              <a:rPr b="0" lang="en-US" sz="1700" strike="noStrike" u="none">
                <a:solidFill>
                  <a:srgbClr val="a31515"/>
                </a:solidFill>
                <a:uFillTx/>
                <a:latin typeface="Consolas"/>
              </a:rPr>
              <a:t>Button</a:t>
            </a:r>
            <a:r>
              <a:rPr b="0" lang="en-US" sz="1700" strike="noStrike" u="none">
                <a:solidFill>
                  <a:srgbClr val="ff0000"/>
                </a:solidFill>
                <a:uFillTx/>
                <a:latin typeface="Consolas"/>
              </a:rPr>
              <a:t> Width</a:t>
            </a:r>
            <a:r>
              <a:rPr b="0" lang="en-US" sz="1700" strike="noStrike" u="none">
                <a:solidFill>
                  <a:srgbClr val="0000ff"/>
                </a:solidFill>
                <a:uFillTx/>
                <a:latin typeface="Consolas"/>
              </a:rPr>
              <a:t>="100"</a:t>
            </a:r>
            <a:r>
              <a:rPr b="0" lang="en-US" sz="1700" strike="noStrike" u="none">
                <a:solidFill>
                  <a:srgbClr val="ff0000"/>
                </a:solidFill>
                <a:uFillTx/>
                <a:latin typeface="Consolas"/>
              </a:rPr>
              <a:t> Margin</a:t>
            </a:r>
            <a:r>
              <a:rPr b="0" lang="en-US" sz="1700" strike="noStrike" u="none">
                <a:solidFill>
                  <a:srgbClr val="0000ff"/>
                </a:solidFill>
                <a:uFillTx/>
                <a:latin typeface="Consolas"/>
              </a:rPr>
              <a:t>="10"&gt;</a:t>
            </a:r>
            <a:r>
              <a:rPr b="0" lang="en-US" sz="1700" strike="noStrike" u="none">
                <a:solidFill>
                  <a:srgbClr val="000000"/>
                </a:solidFill>
                <a:uFillTx/>
                <a:latin typeface="Consolas"/>
              </a:rPr>
              <a:t>Click Me</a:t>
            </a:r>
            <a:r>
              <a:rPr b="0" lang="en-US" sz="1700" strike="noStrike" u="none">
                <a:solidFill>
                  <a:srgbClr val="0000ff"/>
                </a:solidFill>
                <a:uFillTx/>
                <a:latin typeface="Consolas"/>
              </a:rPr>
              <a:t>&lt;/</a:t>
            </a:r>
            <a:r>
              <a:rPr b="0" lang="en-US" sz="1700" strike="noStrike" u="none">
                <a:solidFill>
                  <a:srgbClr val="a31515"/>
                </a:solidFill>
                <a:uFillTx/>
                <a:latin typeface="Consolas"/>
              </a:rPr>
              <a:t>Button</a:t>
            </a:r>
            <a:r>
              <a:rPr b="0" lang="en-US" sz="1700" strike="noStrike" u="none">
                <a:solidFill>
                  <a:srgbClr val="0000ff"/>
                </a:solidFill>
                <a:uFillTx/>
                <a:latin typeface="Consolas"/>
              </a:rPr>
              <a:t>&gt;</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ff"/>
                </a:solidFill>
                <a:uFillTx/>
                <a:latin typeface="Consolas"/>
              </a:rPr>
              <a:t>&lt;</a:t>
            </a:r>
            <a:r>
              <a:rPr b="0" lang="en-US" sz="1700" strike="noStrike" u="none">
                <a:solidFill>
                  <a:srgbClr val="a31515"/>
                </a:solidFill>
                <a:uFillTx/>
                <a:latin typeface="Consolas"/>
              </a:rPr>
              <a:t>TextBlock</a:t>
            </a:r>
            <a:r>
              <a:rPr b="0" lang="en-US" sz="1700" strike="noStrike" u="none">
                <a:solidFill>
                  <a:srgbClr val="000000"/>
                </a:solidFill>
                <a:uFillTx/>
                <a:latin typeface="Consolas"/>
              </a:rPr>
              <a:t> </a:t>
            </a:r>
            <a:r>
              <a:rPr b="0" lang="en-US" sz="1700" strike="noStrike" u="none">
                <a:solidFill>
                  <a:srgbClr val="ff0000"/>
                </a:solidFill>
                <a:uFillTx/>
                <a:latin typeface="Consolas"/>
              </a:rPr>
              <a:t> Name</a:t>
            </a:r>
            <a:r>
              <a:rPr b="0" lang="en-US" sz="1700" strike="noStrike" u="none">
                <a:solidFill>
                  <a:srgbClr val="0000ff"/>
                </a:solidFill>
                <a:uFillTx/>
                <a:latin typeface="Consolas"/>
              </a:rPr>
              <a:t>="textBlock2"</a:t>
            </a:r>
            <a:r>
              <a:rPr b="0" lang="en-US" sz="1700" strike="noStrike" u="none">
                <a:solidFill>
                  <a:srgbClr val="ff0000"/>
                </a:solidFill>
                <a:uFillTx/>
                <a:latin typeface="Consolas"/>
              </a:rPr>
              <a:t> TextWrapping</a:t>
            </a:r>
            <a:r>
              <a:rPr b="0" lang="en-US" sz="1700" strike="noStrike" u="none">
                <a:solidFill>
                  <a:srgbClr val="0000ff"/>
                </a:solidFill>
                <a:uFillTx/>
                <a:latin typeface="Consolas"/>
              </a:rPr>
              <a:t>="Wrap"</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ff0000"/>
                </a:solidFill>
                <a:uFillTx/>
                <a:latin typeface="Consolas"/>
              </a:rPr>
              <a:t> </a:t>
            </a:r>
            <a:r>
              <a:rPr b="0" lang="en-US" sz="1700" strike="noStrike" u="none">
                <a:solidFill>
                  <a:srgbClr val="ff0000"/>
                </a:solidFill>
                <a:uFillTx/>
                <a:latin typeface="Consolas"/>
              </a:rPr>
              <a:t>Background</a:t>
            </a:r>
            <a:r>
              <a:rPr b="0" lang="en-US" sz="1700" strike="noStrike" u="none">
                <a:solidFill>
                  <a:srgbClr val="0000ff"/>
                </a:solidFill>
                <a:uFillTx/>
                <a:latin typeface="Consolas"/>
              </a:rPr>
              <a:t>="AntiqueWhite"</a:t>
            </a:r>
            <a:r>
              <a:rPr b="0" lang="en-US" sz="1700" strike="noStrike" u="none">
                <a:solidFill>
                  <a:srgbClr val="ff0000"/>
                </a:solidFill>
                <a:uFillTx/>
                <a:latin typeface="Consolas"/>
              </a:rPr>
              <a:t> TextAlignment</a:t>
            </a:r>
            <a:r>
              <a:rPr b="0" lang="en-US" sz="1700" strike="noStrike" u="none">
                <a:solidFill>
                  <a:srgbClr val="0000ff"/>
                </a:solidFill>
                <a:uFillTx/>
                <a:latin typeface="Consolas"/>
              </a:rPr>
              <a:t>="Center"&gt;</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00"/>
                </a:solidFill>
                <a:uFillTx/>
                <a:latin typeface="Consolas"/>
              </a:rPr>
              <a:t>By default, a TextBlock provides no UI </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00"/>
                </a:solidFill>
                <a:uFillTx/>
                <a:latin typeface="Consolas"/>
              </a:rPr>
              <a:t>beyond simply displaying its contents.</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ff"/>
                </a:solidFill>
                <a:uFillTx/>
                <a:latin typeface="Consolas"/>
              </a:rPr>
              <a:t>&lt;/</a:t>
            </a:r>
            <a:r>
              <a:rPr b="0" lang="en-US" sz="1700" strike="noStrike" u="none">
                <a:solidFill>
                  <a:srgbClr val="a31515"/>
                </a:solidFill>
                <a:uFillTx/>
                <a:latin typeface="Consolas"/>
              </a:rPr>
              <a:t>TextBlock</a:t>
            </a:r>
            <a:r>
              <a:rPr b="0" lang="en-US" sz="1700" strike="noStrike" u="none">
                <a:solidFill>
                  <a:srgbClr val="0000ff"/>
                </a:solidFill>
                <a:uFillTx/>
                <a:latin typeface="Consolas"/>
              </a:rPr>
              <a:t>&gt;</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ff"/>
                </a:solidFill>
                <a:uFillTx/>
                <a:latin typeface="Consolas"/>
              </a:rPr>
              <a:t>&lt;</a:t>
            </a:r>
            <a:r>
              <a:rPr b="0" lang="en-US" sz="1700" strike="noStrike" u="none">
                <a:solidFill>
                  <a:srgbClr val="a31515"/>
                </a:solidFill>
                <a:uFillTx/>
                <a:latin typeface="Consolas"/>
              </a:rPr>
              <a:t>Button</a:t>
            </a:r>
            <a:r>
              <a:rPr b="0" lang="en-US" sz="1700" strike="noStrike" u="none">
                <a:solidFill>
                  <a:srgbClr val="ff0000"/>
                </a:solidFill>
                <a:uFillTx/>
                <a:latin typeface="Consolas"/>
              </a:rPr>
              <a:t> Width</a:t>
            </a:r>
            <a:r>
              <a:rPr b="0" lang="en-US" sz="1700" strike="noStrike" u="none">
                <a:solidFill>
                  <a:srgbClr val="0000ff"/>
                </a:solidFill>
                <a:uFillTx/>
                <a:latin typeface="Consolas"/>
              </a:rPr>
              <a:t>="100"</a:t>
            </a:r>
            <a:r>
              <a:rPr b="0" lang="en-US" sz="1700" strike="noStrike" u="none">
                <a:solidFill>
                  <a:srgbClr val="ff0000"/>
                </a:solidFill>
                <a:uFillTx/>
                <a:latin typeface="Consolas"/>
              </a:rPr>
              <a:t> Margin</a:t>
            </a:r>
            <a:r>
              <a:rPr b="0" lang="en-US" sz="1700" strike="noStrike" u="none">
                <a:solidFill>
                  <a:srgbClr val="0000ff"/>
                </a:solidFill>
                <a:uFillTx/>
                <a:latin typeface="Consolas"/>
              </a:rPr>
              <a:t>="10"&gt;</a:t>
            </a:r>
            <a:r>
              <a:rPr b="0" lang="en-US" sz="1700" strike="noStrike" u="none">
                <a:solidFill>
                  <a:srgbClr val="000000"/>
                </a:solidFill>
                <a:uFillTx/>
                <a:latin typeface="Consolas"/>
              </a:rPr>
              <a:t>Click Me</a:t>
            </a:r>
            <a:r>
              <a:rPr b="0" lang="en-US" sz="1700" strike="noStrike" u="none">
                <a:solidFill>
                  <a:srgbClr val="0000ff"/>
                </a:solidFill>
                <a:uFillTx/>
                <a:latin typeface="Consolas"/>
              </a:rPr>
              <a:t>&lt;/</a:t>
            </a:r>
            <a:r>
              <a:rPr b="0" lang="en-US" sz="1700" strike="noStrike" u="none">
                <a:solidFill>
                  <a:srgbClr val="a31515"/>
                </a:solidFill>
                <a:uFillTx/>
                <a:latin typeface="Consolas"/>
              </a:rPr>
              <a:t>Button</a:t>
            </a:r>
            <a:r>
              <a:rPr b="0" lang="en-US" sz="1700" strike="noStrike" u="none">
                <a:solidFill>
                  <a:srgbClr val="0000ff"/>
                </a:solidFill>
                <a:uFillTx/>
                <a:latin typeface="Consolas"/>
              </a:rPr>
              <a:t>&gt;</a:t>
            </a:r>
            <a:endParaRPr b="0" lang="en-US" sz="1700" strike="noStrike" u="none">
              <a:solidFill>
                <a:srgbClr val="000000"/>
              </a:solidFill>
              <a:uFillTx/>
              <a:latin typeface="Arial"/>
            </a:endParaRPr>
          </a:p>
          <a:p>
            <a:pPr defTabSz="914400">
              <a:lnSpc>
                <a:spcPct val="100000"/>
              </a:lnSpc>
            </a:pPr>
            <a:r>
              <a:rPr b="0" lang="en-US" sz="1700" strike="noStrike" u="none">
                <a:solidFill>
                  <a:srgbClr val="000000"/>
                </a:solidFill>
                <a:uFillTx/>
                <a:latin typeface="Consolas"/>
              </a:rPr>
              <a:t>   </a:t>
            </a:r>
            <a:r>
              <a:rPr b="0" lang="en-US" sz="1700" strike="noStrike" u="none">
                <a:solidFill>
                  <a:srgbClr val="0000ff"/>
                </a:solidFill>
                <a:uFillTx/>
                <a:latin typeface="Consolas"/>
              </a:rPr>
              <a:t>&lt;/</a:t>
            </a:r>
            <a:r>
              <a:rPr b="0" lang="en-US" sz="1700" strike="noStrike" u="none">
                <a:solidFill>
                  <a:srgbClr val="a31515"/>
                </a:solidFill>
                <a:uFillTx/>
                <a:latin typeface="Consolas"/>
              </a:rPr>
              <a:t>StackPanel</a:t>
            </a:r>
            <a:r>
              <a:rPr b="0" lang="en-US" sz="1700" strike="noStrike" u="none">
                <a:solidFill>
                  <a:srgbClr val="0000ff"/>
                </a:solidFill>
                <a:uFillTx/>
                <a:latin typeface="Consolas"/>
              </a:rPr>
              <a:t>&gt;</a:t>
            </a:r>
            <a:endParaRPr b="0" lang="en-US" sz="1700" strike="noStrike" u="none">
              <a:solidFill>
                <a:srgbClr val="000000"/>
              </a:solidFill>
              <a:uFillTx/>
              <a:latin typeface="Arial"/>
            </a:endParaRPr>
          </a:p>
          <a:p>
            <a:pPr defTabSz="914400">
              <a:lnSpc>
                <a:spcPct val="100000"/>
              </a:lnSpc>
            </a:pPr>
            <a:r>
              <a:rPr b="0" lang="en-US" sz="1700" strike="noStrike" u="none">
                <a:solidFill>
                  <a:srgbClr val="0000ff"/>
                </a:solidFill>
                <a:uFillTx/>
                <a:latin typeface="Consolas"/>
              </a:rPr>
              <a:t>&lt;/</a:t>
            </a:r>
            <a:r>
              <a:rPr b="0" lang="en-US" sz="1700" strike="noStrike" u="none">
                <a:solidFill>
                  <a:srgbClr val="a31515"/>
                </a:solidFill>
                <a:uFillTx/>
                <a:latin typeface="Consolas"/>
              </a:rPr>
              <a:t>Grid</a:t>
            </a:r>
            <a:r>
              <a:rPr b="0" lang="en-US" sz="1700" strike="noStrike" u="none">
                <a:solidFill>
                  <a:srgbClr val="0000ff"/>
                </a:solidFill>
                <a:uFillTx/>
                <a:latin typeface="Consolas"/>
              </a:rPr>
              <a:t>&gt;</a:t>
            </a:r>
            <a:r>
              <a:rPr b="0" lang="en-US" sz="1700" strike="noStrike" u="none">
                <a:solidFill>
                  <a:srgbClr val="000000"/>
                </a:solidFill>
                <a:uFillTx/>
                <a:latin typeface="Consolas"/>
              </a:rPr>
              <a:t> </a:t>
            </a:r>
            <a:endParaRPr b="0" lang="en-US" sz="1700" strike="noStrike" u="none">
              <a:solidFill>
                <a:srgbClr val="000000"/>
              </a:solidFill>
              <a:uFillTx/>
              <a:latin typeface="Arial"/>
            </a:endParaRPr>
          </a:p>
        </p:txBody>
      </p:sp>
      <p:pic>
        <p:nvPicPr>
          <p:cNvPr id="380" name="Picture 6" descr=""/>
          <p:cNvPicPr/>
          <p:nvPr/>
        </p:nvPicPr>
        <p:blipFill>
          <a:blip r:embed="rId1"/>
          <a:stretch/>
        </p:blipFill>
        <p:spPr>
          <a:xfrm>
            <a:off x="7532280" y="2377800"/>
            <a:ext cx="4655520" cy="33645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sldNum" idx="37"/>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578221EC-9AFD-4C29-A10B-5EFF013756D6}" type="slidenum">
              <a:rPr b="0" lang="en-US" sz="1200" strike="noStrike" u="none">
                <a:solidFill>
                  <a:schemeClr val="dk1">
                    <a:tint val="75000"/>
                  </a:schemeClr>
                </a:solidFill>
                <a:uFillTx/>
                <a:latin typeface="Arial"/>
              </a:rPr>
              <a:t>3</a:t>
            </a:fld>
            <a:endParaRPr b="0" lang="en-US" sz="1200" strike="noStrike" u="none">
              <a:solidFill>
                <a:srgbClr val="000000"/>
              </a:solidFill>
              <a:uFillTx/>
              <a:latin typeface="Times New Roman"/>
            </a:endParaRPr>
          </a:p>
        </p:txBody>
      </p:sp>
      <p:sp>
        <p:nvSpPr>
          <p:cNvPr id="90" name="PlaceHolder 2"/>
          <p:cNvSpPr>
            <a:spLocks noGrp="1"/>
          </p:cNvSpPr>
          <p:nvPr>
            <p:ph type="title"/>
          </p:nvPr>
        </p:nvSpPr>
        <p:spPr>
          <a:xfrm>
            <a:off x="329760" y="685800"/>
            <a:ext cx="460080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WPF Architecture</a:t>
            </a:r>
            <a:endParaRPr b="0" lang="en-US" sz="4000" strike="noStrike" u="none">
              <a:solidFill>
                <a:schemeClr val="dk1"/>
              </a:solidFill>
              <a:uFillTx/>
              <a:latin typeface="Arial"/>
            </a:endParaRPr>
          </a:p>
        </p:txBody>
      </p:sp>
      <p:pic>
        <p:nvPicPr>
          <p:cNvPr id="91" name="Picture 4" descr=""/>
          <p:cNvPicPr/>
          <p:nvPr/>
        </p:nvPicPr>
        <p:blipFill>
          <a:blip r:embed="rId1"/>
          <a:stretch/>
        </p:blipFill>
        <p:spPr>
          <a:xfrm>
            <a:off x="6566040" y="1070280"/>
            <a:ext cx="5546520" cy="5371920"/>
          </a:xfrm>
          <a:prstGeom prst="rect">
            <a:avLst/>
          </a:prstGeom>
          <a:ln w="0">
            <a:noFill/>
          </a:ln>
        </p:spPr>
      </p:pic>
      <p:sp>
        <p:nvSpPr>
          <p:cNvPr id="92" name="TextBox 9"/>
          <p:cNvSpPr/>
          <p:nvPr/>
        </p:nvSpPr>
        <p:spPr>
          <a:xfrm>
            <a:off x="-80280" y="1406520"/>
            <a:ext cx="6343200" cy="46897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rPr>
              <a:t>Managed Layer: The layer is composed of three different services:</a:t>
            </a:r>
            <a:endParaRPr b="0" lang="en-US" sz="2600" strike="noStrike" u="none">
              <a:solidFill>
                <a:srgbClr val="000000"/>
              </a:solidFill>
              <a:uFillTx/>
              <a:latin typeface="Arial"/>
            </a:endParaRPr>
          </a:p>
          <a:p>
            <a:pPr marL="514440" indent="-230040" algn="just" defTabSz="914400">
              <a:lnSpc>
                <a:spcPct val="100000"/>
              </a:lnSpc>
              <a:spcBef>
                <a:spcPts val="601"/>
              </a:spcBef>
              <a:spcAft>
                <a:spcPts val="601"/>
              </a:spcAft>
              <a:buClr>
                <a:srgbClr val="973735"/>
              </a:buClr>
              <a:buSzPct val="70000"/>
              <a:buFont typeface="Wingdings" charset="2"/>
              <a:buChar char=""/>
              <a:tabLst>
                <a:tab algn="l" pos="241200"/>
              </a:tabLst>
            </a:pPr>
            <a:r>
              <a:rPr b="1" lang="en-US" sz="2300" strike="noStrike" u="none">
                <a:solidFill>
                  <a:schemeClr val="dk1"/>
                </a:solidFill>
                <a:uFillTx/>
                <a:latin typeface="Arial"/>
              </a:rPr>
              <a:t>PresentationFramework.dll</a:t>
            </a:r>
            <a:r>
              <a:rPr b="0" lang="en-US" sz="2300" strike="noStrike" u="none">
                <a:solidFill>
                  <a:schemeClr val="dk1"/>
                </a:solidFill>
                <a:uFillTx/>
                <a:latin typeface="Arial"/>
              </a:rPr>
              <a:t>: This DLL provides the basic types to build a WPF application, such as windows, controls, shapes, media, documents, animation, data bindings, style and many more</a:t>
            </a:r>
            <a:endParaRPr b="0" lang="en-US" sz="2300" strike="noStrike" u="none">
              <a:solidFill>
                <a:srgbClr val="000000"/>
              </a:solidFill>
              <a:uFillTx/>
              <a:latin typeface="Arial"/>
            </a:endParaRPr>
          </a:p>
          <a:p>
            <a:pPr marL="514440" indent="-230040" algn="just" defTabSz="914400">
              <a:lnSpc>
                <a:spcPct val="100000"/>
              </a:lnSpc>
              <a:spcBef>
                <a:spcPts val="601"/>
              </a:spcBef>
              <a:spcAft>
                <a:spcPts val="601"/>
              </a:spcAft>
              <a:buClr>
                <a:srgbClr val="973735"/>
              </a:buClr>
              <a:buSzPct val="70000"/>
              <a:buFont typeface="Wingdings" charset="2"/>
              <a:buChar char=""/>
              <a:tabLst>
                <a:tab algn="l" pos="241200"/>
              </a:tabLst>
            </a:pPr>
            <a:r>
              <a:rPr b="1" lang="en-US" sz="2300" strike="noStrike" u="none">
                <a:solidFill>
                  <a:schemeClr val="dk1"/>
                </a:solidFill>
                <a:uFillTx/>
                <a:latin typeface="Arial"/>
              </a:rPr>
              <a:t>PresentationCore.dll</a:t>
            </a:r>
            <a:r>
              <a:rPr b="0" lang="en-US" sz="2300" strike="noStrike" u="none">
                <a:solidFill>
                  <a:schemeClr val="dk1"/>
                </a:solidFill>
                <a:uFillTx/>
                <a:latin typeface="Arial"/>
              </a:rPr>
              <a:t>: This DLL provides basic types like UIElement and Visual. The UIElement defines the actions and element layout properties and provides classes to override them if required</a:t>
            </a:r>
            <a:endParaRPr b="0" lang="en-US" sz="2300" strike="noStrike" u="none">
              <a:solidFill>
                <a:srgbClr val="000000"/>
              </a:solidFill>
              <a:uFillTx/>
              <a:latin typeface="Arial"/>
            </a:endParaRPr>
          </a:p>
        </p:txBody>
      </p:sp>
      <p:sp>
        <p:nvSpPr>
          <p:cNvPr id="93" name="Rectangle 10"/>
          <p:cNvSpPr/>
          <p:nvPr/>
        </p:nvSpPr>
        <p:spPr>
          <a:xfrm>
            <a:off x="7560360" y="1031760"/>
            <a:ext cx="3480480" cy="391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sldNum" idx="68"/>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C4242328-67CF-4439-9727-CC27BD8A1B6A}"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382"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Button</a:t>
            </a:r>
            <a:endParaRPr b="0" lang="en-US" sz="4000" strike="noStrike" u="none">
              <a:solidFill>
                <a:schemeClr val="dk1"/>
              </a:solidFill>
              <a:uFillTx/>
              <a:latin typeface="Arial"/>
            </a:endParaRPr>
          </a:p>
        </p:txBody>
      </p:sp>
      <p:sp>
        <p:nvSpPr>
          <p:cNvPr id="383" name="TextBox 5"/>
          <p:cNvSpPr/>
          <p:nvPr/>
        </p:nvSpPr>
        <p:spPr>
          <a:xfrm>
            <a:off x="0" y="1533240"/>
            <a:ext cx="11566440" cy="485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71717"/>
                </a:solidFill>
                <a:uFillTx/>
                <a:latin typeface="Arial"/>
              </a:rPr>
              <a:t>Represents a Windows button control, which reacts to the Click event</a:t>
            </a:r>
            <a:endParaRPr b="0" lang="en-US" sz="2600" strike="noStrike" u="none">
              <a:solidFill>
                <a:srgbClr val="000000"/>
              </a:solidFill>
              <a:uFillTx/>
              <a:latin typeface="Arial"/>
            </a:endParaRPr>
          </a:p>
        </p:txBody>
      </p:sp>
      <p:sp>
        <p:nvSpPr>
          <p:cNvPr id="384" name="TextBox 7"/>
          <p:cNvSpPr/>
          <p:nvPr/>
        </p:nvSpPr>
        <p:spPr>
          <a:xfrm>
            <a:off x="55800" y="2374920"/>
            <a:ext cx="7802640" cy="3930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rgbClr val="0000ff"/>
                </a:solidFill>
                <a:uFillTx/>
                <a:latin typeface="Consolas"/>
              </a:rPr>
              <a:t>&lt;</a:t>
            </a:r>
            <a:r>
              <a:rPr b="0" lang="en-US" sz="1800" strike="noStrike" u="none">
                <a:solidFill>
                  <a:srgbClr val="a31515"/>
                </a:solidFill>
                <a:uFillTx/>
                <a:latin typeface="Consolas"/>
              </a:rPr>
              <a:t>Window</a:t>
            </a:r>
            <a:r>
              <a:rPr b="0" lang="en-US" sz="1800" strike="noStrike" u="none">
                <a:solidFill>
                  <a:srgbClr val="ff0000"/>
                </a:solidFill>
                <a:uFillTx/>
                <a:latin typeface="Consolas"/>
              </a:rPr>
              <a:t> x</a:t>
            </a:r>
            <a:r>
              <a:rPr b="0" lang="en-US" sz="1800" strike="noStrike" u="none">
                <a:solidFill>
                  <a:srgbClr val="0000ff"/>
                </a:solidFill>
                <a:uFillTx/>
                <a:latin typeface="Consolas"/>
              </a:rPr>
              <a:t>:</a:t>
            </a:r>
            <a:r>
              <a:rPr b="0" lang="en-US" sz="1800" strike="noStrike" u="none">
                <a:solidFill>
                  <a:srgbClr val="ff0000"/>
                </a:solidFill>
                <a:uFillTx/>
                <a:latin typeface="Consolas"/>
              </a:rPr>
              <a:t>Class</a:t>
            </a:r>
            <a:r>
              <a:rPr b="0" lang="en-US" sz="1800" strike="noStrike" u="none">
                <a:solidFill>
                  <a:srgbClr val="0000ff"/>
                </a:solidFill>
                <a:uFillTx/>
                <a:latin typeface="Consolas"/>
              </a:rPr>
              <a:t>="DemoWPFControls.MainWindow"</a:t>
            </a:r>
            <a:endParaRPr b="0" lang="en-US" sz="1800" strike="noStrike" u="none">
              <a:solidFill>
                <a:srgbClr val="000000"/>
              </a:solidFill>
              <a:uFillTx/>
              <a:latin typeface="Arial"/>
            </a:endParaRPr>
          </a:p>
          <a:p>
            <a:pPr defTabSz="914400">
              <a:lnSpc>
                <a:spcPct val="100000"/>
              </a:lnSpc>
            </a:pPr>
            <a:r>
              <a:rPr b="0" lang="en-US" sz="1800" strike="noStrike" u="none">
                <a:solidFill>
                  <a:srgbClr val="0000ff"/>
                </a:solidFill>
                <a:uFillTx/>
                <a:latin typeface="Consolas"/>
              </a:rPr>
              <a:t>    </a:t>
            </a:r>
            <a:r>
              <a:rPr b="0" lang="en-US" sz="1800" strike="noStrike" u="none">
                <a:solidFill>
                  <a:srgbClr val="0000ff"/>
                </a:solidFill>
                <a:uFillTx/>
                <a:latin typeface="Consolas"/>
              </a:rPr>
              <a:t>//xmlns:…</a:t>
            </a:r>
            <a:endParaRPr b="0" lang="en-US" sz="1800" strike="noStrike" u="none">
              <a:solidFill>
                <a:srgbClr val="000000"/>
              </a:solidFill>
              <a:uFillTx/>
              <a:latin typeface="Arial"/>
            </a:endParaRPr>
          </a:p>
          <a:p>
            <a:pPr defTabSz="914400">
              <a:lnSpc>
                <a:spcPct val="100000"/>
              </a:lnSpc>
            </a:pPr>
            <a:r>
              <a:rPr b="0" lang="en-US" sz="1800" strike="noStrike" u="none">
                <a:solidFill>
                  <a:srgbClr val="ff0000"/>
                </a:solidFill>
                <a:uFillTx/>
                <a:latin typeface="Consolas"/>
              </a:rPr>
              <a:t>    </a:t>
            </a:r>
            <a:r>
              <a:rPr b="0" lang="en-US" sz="1800" strike="noStrike" u="none">
                <a:solidFill>
                  <a:srgbClr val="ff0000"/>
                </a:solidFill>
                <a:uFillTx/>
                <a:latin typeface="Consolas"/>
              </a:rPr>
              <a:t>Title</a:t>
            </a:r>
            <a:r>
              <a:rPr b="0" lang="en-US" sz="1800" strike="noStrike" u="none">
                <a:solidFill>
                  <a:srgbClr val="0000ff"/>
                </a:solidFill>
                <a:uFillTx/>
                <a:latin typeface="Consolas"/>
              </a:rPr>
              <a:t>="MainWindow"</a:t>
            </a:r>
            <a:r>
              <a:rPr b="0" lang="en-US" sz="1800" strike="noStrike" u="none">
                <a:solidFill>
                  <a:srgbClr val="ff0000"/>
                </a:solidFill>
                <a:uFillTx/>
                <a:latin typeface="Consolas"/>
              </a:rPr>
              <a:t> Height</a:t>
            </a:r>
            <a:r>
              <a:rPr b="0" lang="en-US" sz="1800" strike="noStrike" u="none">
                <a:solidFill>
                  <a:srgbClr val="0000ff"/>
                </a:solidFill>
                <a:uFillTx/>
                <a:latin typeface="Consolas"/>
              </a:rPr>
              <a:t>="250"</a:t>
            </a:r>
            <a:r>
              <a:rPr b="0" lang="en-US" sz="1800" strike="noStrike" u="none">
                <a:solidFill>
                  <a:srgbClr val="ff0000"/>
                </a:solidFill>
                <a:uFillTx/>
                <a:latin typeface="Consolas"/>
              </a:rPr>
              <a:t> Width</a:t>
            </a:r>
            <a:r>
              <a:rPr b="0" lang="en-US" sz="1800" strike="noStrike" u="none">
                <a:solidFill>
                  <a:srgbClr val="0000ff"/>
                </a:solidFill>
                <a:uFillTx/>
                <a:latin typeface="Consolas"/>
              </a:rPr>
              <a:t>="350"&gt;</a:t>
            </a:r>
            <a:r>
              <a:rPr b="0" lang="en-US" sz="1800" strike="noStrike" u="none">
                <a:solidFill>
                  <a:srgbClr val="000000"/>
                </a:solidFill>
                <a:uFillTx/>
                <a:latin typeface="Consolas"/>
              </a:rPr>
              <a:t>    </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Grid</a:t>
            </a:r>
            <a:r>
              <a:rPr b="0" lang="en-US" sz="1800" strike="noStrike" u="none">
                <a:solidFill>
                  <a:srgbClr val="0000ff"/>
                </a:solidFill>
                <a:uFillTx/>
                <a:latin typeface="Consolas"/>
              </a:rPr>
              <a:t>&gt;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Button</a:t>
            </a:r>
            <a:r>
              <a:rPr b="0" lang="en-US" sz="1800" strike="noStrike" u="none">
                <a:solidFill>
                  <a:srgbClr val="ff0000"/>
                </a:solidFill>
                <a:uFillTx/>
                <a:latin typeface="Consolas"/>
              </a:rPr>
              <a:t> Margin</a:t>
            </a:r>
            <a:r>
              <a:rPr b="0" lang="en-US" sz="1800" strike="noStrike" u="none">
                <a:solidFill>
                  <a:srgbClr val="0000ff"/>
                </a:solidFill>
                <a:uFillTx/>
                <a:latin typeface="Consolas"/>
              </a:rPr>
              <a:t>="10"&gt;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Grid</a:t>
            </a:r>
            <a:r>
              <a:rPr b="0" lang="en-US" sz="1800" strike="noStrike" u="none">
                <a:solidFill>
                  <a:srgbClr val="0000ff"/>
                </a:solidFill>
                <a:uFillTx/>
                <a:latin typeface="Consolas"/>
              </a:rPr>
              <a:t>&gt;</a:t>
            </a:r>
            <a:endParaRPr b="0" lang="en-US" sz="1800" strike="noStrike" u="none">
              <a:solidFill>
                <a:srgbClr val="000000"/>
              </a:solidFill>
              <a:uFillTx/>
              <a:latin typeface="Arial"/>
            </a:endParaRPr>
          </a:p>
          <a:p>
            <a:pPr defTabSz="914400">
              <a:lnSpc>
                <a:spcPct val="100000"/>
              </a:lnSpc>
            </a:pPr>
            <a:r>
              <a:rPr b="0" lang="fr-FR" sz="1800" strike="noStrike" u="none">
                <a:solidFill>
                  <a:srgbClr val="000000"/>
                </a:solidFill>
                <a:uFillTx/>
                <a:latin typeface="Consolas"/>
              </a:rPr>
              <a:t>                </a:t>
            </a:r>
            <a:r>
              <a:rPr b="0" lang="fr-FR" sz="1800" strike="noStrike" u="none">
                <a:solidFill>
                  <a:srgbClr val="0000ff"/>
                </a:solidFill>
                <a:uFillTx/>
                <a:latin typeface="Consolas"/>
              </a:rPr>
              <a:t>&lt;</a:t>
            </a:r>
            <a:r>
              <a:rPr b="0" lang="fr-FR" sz="1800" strike="noStrike" u="none">
                <a:solidFill>
                  <a:srgbClr val="a31515"/>
                </a:solidFill>
                <a:uFillTx/>
                <a:latin typeface="Consolas"/>
              </a:rPr>
              <a:t>Polygon</a:t>
            </a:r>
            <a:r>
              <a:rPr b="0" lang="fr-FR" sz="1800" strike="noStrike" u="none">
                <a:solidFill>
                  <a:srgbClr val="ff0000"/>
                </a:solidFill>
                <a:uFillTx/>
                <a:latin typeface="Consolas"/>
              </a:rPr>
              <a:t> Points</a:t>
            </a:r>
            <a:r>
              <a:rPr b="0" lang="fr-FR" sz="1800" strike="noStrike" u="none">
                <a:solidFill>
                  <a:srgbClr val="0000ff"/>
                </a:solidFill>
                <a:uFillTx/>
                <a:latin typeface="Consolas"/>
              </a:rPr>
              <a:t>="100,25 125,0 200,25 125,50"</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Fill</a:t>
            </a:r>
            <a:r>
              <a:rPr b="0" lang="en-US" sz="1800" strike="noStrike" u="none">
                <a:solidFill>
                  <a:srgbClr val="0000ff"/>
                </a:solidFill>
                <a:uFillTx/>
                <a:latin typeface="Consolas"/>
              </a:rPr>
              <a:t>="LightSteelBlue" /&gt;</a:t>
            </a:r>
            <a:endParaRPr b="0" lang="en-US" sz="1800" strike="noStrike" u="none">
              <a:solidFill>
                <a:srgbClr val="000000"/>
              </a:solidFill>
              <a:uFillTx/>
              <a:latin typeface="Arial"/>
            </a:endParaRPr>
          </a:p>
          <a:p>
            <a:pPr defTabSz="914400">
              <a:lnSpc>
                <a:spcPct val="100000"/>
              </a:lnSpc>
            </a:pPr>
            <a:r>
              <a:rPr b="0" lang="fr-FR" sz="1800" strike="noStrike" u="none">
                <a:solidFill>
                  <a:srgbClr val="000000"/>
                </a:solidFill>
                <a:uFillTx/>
                <a:latin typeface="Consolas"/>
              </a:rPr>
              <a:t>                </a:t>
            </a:r>
            <a:r>
              <a:rPr b="0" lang="fr-FR" sz="1800" strike="noStrike" u="none">
                <a:solidFill>
                  <a:srgbClr val="0000ff"/>
                </a:solidFill>
                <a:uFillTx/>
                <a:latin typeface="Consolas"/>
              </a:rPr>
              <a:t>&lt;</a:t>
            </a:r>
            <a:r>
              <a:rPr b="0" lang="fr-FR" sz="1800" strike="noStrike" u="none">
                <a:solidFill>
                  <a:srgbClr val="a31515"/>
                </a:solidFill>
                <a:uFillTx/>
                <a:latin typeface="Consolas"/>
              </a:rPr>
              <a:t>Polygon</a:t>
            </a:r>
            <a:r>
              <a:rPr b="0" lang="fr-FR" sz="1800" strike="noStrike" u="none">
                <a:solidFill>
                  <a:srgbClr val="ff0000"/>
                </a:solidFill>
                <a:uFillTx/>
                <a:latin typeface="Consolas"/>
              </a:rPr>
              <a:t> Points</a:t>
            </a:r>
            <a:r>
              <a:rPr b="0" lang="fr-FR" sz="1800" strike="noStrike" u="none">
                <a:solidFill>
                  <a:srgbClr val="0000ff"/>
                </a:solidFill>
                <a:uFillTx/>
                <a:latin typeface="Consolas"/>
              </a:rPr>
              <a:t>="100,25 75,0 0,25 75,50"</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ff0000"/>
                </a:solidFill>
                <a:uFillTx/>
                <a:latin typeface="Consolas"/>
              </a:rPr>
              <a:t> </a:t>
            </a:r>
            <a:r>
              <a:rPr b="0" lang="en-US" sz="1800" strike="noStrike" u="none">
                <a:solidFill>
                  <a:srgbClr val="ff0000"/>
                </a:solidFill>
                <a:uFillTx/>
                <a:latin typeface="Consolas"/>
              </a:rPr>
              <a:t>Fill</a:t>
            </a:r>
            <a:r>
              <a:rPr b="0" lang="en-US" sz="1800" strike="noStrike" u="none">
                <a:solidFill>
                  <a:srgbClr val="0000ff"/>
                </a:solidFill>
                <a:uFillTx/>
                <a:latin typeface="Consolas"/>
              </a:rPr>
              <a:t>="White"/&gt;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Grid</a:t>
            </a:r>
            <a:r>
              <a:rPr b="0" lang="en-US" sz="1800" strike="noStrike" u="none">
                <a:solidFill>
                  <a:srgbClr val="0000ff"/>
                </a:solidFill>
                <a:uFillTx/>
                <a:latin typeface="Consolas"/>
              </a:rPr>
              <a:t>&gt;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Button</a:t>
            </a:r>
            <a:r>
              <a:rPr b="0" lang="en-US" sz="1800" strike="noStrike" u="none">
                <a:solidFill>
                  <a:srgbClr val="0000ff"/>
                </a:solidFill>
                <a:uFillTx/>
                <a:latin typeface="Consolas"/>
              </a:rPr>
              <a:t>&gt;</a:t>
            </a:r>
            <a:endParaRPr b="0" lang="en-US" sz="1800" strike="noStrike" u="none">
              <a:solidFill>
                <a:srgbClr val="000000"/>
              </a:solidFill>
              <a:uFillTx/>
              <a:latin typeface="Arial"/>
            </a:endParaRPr>
          </a:p>
          <a:p>
            <a:pPr defTabSz="914400">
              <a:lnSpc>
                <a:spcPct val="100000"/>
              </a:lnSpc>
            </a:pPr>
            <a:r>
              <a:rPr b="0" lang="en-US" sz="1800" strike="noStrike" u="none">
                <a:solidFill>
                  <a:srgbClr val="000000"/>
                </a:solidFill>
                <a:uFillTx/>
                <a:latin typeface="Consolas"/>
              </a:rPr>
              <a:t>    </a:t>
            </a:r>
            <a:r>
              <a:rPr b="0" lang="en-US" sz="1800" strike="noStrike" u="none">
                <a:solidFill>
                  <a:srgbClr val="0000ff"/>
                </a:solidFill>
                <a:uFillTx/>
                <a:latin typeface="Consolas"/>
              </a:rPr>
              <a:t>&lt;/</a:t>
            </a:r>
            <a:r>
              <a:rPr b="0" lang="en-US" sz="1800" strike="noStrike" u="none">
                <a:solidFill>
                  <a:srgbClr val="a31515"/>
                </a:solidFill>
                <a:uFillTx/>
                <a:latin typeface="Consolas"/>
              </a:rPr>
              <a:t>Grid</a:t>
            </a:r>
            <a:r>
              <a:rPr b="0" lang="en-US" sz="1800" strike="noStrike" u="none">
                <a:solidFill>
                  <a:srgbClr val="0000ff"/>
                </a:solidFill>
                <a:uFillTx/>
                <a:latin typeface="Consolas"/>
              </a:rPr>
              <a:t>&gt;</a:t>
            </a:r>
            <a:r>
              <a:rPr b="0" lang="en-US" sz="1800" strike="noStrike" u="none">
                <a:solidFill>
                  <a:srgbClr val="000000"/>
                </a:solidFill>
                <a:uFillTx/>
                <a:latin typeface="Consolas"/>
              </a:rPr>
              <a:t>    </a:t>
            </a:r>
            <a:endParaRPr b="0" lang="en-US" sz="1800" strike="noStrike" u="none">
              <a:solidFill>
                <a:srgbClr val="000000"/>
              </a:solidFill>
              <a:uFillTx/>
              <a:latin typeface="Arial"/>
            </a:endParaRPr>
          </a:p>
          <a:p>
            <a:pPr defTabSz="914400">
              <a:lnSpc>
                <a:spcPct val="100000"/>
              </a:lnSpc>
            </a:pPr>
            <a:r>
              <a:rPr b="0" lang="en-US" sz="1800" strike="noStrike" u="none">
                <a:solidFill>
                  <a:srgbClr val="0000ff"/>
                </a:solidFill>
                <a:uFillTx/>
                <a:latin typeface="Consolas"/>
              </a:rPr>
              <a:t>&lt;/</a:t>
            </a:r>
            <a:r>
              <a:rPr b="0" lang="en-US" sz="1800" strike="noStrike" u="none">
                <a:solidFill>
                  <a:srgbClr val="a31515"/>
                </a:solidFill>
                <a:uFillTx/>
                <a:latin typeface="Consolas"/>
              </a:rPr>
              <a:t>Window</a:t>
            </a:r>
            <a:r>
              <a:rPr b="0" lang="en-US" sz="1800" strike="noStrike" u="none">
                <a:solidFill>
                  <a:srgbClr val="0000ff"/>
                </a:solidFill>
                <a:uFillTx/>
                <a:latin typeface="Consolas"/>
              </a:rPr>
              <a:t>&gt;</a:t>
            </a:r>
            <a:endParaRPr b="0" lang="en-US" sz="1800" strike="noStrike" u="none">
              <a:solidFill>
                <a:srgbClr val="000000"/>
              </a:solidFill>
              <a:uFillTx/>
              <a:latin typeface="Arial"/>
            </a:endParaRPr>
          </a:p>
        </p:txBody>
      </p:sp>
      <p:pic>
        <p:nvPicPr>
          <p:cNvPr id="385" name="Picture 9" descr=""/>
          <p:cNvPicPr/>
          <p:nvPr/>
        </p:nvPicPr>
        <p:blipFill>
          <a:blip r:embed="rId1"/>
          <a:stretch/>
        </p:blipFill>
        <p:spPr>
          <a:xfrm>
            <a:off x="8047800" y="2419560"/>
            <a:ext cx="4019040" cy="2904840"/>
          </a:xfrm>
          <a:prstGeom prst="rect">
            <a:avLst/>
          </a:prstGeom>
          <a:ln w="0">
            <a:noFill/>
          </a:ln>
        </p:spPr>
      </p:pic>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sldNum" idx="69"/>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A94A3EC9-048C-49F3-9945-F3F90193DB5D}"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387"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RadioButton</a:t>
            </a:r>
            <a:endParaRPr b="0" lang="en-US" sz="4000" strike="noStrike" u="none">
              <a:solidFill>
                <a:schemeClr val="dk1"/>
              </a:solidFill>
              <a:uFillTx/>
              <a:latin typeface="Arial"/>
            </a:endParaRPr>
          </a:p>
        </p:txBody>
      </p:sp>
      <p:sp>
        <p:nvSpPr>
          <p:cNvPr id="388" name="TextBox 6"/>
          <p:cNvSpPr/>
          <p:nvPr/>
        </p:nvSpPr>
        <p:spPr>
          <a:xfrm>
            <a:off x="256320" y="1309680"/>
            <a:ext cx="10849680" cy="485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71717"/>
                </a:solidFill>
                <a:uFillTx/>
                <a:latin typeface="Arial"/>
              </a:rPr>
              <a:t>Represents a button that can be selected, but not cleared, by a user </a:t>
            </a:r>
            <a:endParaRPr b="0" lang="en-US" sz="2600" strike="noStrike" u="none">
              <a:solidFill>
                <a:srgbClr val="000000"/>
              </a:solidFill>
              <a:uFillTx/>
              <a:latin typeface="Arial"/>
            </a:endParaRPr>
          </a:p>
        </p:txBody>
      </p:sp>
      <p:pic>
        <p:nvPicPr>
          <p:cNvPr id="389" name="Picture 10" descr=""/>
          <p:cNvPicPr/>
          <p:nvPr/>
        </p:nvPicPr>
        <p:blipFill>
          <a:blip r:embed="rId1"/>
          <a:stretch/>
        </p:blipFill>
        <p:spPr>
          <a:xfrm>
            <a:off x="649440" y="1816200"/>
            <a:ext cx="5316480" cy="4653720"/>
          </a:xfrm>
          <a:prstGeom prst="rect">
            <a:avLst/>
          </a:prstGeom>
          <a:ln w="0">
            <a:noFill/>
          </a:ln>
        </p:spPr>
      </p:pic>
      <p:pic>
        <p:nvPicPr>
          <p:cNvPr id="390" name="Picture 12" descr=""/>
          <p:cNvPicPr/>
          <p:nvPr/>
        </p:nvPicPr>
        <p:blipFill>
          <a:blip r:embed="rId2"/>
          <a:stretch/>
        </p:blipFill>
        <p:spPr>
          <a:xfrm>
            <a:off x="6885360" y="2158560"/>
            <a:ext cx="5180040" cy="2540880"/>
          </a:xfrm>
          <a:prstGeom prst="rect">
            <a:avLst/>
          </a:prstGeom>
          <a:ln w="0">
            <a:noFill/>
          </a:ln>
        </p:spPr>
      </p:pic>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ListBox</a:t>
            </a:r>
            <a:endParaRPr b="0" lang="en-US" sz="4000" strike="noStrike" u="none">
              <a:solidFill>
                <a:schemeClr val="dk1"/>
              </a:solidFill>
              <a:uFillTx/>
              <a:latin typeface="Arial"/>
            </a:endParaRPr>
          </a:p>
        </p:txBody>
      </p:sp>
      <p:sp>
        <p:nvSpPr>
          <p:cNvPr id="392" name="TextBox 7"/>
          <p:cNvSpPr/>
          <p:nvPr/>
        </p:nvSpPr>
        <p:spPr>
          <a:xfrm>
            <a:off x="-42840" y="1383480"/>
            <a:ext cx="5584680" cy="485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71717"/>
                </a:solidFill>
                <a:uFillTx/>
                <a:latin typeface="Arial"/>
              </a:rPr>
              <a:t>Contains a list of selectable items</a:t>
            </a:r>
            <a:endParaRPr b="0" lang="en-US" sz="2600" strike="noStrike" u="none">
              <a:solidFill>
                <a:srgbClr val="000000"/>
              </a:solidFill>
              <a:uFillTx/>
              <a:latin typeface="Arial"/>
            </a:endParaRPr>
          </a:p>
        </p:txBody>
      </p:sp>
      <p:grpSp>
        <p:nvGrpSpPr>
          <p:cNvPr id="393" name="Group 11"/>
          <p:cNvGrpSpPr/>
          <p:nvPr/>
        </p:nvGrpSpPr>
        <p:grpSpPr>
          <a:xfrm>
            <a:off x="88920" y="1875960"/>
            <a:ext cx="6984720" cy="4187520"/>
            <a:chOff x="88920" y="1875960"/>
            <a:chExt cx="6984720" cy="4187520"/>
          </a:xfrm>
        </p:grpSpPr>
        <p:pic>
          <p:nvPicPr>
            <p:cNvPr id="394" name="Picture 9" descr=""/>
            <p:cNvPicPr/>
            <p:nvPr/>
          </p:nvPicPr>
          <p:blipFill>
            <a:blip r:embed="rId1"/>
            <a:stretch/>
          </p:blipFill>
          <p:spPr>
            <a:xfrm>
              <a:off x="88920" y="1875960"/>
              <a:ext cx="6984720" cy="4187520"/>
            </a:xfrm>
            <a:prstGeom prst="rect">
              <a:avLst/>
            </a:prstGeom>
            <a:ln w="0">
              <a:noFill/>
            </a:ln>
          </p:spPr>
        </p:pic>
        <p:sp>
          <p:nvSpPr>
            <p:cNvPr id="395" name="Rectangle 10"/>
            <p:cNvSpPr/>
            <p:nvPr/>
          </p:nvSpPr>
          <p:spPr>
            <a:xfrm>
              <a:off x="3366360" y="5076720"/>
              <a:ext cx="2431800" cy="2235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grpSp>
      <p:pic>
        <p:nvPicPr>
          <p:cNvPr id="396" name="Picture 17" descr=""/>
          <p:cNvPicPr/>
          <p:nvPr/>
        </p:nvPicPr>
        <p:blipFill>
          <a:blip r:embed="rId2"/>
          <a:stretch/>
        </p:blipFill>
        <p:spPr>
          <a:xfrm>
            <a:off x="7909200" y="4152960"/>
            <a:ext cx="4011120" cy="2295000"/>
          </a:xfrm>
          <a:prstGeom prst="rect">
            <a:avLst/>
          </a:prstGeom>
          <a:ln w="0">
            <a:noFill/>
          </a:ln>
        </p:spPr>
      </p:pic>
      <p:grpSp>
        <p:nvGrpSpPr>
          <p:cNvPr id="397" name="Group 19"/>
          <p:cNvGrpSpPr/>
          <p:nvPr/>
        </p:nvGrpSpPr>
        <p:grpSpPr>
          <a:xfrm>
            <a:off x="5973840" y="1417680"/>
            <a:ext cx="6172200" cy="2763720"/>
            <a:chOff x="5973840" y="1417680"/>
            <a:chExt cx="6172200" cy="2763720"/>
          </a:xfrm>
        </p:grpSpPr>
        <p:pic>
          <p:nvPicPr>
            <p:cNvPr id="398" name="Picture 15" descr=""/>
            <p:cNvPicPr/>
            <p:nvPr/>
          </p:nvPicPr>
          <p:blipFill>
            <a:blip r:embed="rId3"/>
            <a:stretch/>
          </p:blipFill>
          <p:spPr>
            <a:xfrm>
              <a:off x="5973840" y="1417680"/>
              <a:ext cx="6172200" cy="2763720"/>
            </a:xfrm>
            <a:prstGeom prst="rect">
              <a:avLst/>
            </a:prstGeom>
            <a:ln w="0">
              <a:noFill/>
            </a:ln>
          </p:spPr>
        </p:pic>
        <p:sp>
          <p:nvSpPr>
            <p:cNvPr id="399" name="Rectangle 18"/>
            <p:cNvSpPr/>
            <p:nvPr/>
          </p:nvSpPr>
          <p:spPr>
            <a:xfrm>
              <a:off x="6253920" y="1798560"/>
              <a:ext cx="5666400" cy="2137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grpSp>
      <p:sp>
        <p:nvSpPr>
          <p:cNvPr id="3" name="PlaceHolder 2"/>
          <p:cNvSpPr>
            <a:spLocks noGrp="1"/>
          </p:cNvSpPr>
          <p:nvPr>
            <p:ph type="sldNum" idx="8"/>
          </p:nvPr>
        </p:nvSpPr>
        <p:spPr/>
        <p:txBody>
          <a:bodyPr/>
          <a:p>
            <a:fld id="{AD556559-5225-491D-8A91-A6C2756BE08B}" type="slidenum">
              <a:t>72</a:t>
            </a:fld>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ComboBox</a:t>
            </a:r>
            <a:endParaRPr b="0" lang="en-US" sz="4000" strike="noStrike" u="none">
              <a:solidFill>
                <a:schemeClr val="dk1"/>
              </a:solidFill>
              <a:uFillTx/>
              <a:latin typeface="Arial"/>
            </a:endParaRPr>
          </a:p>
        </p:txBody>
      </p:sp>
      <p:sp>
        <p:nvSpPr>
          <p:cNvPr id="401" name="TextBox 7"/>
          <p:cNvSpPr/>
          <p:nvPr/>
        </p:nvSpPr>
        <p:spPr>
          <a:xfrm>
            <a:off x="-42840" y="1383480"/>
            <a:ext cx="12096720" cy="79020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300" strike="noStrike" u="none">
                <a:solidFill>
                  <a:srgbClr val="171717"/>
                </a:solidFill>
                <a:uFillTx/>
                <a:latin typeface="Arial"/>
              </a:rPr>
              <a:t>Represents a selection control with a drop-down list that can be shown or hidden by clicking the arrow on the control</a:t>
            </a:r>
            <a:endParaRPr b="0" lang="en-US" sz="2300" strike="noStrike" u="none">
              <a:solidFill>
                <a:srgbClr val="000000"/>
              </a:solidFill>
              <a:uFillTx/>
              <a:latin typeface="Arial"/>
            </a:endParaRPr>
          </a:p>
        </p:txBody>
      </p:sp>
      <p:grpSp>
        <p:nvGrpSpPr>
          <p:cNvPr id="402" name="Group 21"/>
          <p:cNvGrpSpPr/>
          <p:nvPr/>
        </p:nvGrpSpPr>
        <p:grpSpPr>
          <a:xfrm>
            <a:off x="0" y="2142720"/>
            <a:ext cx="7329240" cy="4293000"/>
            <a:chOff x="0" y="2142720"/>
            <a:chExt cx="7329240" cy="4293000"/>
          </a:xfrm>
        </p:grpSpPr>
        <p:pic>
          <p:nvPicPr>
            <p:cNvPr id="403" name="Picture 8" descr=""/>
            <p:cNvPicPr/>
            <p:nvPr/>
          </p:nvPicPr>
          <p:blipFill>
            <a:blip r:embed="rId1"/>
            <a:stretch/>
          </p:blipFill>
          <p:spPr>
            <a:xfrm>
              <a:off x="0" y="2142720"/>
              <a:ext cx="7329240" cy="4293000"/>
            </a:xfrm>
            <a:prstGeom prst="rect">
              <a:avLst/>
            </a:prstGeom>
            <a:ln w="0">
              <a:noFill/>
            </a:ln>
          </p:spPr>
        </p:pic>
        <p:sp>
          <p:nvSpPr>
            <p:cNvPr id="404" name="Rectangle 20"/>
            <p:cNvSpPr/>
            <p:nvPr/>
          </p:nvSpPr>
          <p:spPr>
            <a:xfrm>
              <a:off x="1359360" y="2634480"/>
              <a:ext cx="4316400" cy="2419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grpSp>
      <p:pic>
        <p:nvPicPr>
          <p:cNvPr id="405" name="Picture 22" descr=""/>
          <p:cNvPicPr/>
          <p:nvPr/>
        </p:nvPicPr>
        <p:blipFill>
          <a:blip r:embed="rId2"/>
          <a:stretch/>
        </p:blipFill>
        <p:spPr>
          <a:xfrm>
            <a:off x="7207200" y="1856880"/>
            <a:ext cx="4984560" cy="2611440"/>
          </a:xfrm>
          <a:prstGeom prst="rect">
            <a:avLst/>
          </a:prstGeom>
          <a:ln w="0">
            <a:noFill/>
          </a:ln>
        </p:spPr>
      </p:pic>
      <p:pic>
        <p:nvPicPr>
          <p:cNvPr id="406" name="Picture 24" descr=""/>
          <p:cNvPicPr/>
          <p:nvPr/>
        </p:nvPicPr>
        <p:blipFill>
          <a:blip r:embed="rId3"/>
          <a:stretch/>
        </p:blipFill>
        <p:spPr>
          <a:xfrm>
            <a:off x="7329600" y="4574520"/>
            <a:ext cx="4724640" cy="1800000"/>
          </a:xfrm>
          <a:prstGeom prst="rect">
            <a:avLst/>
          </a:prstGeom>
          <a:ln w="0">
            <a:noFill/>
          </a:ln>
        </p:spPr>
      </p:pic>
      <p:sp>
        <p:nvSpPr>
          <p:cNvPr id="3" name="PlaceHolder 2"/>
          <p:cNvSpPr>
            <a:spLocks noGrp="1"/>
          </p:cNvSpPr>
          <p:nvPr>
            <p:ph type="sldNum" idx="8"/>
          </p:nvPr>
        </p:nvSpPr>
        <p:spPr/>
        <p:txBody>
          <a:bodyPr/>
          <a:p>
            <a:fld id="{17C9405E-59AF-4590-8E9A-FC46ACFA1BB0}" type="slidenum">
              <a:t>73</a:t>
            </a:fld>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DataGrid</a:t>
            </a:r>
            <a:endParaRPr b="0" lang="en-US" sz="4000" strike="noStrike" u="none">
              <a:solidFill>
                <a:schemeClr val="dk1"/>
              </a:solidFill>
              <a:uFillTx/>
              <a:latin typeface="Arial"/>
            </a:endParaRPr>
          </a:p>
        </p:txBody>
      </p:sp>
      <p:sp>
        <p:nvSpPr>
          <p:cNvPr id="408" name="TextBox 7"/>
          <p:cNvSpPr/>
          <p:nvPr/>
        </p:nvSpPr>
        <p:spPr>
          <a:xfrm>
            <a:off x="-74880" y="1413360"/>
            <a:ext cx="8760600" cy="4399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300" strike="noStrike" u="none">
                <a:solidFill>
                  <a:srgbClr val="171717"/>
                </a:solidFill>
                <a:uFillTx/>
                <a:latin typeface="Arial"/>
              </a:rPr>
              <a:t>Represents a control that displays data in a customizable grid</a:t>
            </a:r>
            <a:endParaRPr b="0" lang="en-US" sz="2300" strike="noStrike" u="none">
              <a:solidFill>
                <a:srgbClr val="000000"/>
              </a:solidFill>
              <a:uFillTx/>
              <a:latin typeface="Arial"/>
            </a:endParaRPr>
          </a:p>
        </p:txBody>
      </p:sp>
      <p:pic>
        <p:nvPicPr>
          <p:cNvPr id="409" name="Picture 2" descr=""/>
          <p:cNvPicPr/>
          <p:nvPr/>
        </p:nvPicPr>
        <p:blipFill>
          <a:blip r:embed="rId1"/>
          <a:stretch/>
        </p:blipFill>
        <p:spPr>
          <a:xfrm>
            <a:off x="884520" y="4739760"/>
            <a:ext cx="4027320" cy="1697760"/>
          </a:xfrm>
          <a:prstGeom prst="rect">
            <a:avLst/>
          </a:prstGeom>
          <a:ln w="0">
            <a:noFill/>
          </a:ln>
        </p:spPr>
      </p:pic>
      <p:pic>
        <p:nvPicPr>
          <p:cNvPr id="410" name="Picture 9" descr=""/>
          <p:cNvPicPr/>
          <p:nvPr/>
        </p:nvPicPr>
        <p:blipFill>
          <a:blip r:embed="rId2"/>
          <a:stretch/>
        </p:blipFill>
        <p:spPr>
          <a:xfrm>
            <a:off x="31680" y="1902240"/>
            <a:ext cx="5699520" cy="2794320"/>
          </a:xfrm>
          <a:prstGeom prst="rect">
            <a:avLst/>
          </a:prstGeom>
          <a:ln w="0">
            <a:noFill/>
          </a:ln>
        </p:spPr>
      </p:pic>
      <p:pic>
        <p:nvPicPr>
          <p:cNvPr id="411" name="Picture 11" descr=""/>
          <p:cNvPicPr/>
          <p:nvPr/>
        </p:nvPicPr>
        <p:blipFill>
          <a:blip r:embed="rId3"/>
          <a:stretch/>
        </p:blipFill>
        <p:spPr>
          <a:xfrm>
            <a:off x="5731560" y="1902240"/>
            <a:ext cx="6408720" cy="4535280"/>
          </a:xfrm>
          <a:prstGeom prst="rect">
            <a:avLst/>
          </a:prstGeom>
          <a:ln w="0">
            <a:noFill/>
          </a:ln>
        </p:spPr>
      </p:pic>
      <p:sp>
        <p:nvSpPr>
          <p:cNvPr id="412" name="Rectangle 8"/>
          <p:cNvSpPr/>
          <p:nvPr/>
        </p:nvSpPr>
        <p:spPr>
          <a:xfrm>
            <a:off x="2808720" y="2734920"/>
            <a:ext cx="2710800" cy="264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413" name="Rectangle 10"/>
          <p:cNvSpPr/>
          <p:nvPr/>
        </p:nvSpPr>
        <p:spPr>
          <a:xfrm>
            <a:off x="2797560" y="3296520"/>
            <a:ext cx="2599200" cy="264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414" name="Rectangle 12"/>
          <p:cNvSpPr/>
          <p:nvPr/>
        </p:nvSpPr>
        <p:spPr>
          <a:xfrm>
            <a:off x="2764080" y="3847320"/>
            <a:ext cx="2599200" cy="264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3" name="PlaceHolder 2"/>
          <p:cNvSpPr>
            <a:spLocks noGrp="1"/>
          </p:cNvSpPr>
          <p:nvPr>
            <p:ph type="sldNum" idx="8"/>
          </p:nvPr>
        </p:nvSpPr>
        <p:spPr/>
        <p:txBody>
          <a:bodyPr/>
          <a:p>
            <a:fld id="{B50C236F-01FB-481E-A6F6-401E56F4ABB5}" type="slidenum">
              <a:t>74</a:t>
            </a:fld>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sldNum" idx="70"/>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42EBDA2B-5D8E-4289-9A0B-FA626D1EC1C3}"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416" name="PlaceHolder 2"/>
          <p:cNvSpPr>
            <a:spLocks noGrp="1"/>
          </p:cNvSpPr>
          <p:nvPr>
            <p:ph type="title"/>
          </p:nvPr>
        </p:nvSpPr>
        <p:spPr>
          <a:xfrm>
            <a:off x="396720" y="720000"/>
            <a:ext cx="763164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Understanding Data Binding</a:t>
            </a:r>
            <a:endParaRPr b="0" lang="en-US" sz="4000" strike="noStrike" u="none">
              <a:solidFill>
                <a:schemeClr val="dk1"/>
              </a:solidFill>
              <a:uFillTx/>
              <a:latin typeface="Arial"/>
            </a:endParaRPr>
          </a:p>
        </p:txBody>
      </p:sp>
      <p:sp>
        <p:nvSpPr>
          <p:cNvPr id="417" name="TextBox 5"/>
          <p:cNvSpPr/>
          <p:nvPr/>
        </p:nvSpPr>
        <p:spPr>
          <a:xfrm>
            <a:off x="-63000" y="1382040"/>
            <a:ext cx="12254760" cy="509976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rPr>
              <a:t>Data binding is the process that establishes a connection between the app UI and the data it displays. If the binding has the correct settings and the data provides the proper notifications, when the data changes its value, the elements that are bound to the data reflect changes automatically</a:t>
            </a:r>
            <a:endParaRPr b="0" lang="en-US" sz="2600" strike="noStrike" u="none">
              <a:solidFill>
                <a:srgbClr val="000000"/>
              </a:solidFill>
              <a:uFillTx/>
              <a:latin typeface="Arial"/>
            </a:endParaRPr>
          </a:p>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rPr>
              <a:t>Data binding can also mean that if an outer representation of the data in an element changes, then the underlying data can be automatically updated to reflect the change. </a:t>
            </a:r>
            <a:endParaRPr b="0" lang="en-US" sz="2600" strike="noStrike" u="none">
              <a:solidFill>
                <a:srgbClr val="000000"/>
              </a:solidFill>
              <a:uFillTx/>
              <a:latin typeface="Arial"/>
            </a:endParaRPr>
          </a:p>
          <a:p>
            <a:pPr marL="514440" indent="-230040" defTabSz="914400">
              <a:lnSpc>
                <a:spcPct val="90000"/>
              </a:lnSpc>
              <a:spcBef>
                <a:spcPts val="1001"/>
              </a:spcBef>
              <a:spcAft>
                <a:spcPts val="300"/>
              </a:spcAft>
              <a:buClr>
                <a:srgbClr val="973735"/>
              </a:buClr>
              <a:buSzPct val="70000"/>
              <a:buFont typeface="Wingdings" charset="2"/>
              <a:buChar char=""/>
              <a:tabLst>
                <a:tab algn="l" pos="241200"/>
              </a:tabLst>
            </a:pPr>
            <a:r>
              <a:rPr b="0" lang="en-US" sz="2300" strike="noStrike" u="none">
                <a:solidFill>
                  <a:schemeClr val="dk1"/>
                </a:solidFill>
                <a:uFillTx/>
                <a:latin typeface="Arial"/>
              </a:rPr>
              <a:t>For example: if the user edits the value in a TextBox element, the underlying data value is automatically updated to reflect that change</a:t>
            </a:r>
            <a:endParaRPr b="0" lang="en-US" sz="2300" strike="noStrike" u="none">
              <a:solidFill>
                <a:srgbClr val="000000"/>
              </a:solidFill>
              <a:uFillTx/>
              <a:latin typeface="Arial"/>
            </a:endParaRPr>
          </a:p>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rPr>
              <a:t>A typical use of data binding is to place server or local configuration data into forms or other UI controls. In WPF, this concept is expanded to include binding a broad range of properties to a variety of data sources</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sldNum" idx="71"/>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62D10C31-F9E2-4671-A64C-C7AC06C13C21}"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419" name="PlaceHolder 2"/>
          <p:cNvSpPr>
            <a:spLocks noGrp="1"/>
          </p:cNvSpPr>
          <p:nvPr>
            <p:ph type="title"/>
          </p:nvPr>
        </p:nvSpPr>
        <p:spPr>
          <a:xfrm>
            <a:off x="396720" y="720000"/>
            <a:ext cx="763164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Understanding Data Binding</a:t>
            </a:r>
            <a:endParaRPr b="0" lang="en-US" sz="4000" strike="noStrike" u="none">
              <a:solidFill>
                <a:schemeClr val="dk1"/>
              </a:solidFill>
              <a:uFillTx/>
              <a:latin typeface="Arial"/>
            </a:endParaRPr>
          </a:p>
        </p:txBody>
      </p:sp>
      <p:sp>
        <p:nvSpPr>
          <p:cNvPr id="420" name="TextBox 5"/>
          <p:cNvSpPr/>
          <p:nvPr/>
        </p:nvSpPr>
        <p:spPr>
          <a:xfrm>
            <a:off x="-63000" y="1404360"/>
            <a:ext cx="7455960" cy="485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rPr>
              <a:t>Typically, each binding has four components:</a:t>
            </a:r>
            <a:endParaRPr b="0" lang="en-US" sz="2600" strike="noStrike" u="none">
              <a:solidFill>
                <a:srgbClr val="000000"/>
              </a:solidFill>
              <a:uFillTx/>
              <a:latin typeface="Arial"/>
            </a:endParaRPr>
          </a:p>
        </p:txBody>
      </p:sp>
      <p:sp>
        <p:nvSpPr>
          <p:cNvPr id="421" name="TextBox 9"/>
          <p:cNvSpPr/>
          <p:nvPr/>
        </p:nvSpPr>
        <p:spPr>
          <a:xfrm>
            <a:off x="62280" y="1927440"/>
            <a:ext cx="6862320" cy="1809000"/>
          </a:xfrm>
          <a:prstGeom prst="rect">
            <a:avLst/>
          </a:prstGeom>
          <a:noFill/>
          <a:ln w="0">
            <a:noFill/>
          </a:ln>
        </p:spPr>
        <p:style>
          <a:lnRef idx="0"/>
          <a:fillRef idx="0"/>
          <a:effectRef idx="0"/>
          <a:fontRef idx="minor"/>
        </p:style>
        <p:txBody>
          <a:bodyPr lIns="90000" rIns="90000" tIns="45000" bIns="45000" anchor="t">
            <a:spAutoFit/>
          </a:bodyPr>
          <a:p>
            <a:pPr marL="514440" indent="-230040" defTabSz="914400">
              <a:lnSpc>
                <a:spcPct val="90000"/>
              </a:lnSpc>
              <a:spcBef>
                <a:spcPts val="601"/>
              </a:spcBef>
              <a:spcAft>
                <a:spcPts val="601"/>
              </a:spcAft>
              <a:buClr>
                <a:srgbClr val="973735"/>
              </a:buClr>
              <a:buSzPct val="70000"/>
              <a:buFont typeface="Wingdings" charset="2"/>
              <a:buChar char=""/>
            </a:pPr>
            <a:r>
              <a:rPr b="0" lang="en-US" sz="2300" strike="noStrike" u="none">
                <a:solidFill>
                  <a:schemeClr val="dk1"/>
                </a:solidFill>
                <a:uFillTx/>
                <a:latin typeface="Arial"/>
              </a:rPr>
              <a:t>A binding target object</a:t>
            </a:r>
            <a:endParaRPr b="0" lang="en-US" sz="2300" strike="noStrike" u="none">
              <a:solidFill>
                <a:srgbClr val="000000"/>
              </a:solidFill>
              <a:uFillTx/>
              <a:latin typeface="Arial"/>
            </a:endParaRPr>
          </a:p>
          <a:p>
            <a:pPr marL="514440" indent="-230040" defTabSz="914400">
              <a:lnSpc>
                <a:spcPct val="90000"/>
              </a:lnSpc>
              <a:spcBef>
                <a:spcPts val="601"/>
              </a:spcBef>
              <a:spcAft>
                <a:spcPts val="601"/>
              </a:spcAft>
              <a:buClr>
                <a:srgbClr val="973735"/>
              </a:buClr>
              <a:buSzPct val="70000"/>
              <a:buFont typeface="Wingdings" charset="2"/>
              <a:buChar char=""/>
            </a:pPr>
            <a:r>
              <a:rPr b="0" lang="en-US" sz="2300" strike="noStrike" u="none">
                <a:solidFill>
                  <a:schemeClr val="dk1"/>
                </a:solidFill>
                <a:uFillTx/>
                <a:latin typeface="Arial"/>
              </a:rPr>
              <a:t>A target property</a:t>
            </a:r>
            <a:endParaRPr b="0" lang="en-US" sz="2300" strike="noStrike" u="none">
              <a:solidFill>
                <a:srgbClr val="000000"/>
              </a:solidFill>
              <a:uFillTx/>
              <a:latin typeface="Arial"/>
            </a:endParaRPr>
          </a:p>
          <a:p>
            <a:pPr marL="514440" indent="-230040" defTabSz="914400">
              <a:lnSpc>
                <a:spcPct val="90000"/>
              </a:lnSpc>
              <a:spcBef>
                <a:spcPts val="601"/>
              </a:spcBef>
              <a:spcAft>
                <a:spcPts val="601"/>
              </a:spcAft>
              <a:buClr>
                <a:srgbClr val="973735"/>
              </a:buClr>
              <a:buSzPct val="70000"/>
              <a:buFont typeface="Wingdings" charset="2"/>
              <a:buChar char=""/>
            </a:pPr>
            <a:r>
              <a:rPr b="0" lang="en-US" sz="2300" strike="noStrike" u="none">
                <a:solidFill>
                  <a:schemeClr val="dk1"/>
                </a:solidFill>
                <a:uFillTx/>
                <a:latin typeface="Arial"/>
              </a:rPr>
              <a:t>A binding source</a:t>
            </a:r>
            <a:endParaRPr b="0" lang="en-US" sz="2300" strike="noStrike" u="none">
              <a:solidFill>
                <a:srgbClr val="000000"/>
              </a:solidFill>
              <a:uFillTx/>
              <a:latin typeface="Arial"/>
            </a:endParaRPr>
          </a:p>
          <a:p>
            <a:pPr marL="514440" indent="-230040" defTabSz="914400">
              <a:lnSpc>
                <a:spcPct val="90000"/>
              </a:lnSpc>
              <a:spcBef>
                <a:spcPts val="601"/>
              </a:spcBef>
              <a:spcAft>
                <a:spcPts val="601"/>
              </a:spcAft>
              <a:buClr>
                <a:srgbClr val="973735"/>
              </a:buClr>
              <a:buSzPct val="70000"/>
              <a:buFont typeface="Wingdings" charset="2"/>
              <a:buChar char=""/>
            </a:pPr>
            <a:r>
              <a:rPr b="0" lang="en-US" sz="2300" strike="noStrike" u="none">
                <a:solidFill>
                  <a:schemeClr val="dk1"/>
                </a:solidFill>
                <a:uFillTx/>
                <a:latin typeface="Arial"/>
              </a:rPr>
              <a:t>A path to the value in the binding source to use</a:t>
            </a:r>
            <a:endParaRPr b="0" lang="en-US" sz="2300" strike="noStrike" u="none">
              <a:solidFill>
                <a:srgbClr val="000000"/>
              </a:solidFill>
              <a:uFillTx/>
              <a:latin typeface="Arial"/>
            </a:endParaRPr>
          </a:p>
        </p:txBody>
      </p:sp>
      <p:pic>
        <p:nvPicPr>
          <p:cNvPr id="422" name="Picture 10" descr=""/>
          <p:cNvPicPr/>
          <p:nvPr/>
        </p:nvPicPr>
        <p:blipFill>
          <a:blip r:embed="rId1"/>
          <a:stretch/>
        </p:blipFill>
        <p:spPr>
          <a:xfrm>
            <a:off x="2323080" y="3749400"/>
            <a:ext cx="7645680" cy="2675880"/>
          </a:xfrm>
          <a:prstGeom prst="rect">
            <a:avLst/>
          </a:prstGeom>
          <a:ln w="0">
            <a:noFill/>
          </a:ln>
        </p:spPr>
      </p:pic>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sldNum" idx="72"/>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816CB5DA-254F-457A-B9AA-D0537DCC167B}"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424" name="PlaceHolder 2"/>
          <p:cNvSpPr>
            <a:spLocks noGrp="1"/>
          </p:cNvSpPr>
          <p:nvPr>
            <p:ph type="title"/>
          </p:nvPr>
        </p:nvSpPr>
        <p:spPr>
          <a:xfrm>
            <a:off x="396720" y="720000"/>
            <a:ext cx="763164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Understanding Data Binding</a:t>
            </a:r>
            <a:endParaRPr b="0" lang="en-US" sz="4000" strike="noStrike" u="none">
              <a:solidFill>
                <a:schemeClr val="dk1"/>
              </a:solidFill>
              <a:uFillTx/>
              <a:latin typeface="Arial"/>
            </a:endParaRPr>
          </a:p>
        </p:txBody>
      </p:sp>
      <p:sp>
        <p:nvSpPr>
          <p:cNvPr id="425" name="TextBox 5"/>
          <p:cNvSpPr/>
          <p:nvPr/>
        </p:nvSpPr>
        <p:spPr>
          <a:xfrm>
            <a:off x="-63000" y="1449000"/>
            <a:ext cx="7455960" cy="485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rPr>
              <a:t>WPF supports four data-binding modes:</a:t>
            </a:r>
            <a:endParaRPr b="0" lang="en-US" sz="2600" strike="noStrike" u="none">
              <a:solidFill>
                <a:srgbClr val="000000"/>
              </a:solidFill>
              <a:uFillTx/>
              <a:latin typeface="Arial"/>
            </a:endParaRPr>
          </a:p>
        </p:txBody>
      </p:sp>
      <p:pic>
        <p:nvPicPr>
          <p:cNvPr id="426" name="Picture 11" descr=""/>
          <p:cNvPicPr/>
          <p:nvPr/>
        </p:nvPicPr>
        <p:blipFill>
          <a:blip r:embed="rId1"/>
          <a:stretch/>
        </p:blipFill>
        <p:spPr>
          <a:xfrm>
            <a:off x="2029680" y="2118600"/>
            <a:ext cx="8334000" cy="4267800"/>
          </a:xfrm>
          <a:prstGeom prst="rect">
            <a:avLst/>
          </a:prstGeom>
          <a:ln w="0">
            <a:noFill/>
          </a:ln>
        </p:spPr>
      </p:pic>
      <p:sp>
        <p:nvSpPr>
          <p:cNvPr id="427" name="Rectangle 14"/>
          <p:cNvSpPr/>
          <p:nvPr/>
        </p:nvSpPr>
        <p:spPr>
          <a:xfrm>
            <a:off x="4785480" y="3002760"/>
            <a:ext cx="2710800" cy="1970640"/>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sldNum" idx="73"/>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6B78DB14-21CB-4435-9BCE-F0AC344F0B01}"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429" name="PlaceHolder 2"/>
          <p:cNvSpPr>
            <a:spLocks noGrp="1"/>
          </p:cNvSpPr>
          <p:nvPr>
            <p:ph type="title"/>
          </p:nvPr>
        </p:nvSpPr>
        <p:spPr>
          <a:xfrm>
            <a:off x="396720" y="720000"/>
            <a:ext cx="763164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Understanding Data Binding</a:t>
            </a:r>
            <a:endParaRPr b="0" lang="en-US" sz="4000" strike="noStrike" u="none">
              <a:solidFill>
                <a:schemeClr val="dk1"/>
              </a:solidFill>
              <a:uFillTx/>
              <a:latin typeface="Arial"/>
            </a:endParaRPr>
          </a:p>
        </p:txBody>
      </p:sp>
      <p:sp>
        <p:nvSpPr>
          <p:cNvPr id="430" name="TextBox 5"/>
          <p:cNvSpPr/>
          <p:nvPr/>
        </p:nvSpPr>
        <p:spPr>
          <a:xfrm>
            <a:off x="0" y="1560600"/>
            <a:ext cx="12191760" cy="435420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1" lang="en-US" sz="2600" strike="noStrike" u="none">
                <a:solidFill>
                  <a:srgbClr val="111111"/>
                </a:solidFill>
                <a:uFillTx/>
                <a:latin typeface="Arial"/>
              </a:rPr>
              <a:t>OneWay</a:t>
            </a:r>
            <a:r>
              <a:rPr b="0" lang="en-US" sz="2600" strike="noStrike" u="none">
                <a:solidFill>
                  <a:srgbClr val="111111"/>
                </a:solidFill>
                <a:uFillTx/>
                <a:latin typeface="Arial"/>
              </a:rPr>
              <a:t> binding causes changes to the source property to automatically update the target property, but changes to the target property are not propagated back to the source property. This type of binding is appropriate if the control being bound is implicitly read-only</a:t>
            </a:r>
            <a:endParaRPr b="0" lang="en-US" sz="2600" strike="noStrike" u="none">
              <a:solidFill>
                <a:srgbClr val="000000"/>
              </a:solidFill>
              <a:uFillTx/>
              <a:latin typeface="Arial"/>
            </a:endParaRPr>
          </a:p>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1" lang="en-US" sz="2600" strike="noStrike" u="none">
                <a:solidFill>
                  <a:srgbClr val="111111"/>
                </a:solidFill>
                <a:uFillTx/>
                <a:latin typeface="Arial"/>
              </a:rPr>
              <a:t>TwoWay</a:t>
            </a:r>
            <a:r>
              <a:rPr b="0" lang="en-US" sz="2600" strike="noStrike" u="none">
                <a:solidFill>
                  <a:srgbClr val="111111"/>
                </a:solidFill>
                <a:uFillTx/>
                <a:latin typeface="Arial"/>
              </a:rPr>
              <a:t> binding causes changes to either the source property or the target property to automatically update the other. This type of binding is appropriate for editable forms or other fully interactive UI scenarios. Most properties default to OneWay binding, but some dependency properties (typically properties of user-editable controls such as the TextBox.Text and CheckBox.IsChecked) default to TwoWay binding</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sldNum" idx="74"/>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63887597-B435-445D-B0DB-71B3AA68E7B2}"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432" name="PlaceHolder 2"/>
          <p:cNvSpPr>
            <a:spLocks noGrp="1"/>
          </p:cNvSpPr>
          <p:nvPr>
            <p:ph type="title"/>
          </p:nvPr>
        </p:nvSpPr>
        <p:spPr>
          <a:xfrm>
            <a:off x="396720" y="720000"/>
            <a:ext cx="763164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Understanding Data Binding</a:t>
            </a:r>
            <a:endParaRPr b="0" lang="en-US" sz="4000" strike="noStrike" u="none">
              <a:solidFill>
                <a:schemeClr val="dk1"/>
              </a:solidFill>
              <a:uFillTx/>
              <a:latin typeface="Arial"/>
            </a:endParaRPr>
          </a:p>
        </p:txBody>
      </p:sp>
      <p:sp>
        <p:nvSpPr>
          <p:cNvPr id="433" name="TextBox 5"/>
          <p:cNvSpPr/>
          <p:nvPr/>
        </p:nvSpPr>
        <p:spPr>
          <a:xfrm>
            <a:off x="-22320" y="1398240"/>
            <a:ext cx="12120840" cy="49687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50000"/>
              </a:lnSpc>
              <a:spcBef>
                <a:spcPts val="1001"/>
              </a:spcBef>
              <a:buClr>
                <a:srgbClr val="973735"/>
              </a:buClr>
              <a:buSzPct val="50000"/>
              <a:buFont typeface="Wingdings" charset="2"/>
              <a:buChar char=""/>
              <a:tabLst>
                <a:tab algn="l" pos="241200"/>
              </a:tabLst>
            </a:pPr>
            <a:r>
              <a:rPr b="1" lang="en-US" sz="2600" strike="noStrike" u="none">
                <a:solidFill>
                  <a:srgbClr val="111111"/>
                </a:solidFill>
                <a:uFillTx/>
                <a:latin typeface="Arial"/>
              </a:rPr>
              <a:t>OneWayToSource</a:t>
            </a:r>
            <a:r>
              <a:rPr b="0" lang="en-US" sz="2600" strike="noStrike" u="none">
                <a:solidFill>
                  <a:srgbClr val="111111"/>
                </a:solidFill>
                <a:uFillTx/>
                <a:latin typeface="Arial"/>
              </a:rPr>
              <a:t> is the reverse of OneWay binding; it updates the source property when the target property changes. One example scenario is if we only need to reevaluate the source value from the UI</a:t>
            </a:r>
            <a:endParaRPr b="0" lang="en-US" sz="2600" strike="noStrike" u="none">
              <a:solidFill>
                <a:srgbClr val="000000"/>
              </a:solidFill>
              <a:uFillTx/>
              <a:latin typeface="Arial"/>
            </a:endParaRPr>
          </a:p>
          <a:p>
            <a:pPr marL="343080" indent="-343080" algn="just" defTabSz="914400">
              <a:lnSpc>
                <a:spcPct val="150000"/>
              </a:lnSpc>
              <a:spcBef>
                <a:spcPts val="1001"/>
              </a:spcBef>
              <a:buClr>
                <a:srgbClr val="973735"/>
              </a:buClr>
              <a:buSzPct val="50000"/>
              <a:buFont typeface="Wingdings" charset="2"/>
              <a:buChar char=""/>
              <a:tabLst>
                <a:tab algn="l" pos="241200"/>
              </a:tabLst>
            </a:pPr>
            <a:r>
              <a:rPr b="1" lang="en-US" sz="2600" strike="noStrike" u="none">
                <a:solidFill>
                  <a:srgbClr val="111111"/>
                </a:solidFill>
                <a:uFillTx/>
                <a:latin typeface="Arial"/>
              </a:rPr>
              <a:t>OneTime </a:t>
            </a:r>
            <a:r>
              <a:rPr b="0" lang="en-US" sz="2600" strike="noStrike" u="none">
                <a:solidFill>
                  <a:srgbClr val="111111"/>
                </a:solidFill>
                <a:uFillTx/>
                <a:latin typeface="Arial"/>
              </a:rPr>
              <a:t>is essentially a simpler form of OneWay binding that provides better performance in cases where the source value does not change. Updates the binding target when the application starts or when the data context changes. This type of binding is appropriate if we are using data where either a snapshot of the current state is appropriate to use or the data is truly static</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Num" idx="38"/>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D96716EE-A050-4231-B65B-082009292378}" type="slidenum">
              <a:rPr b="0" lang="en-US" sz="1200" strike="noStrike" u="none">
                <a:solidFill>
                  <a:schemeClr val="dk1">
                    <a:tint val="75000"/>
                  </a:schemeClr>
                </a:solidFill>
                <a:uFillTx/>
                <a:latin typeface="Arial"/>
              </a:rPr>
              <a:t>3</a:t>
            </a:fld>
            <a:endParaRPr b="0" lang="en-US" sz="1200" strike="noStrike" u="none">
              <a:solidFill>
                <a:srgbClr val="000000"/>
              </a:solidFill>
              <a:uFillTx/>
              <a:latin typeface="Times New Roman"/>
            </a:endParaRPr>
          </a:p>
        </p:txBody>
      </p:sp>
      <p:sp>
        <p:nvSpPr>
          <p:cNvPr id="95" name="PlaceHolder 2"/>
          <p:cNvSpPr>
            <a:spLocks noGrp="1"/>
          </p:cNvSpPr>
          <p:nvPr>
            <p:ph type="title"/>
          </p:nvPr>
        </p:nvSpPr>
        <p:spPr>
          <a:xfrm>
            <a:off x="329760" y="685800"/>
            <a:ext cx="460080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WPF Architecture</a:t>
            </a:r>
            <a:endParaRPr b="0" lang="en-US" sz="4000" strike="noStrike" u="none">
              <a:solidFill>
                <a:schemeClr val="dk1"/>
              </a:solidFill>
              <a:uFillTx/>
              <a:latin typeface="Arial"/>
            </a:endParaRPr>
          </a:p>
        </p:txBody>
      </p:sp>
      <p:pic>
        <p:nvPicPr>
          <p:cNvPr id="96" name="Picture 5" descr=""/>
          <p:cNvPicPr/>
          <p:nvPr/>
        </p:nvPicPr>
        <p:blipFill>
          <a:blip r:embed="rId1"/>
          <a:stretch/>
        </p:blipFill>
        <p:spPr>
          <a:xfrm>
            <a:off x="6750360" y="1049400"/>
            <a:ext cx="5381640" cy="5399640"/>
          </a:xfrm>
          <a:prstGeom prst="rect">
            <a:avLst/>
          </a:prstGeom>
          <a:ln w="0">
            <a:noFill/>
          </a:ln>
        </p:spPr>
      </p:pic>
      <p:sp>
        <p:nvSpPr>
          <p:cNvPr id="97" name="TextBox 6"/>
          <p:cNvSpPr/>
          <p:nvPr/>
        </p:nvSpPr>
        <p:spPr>
          <a:xfrm>
            <a:off x="-334440" y="1416240"/>
            <a:ext cx="6969240" cy="4829040"/>
          </a:xfrm>
          <a:prstGeom prst="rect">
            <a:avLst/>
          </a:prstGeom>
          <a:noFill/>
          <a:ln w="0">
            <a:noFill/>
          </a:ln>
        </p:spPr>
        <p:style>
          <a:lnRef idx="0"/>
          <a:fillRef idx="0"/>
          <a:effectRef idx="0"/>
          <a:fontRef idx="minor"/>
        </p:style>
        <p:txBody>
          <a:bodyPr lIns="90000" rIns="90000" tIns="45000" bIns="45000" anchor="t">
            <a:spAutoFit/>
          </a:bodyPr>
          <a:p>
            <a:pPr marL="514440" indent="-230040" algn="just" defTabSz="914400">
              <a:lnSpc>
                <a:spcPct val="100000"/>
              </a:lnSpc>
              <a:spcBef>
                <a:spcPts val="601"/>
              </a:spcBef>
              <a:spcAft>
                <a:spcPts val="601"/>
              </a:spcAft>
              <a:buClr>
                <a:srgbClr val="973735"/>
              </a:buClr>
              <a:buSzPct val="70000"/>
              <a:buFont typeface="Wingdings" charset="2"/>
              <a:buChar char=""/>
            </a:pPr>
            <a:r>
              <a:rPr b="1" lang="en-US" sz="2300" strike="noStrike" u="none">
                <a:solidFill>
                  <a:schemeClr val="dk1"/>
                </a:solidFill>
                <a:uFillTx/>
                <a:latin typeface="Arial"/>
              </a:rPr>
              <a:t>WindowBase.dll: </a:t>
            </a:r>
            <a:r>
              <a:rPr b="0" lang="en-US" sz="2300" strike="noStrike" u="none">
                <a:solidFill>
                  <a:schemeClr val="dk1"/>
                </a:solidFill>
                <a:uFillTx/>
                <a:latin typeface="Arial"/>
              </a:rPr>
              <a:t>This DLL holds the WPF basic types like DependencyProperty, DependencyObject, DispatcherObject, and other types. The important one is given below:</a:t>
            </a:r>
            <a:endParaRPr b="0" lang="en-US" sz="2300" strike="noStrike" u="none">
              <a:solidFill>
                <a:srgbClr val="000000"/>
              </a:solidFill>
              <a:uFillTx/>
              <a:latin typeface="Arial"/>
            </a:endParaRPr>
          </a:p>
          <a:p>
            <a:pPr marL="861840" indent="-343080" algn="just" defTabSz="914400">
              <a:lnSpc>
                <a:spcPct val="100000"/>
              </a:lnSpc>
              <a:spcBef>
                <a:spcPts val="601"/>
              </a:spcBef>
              <a:spcAft>
                <a:spcPts val="601"/>
              </a:spcAft>
              <a:buClr>
                <a:srgbClr val="973735"/>
              </a:buClr>
              <a:buSzPct val="70000"/>
              <a:buFont typeface="Arial"/>
              <a:buChar char="•"/>
            </a:pPr>
            <a:r>
              <a:rPr b="0" lang="en-US" sz="2100" strike="noStrike" u="none">
                <a:solidFill>
                  <a:schemeClr val="dk1"/>
                </a:solidFill>
                <a:uFillTx/>
                <a:latin typeface="Arial"/>
              </a:rPr>
              <a:t>DependencyProperty: provides a new property system that can enable or disable function like data binding, define attach properties, etc</a:t>
            </a:r>
            <a:endParaRPr b="0" lang="en-US" sz="2100" strike="noStrike" u="none">
              <a:solidFill>
                <a:srgbClr val="000000"/>
              </a:solidFill>
              <a:uFillTx/>
              <a:latin typeface="Arial"/>
            </a:endParaRPr>
          </a:p>
          <a:p>
            <a:pPr marL="861840" indent="-343080" algn="just" defTabSz="914400">
              <a:lnSpc>
                <a:spcPct val="100000"/>
              </a:lnSpc>
              <a:spcBef>
                <a:spcPts val="601"/>
              </a:spcBef>
              <a:spcAft>
                <a:spcPts val="601"/>
              </a:spcAft>
              <a:buClr>
                <a:srgbClr val="973735"/>
              </a:buClr>
              <a:buSzPct val="70000"/>
              <a:buFont typeface="Arial"/>
              <a:buChar char="•"/>
            </a:pPr>
            <a:r>
              <a:rPr b="0" lang="en-US" sz="2100" strike="noStrike" u="none">
                <a:solidFill>
                  <a:schemeClr val="dk1"/>
                </a:solidFill>
                <a:uFillTx/>
                <a:latin typeface="Arial"/>
              </a:rPr>
              <a:t>DependencyObject: is the base of every WPF types and provides the function to enable property notification</a:t>
            </a:r>
            <a:endParaRPr b="0" lang="en-US" sz="2100" strike="noStrike" u="none">
              <a:solidFill>
                <a:srgbClr val="000000"/>
              </a:solidFill>
              <a:uFillTx/>
              <a:latin typeface="Arial"/>
            </a:endParaRPr>
          </a:p>
          <a:p>
            <a:pPr marL="861840" indent="-343080" algn="just" defTabSz="914400">
              <a:lnSpc>
                <a:spcPct val="100000"/>
              </a:lnSpc>
              <a:spcBef>
                <a:spcPts val="601"/>
              </a:spcBef>
              <a:spcAft>
                <a:spcPts val="601"/>
              </a:spcAft>
              <a:buClr>
                <a:srgbClr val="973735"/>
              </a:buClr>
              <a:buSzPct val="70000"/>
              <a:buFont typeface="Arial"/>
              <a:buChar char="•"/>
            </a:pPr>
            <a:r>
              <a:rPr b="0" lang="en-US" sz="2100" strike="noStrike" u="none">
                <a:solidFill>
                  <a:schemeClr val="dk1"/>
                </a:solidFill>
                <a:uFillTx/>
                <a:latin typeface="Arial"/>
              </a:rPr>
              <a:t>DispatcherObject: This class provides a way for thread safety and threads other than Dispatcher created cannot directly access it</a:t>
            </a:r>
            <a:endParaRPr b="0" lang="en-US" sz="2100" strike="noStrike" u="none">
              <a:solidFill>
                <a:srgbClr val="000000"/>
              </a:solidFill>
              <a:uFillTx/>
              <a:latin typeface="Arial"/>
            </a:endParaRPr>
          </a:p>
        </p:txBody>
      </p:sp>
      <p:sp>
        <p:nvSpPr>
          <p:cNvPr id="98" name="Rectangle 7"/>
          <p:cNvSpPr/>
          <p:nvPr/>
        </p:nvSpPr>
        <p:spPr>
          <a:xfrm>
            <a:off x="6896520" y="1516680"/>
            <a:ext cx="1956960" cy="6908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title"/>
          </p:nvPr>
        </p:nvSpPr>
        <p:spPr>
          <a:xfrm>
            <a:off x="1008000" y="2241360"/>
            <a:ext cx="10172520" cy="1774080"/>
          </a:xfrm>
          <a:prstGeom prst="rect">
            <a:avLst/>
          </a:prstGeom>
          <a:gradFill rotWithShape="0">
            <a:gsLst>
              <a:gs pos="0">
                <a:srgbClr val="f7fafd"/>
              </a:gs>
              <a:gs pos="74000">
                <a:srgbClr val="b5d2ec"/>
              </a:gs>
              <a:gs pos="83000">
                <a:srgbClr val="b5d2ec"/>
              </a:gs>
              <a:gs pos="100000">
                <a:srgbClr val="cee1f2"/>
              </a:gs>
            </a:gsLst>
            <a:lin ang="5400000"/>
          </a:gradFill>
          <a:ln w="0">
            <a:noFill/>
          </a:ln>
        </p:spPr>
        <p:txBody>
          <a:bodyPr lIns="91440" rIns="91440" tIns="45720" bIns="45720" anchor="ctr">
            <a:normAutofit/>
          </a:bodyPr>
          <a:p>
            <a:pPr indent="0" algn="ctr" defTabSz="914400">
              <a:lnSpc>
                <a:spcPct val="90000"/>
              </a:lnSpc>
              <a:buNone/>
            </a:pPr>
            <a:r>
              <a:rPr b="1" lang="en-US" sz="4400" strike="noStrike" u="none">
                <a:solidFill>
                  <a:schemeClr val="accent2"/>
                </a:solidFill>
                <a:uFillTx/>
                <a:latin typeface="Arial"/>
              </a:rPr>
              <a:t>Introduction to MVVM Pattern </a:t>
            </a:r>
            <a:br>
              <a:rPr sz="4400"/>
            </a:br>
            <a:r>
              <a:rPr b="1" lang="en-US" sz="4400" strike="noStrike" u="none">
                <a:solidFill>
                  <a:schemeClr val="accent2"/>
                </a:solidFill>
                <a:uFillTx/>
                <a:latin typeface="Arial"/>
              </a:rPr>
              <a:t>(Model-View-ViewModel)</a:t>
            </a:r>
            <a:endParaRPr b="0" lang="en-US" sz="44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sldNum" idx="75"/>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FE6EB7C1-84A5-46D8-BC5D-DD557CE1BD4D}"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436" name="PlaceHolder 2"/>
          <p:cNvSpPr>
            <a:spLocks noGrp="1"/>
          </p:cNvSpPr>
          <p:nvPr>
            <p:ph type="title"/>
          </p:nvPr>
        </p:nvSpPr>
        <p:spPr>
          <a:xfrm>
            <a:off x="396720" y="720000"/>
            <a:ext cx="1179504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MVVM Pattern (Model-View-ViewModel)</a:t>
            </a:r>
            <a:endParaRPr b="0" lang="en-US" sz="4000" strike="noStrike" u="none">
              <a:solidFill>
                <a:schemeClr val="dk1"/>
              </a:solidFill>
              <a:uFillTx/>
              <a:latin typeface="Arial"/>
            </a:endParaRPr>
          </a:p>
        </p:txBody>
      </p:sp>
      <p:sp>
        <p:nvSpPr>
          <p:cNvPr id="437" name="TextBox 5"/>
          <p:cNvSpPr/>
          <p:nvPr/>
        </p:nvSpPr>
        <p:spPr>
          <a:xfrm>
            <a:off x="0" y="1587960"/>
            <a:ext cx="12116160" cy="465876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rPr>
              <a:t>MVVM was introduced by John Gossman in 2005 specifically for use with WPF as a concrete application of Martin Fowler's broader Presentation Model pattern</a:t>
            </a:r>
            <a:endParaRPr b="0" lang="en-US" sz="2600" strike="noStrike" u="none">
              <a:solidFill>
                <a:srgbClr val="000000"/>
              </a:solidFill>
              <a:uFillTx/>
              <a:latin typeface="Arial"/>
            </a:endParaRPr>
          </a:p>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rPr>
              <a:t>The implementation of an application, based on the MVVM patterns, uses various platform capabilities that are available in some form for WPF, Silverlight Desktop/web, and on Windows. Many commercial applications, including Microsoft Expression products, were built following MVVM</a:t>
            </a:r>
            <a:endParaRPr b="0" lang="en-US" sz="2600" strike="noStrike" u="none">
              <a:solidFill>
                <a:srgbClr val="000000"/>
              </a:solidFill>
              <a:uFillTx/>
              <a:latin typeface="Arial"/>
            </a:endParaRPr>
          </a:p>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rPr>
              <a:t>The Model, View, ViewModel (MVVM pattern) is all about guiding us in how to organize and structure our code to write </a:t>
            </a:r>
            <a:r>
              <a:rPr b="1" lang="en-US" sz="2600" strike="noStrike" u="none">
                <a:solidFill>
                  <a:srgbClr val="111111"/>
                </a:solidFill>
                <a:uFillTx/>
                <a:latin typeface="Arial"/>
              </a:rPr>
              <a:t>maintainable</a:t>
            </a:r>
            <a:r>
              <a:rPr b="0" lang="en-US" sz="2600" strike="noStrike" u="none">
                <a:solidFill>
                  <a:srgbClr val="111111"/>
                </a:solidFill>
                <a:uFillTx/>
                <a:latin typeface="Arial"/>
              </a:rPr>
              <a:t>, </a:t>
            </a:r>
            <a:r>
              <a:rPr b="1" lang="en-US" sz="2600" strike="noStrike" u="none">
                <a:solidFill>
                  <a:srgbClr val="111111"/>
                </a:solidFill>
                <a:uFillTx/>
                <a:latin typeface="Arial"/>
              </a:rPr>
              <a:t>testable</a:t>
            </a:r>
            <a:r>
              <a:rPr b="0" lang="en-US" sz="2600" strike="noStrike" u="none">
                <a:solidFill>
                  <a:srgbClr val="111111"/>
                </a:solidFill>
                <a:uFillTx/>
                <a:latin typeface="Arial"/>
              </a:rPr>
              <a:t> and </a:t>
            </a:r>
            <a:r>
              <a:rPr b="1" lang="en-US" sz="2600" strike="noStrike" u="none">
                <a:solidFill>
                  <a:srgbClr val="111111"/>
                </a:solidFill>
                <a:uFillTx/>
                <a:latin typeface="Arial"/>
              </a:rPr>
              <a:t>extensible</a:t>
            </a:r>
            <a:r>
              <a:rPr b="0" lang="en-US" sz="2600" strike="noStrike" u="none">
                <a:solidFill>
                  <a:srgbClr val="111111"/>
                </a:solidFill>
                <a:uFillTx/>
                <a:latin typeface="Arial"/>
              </a:rPr>
              <a:t> applications</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sldNum" idx="76"/>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CBBD3ADE-E3FE-4511-ADD0-3BF26B561234}"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439" name="PlaceHolder 2"/>
          <p:cNvSpPr>
            <a:spLocks noGrp="1"/>
          </p:cNvSpPr>
          <p:nvPr>
            <p:ph type="title"/>
          </p:nvPr>
        </p:nvSpPr>
        <p:spPr>
          <a:xfrm>
            <a:off x="396720" y="720000"/>
            <a:ext cx="1179504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MVVM Pattern (Model-View-ViewModel)</a:t>
            </a:r>
            <a:endParaRPr b="0" lang="en-US" sz="4000" strike="noStrike" u="none">
              <a:solidFill>
                <a:schemeClr val="dk1"/>
              </a:solidFill>
              <a:uFillTx/>
              <a:latin typeface="Arial"/>
            </a:endParaRPr>
          </a:p>
        </p:txBody>
      </p:sp>
      <p:pic>
        <p:nvPicPr>
          <p:cNvPr id="440" name="Picture 11" descr=""/>
          <p:cNvPicPr/>
          <p:nvPr/>
        </p:nvPicPr>
        <p:blipFill>
          <a:blip r:embed="rId1"/>
          <a:stretch/>
        </p:blipFill>
        <p:spPr>
          <a:xfrm>
            <a:off x="983160" y="1430280"/>
            <a:ext cx="7013160" cy="4904640"/>
          </a:xfrm>
          <a:prstGeom prst="rect">
            <a:avLst/>
          </a:prstGeom>
          <a:ln w="0">
            <a:noFill/>
          </a:ln>
        </p:spPr>
      </p:pic>
      <p:grpSp>
        <p:nvGrpSpPr>
          <p:cNvPr id="441" name="Group 8"/>
          <p:cNvGrpSpPr/>
          <p:nvPr/>
        </p:nvGrpSpPr>
        <p:grpSpPr>
          <a:xfrm>
            <a:off x="8555400" y="1321200"/>
            <a:ext cx="2405880" cy="5013720"/>
            <a:chOff x="8555400" y="1321200"/>
            <a:chExt cx="2405880" cy="5013720"/>
          </a:xfrm>
        </p:grpSpPr>
        <p:pic>
          <p:nvPicPr>
            <p:cNvPr id="442" name="Picture 6" descr=""/>
            <p:cNvPicPr/>
            <p:nvPr/>
          </p:nvPicPr>
          <p:blipFill>
            <a:blip r:embed="rId2"/>
            <a:stretch/>
          </p:blipFill>
          <p:spPr>
            <a:xfrm>
              <a:off x="8555400" y="1321200"/>
              <a:ext cx="2405880" cy="5013720"/>
            </a:xfrm>
            <a:prstGeom prst="rect">
              <a:avLst/>
            </a:prstGeom>
            <a:ln w="0">
              <a:noFill/>
            </a:ln>
          </p:spPr>
        </p:pic>
        <p:sp>
          <p:nvSpPr>
            <p:cNvPr id="443" name="Rectangle 10"/>
            <p:cNvSpPr/>
            <p:nvPr/>
          </p:nvSpPr>
          <p:spPr>
            <a:xfrm>
              <a:off x="8692560" y="2534400"/>
              <a:ext cx="2124000" cy="12456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444" name="Rectangle 12"/>
            <p:cNvSpPr/>
            <p:nvPr/>
          </p:nvSpPr>
          <p:spPr>
            <a:xfrm>
              <a:off x="8692560" y="3839400"/>
              <a:ext cx="2124000" cy="83268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
          <p:nvSpPr>
            <p:cNvPr id="445" name="Rectangle 13"/>
            <p:cNvSpPr/>
            <p:nvPr/>
          </p:nvSpPr>
          <p:spPr>
            <a:xfrm>
              <a:off x="8697960" y="5307840"/>
              <a:ext cx="2124000" cy="10116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gr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sldNum" idx="77"/>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ADE8E864-F831-450C-A091-91DF5A7C7DBF}"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447" name="TextBox 5"/>
          <p:cNvSpPr/>
          <p:nvPr/>
        </p:nvSpPr>
        <p:spPr>
          <a:xfrm>
            <a:off x="0" y="1617120"/>
            <a:ext cx="12105000" cy="469980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1" lang="en-US" sz="2600" strike="noStrike" u="none">
                <a:solidFill>
                  <a:srgbClr val="111111"/>
                </a:solidFill>
                <a:uFillTx/>
                <a:latin typeface="Arial"/>
              </a:rPr>
              <a:t>Model</a:t>
            </a:r>
            <a:r>
              <a:rPr b="0" lang="en-US" sz="2600" strike="noStrike" u="none">
                <a:solidFill>
                  <a:srgbClr val="111111"/>
                </a:solidFill>
                <a:uFillTx/>
                <a:latin typeface="Arial"/>
              </a:rPr>
              <a:t>: The model is the object representation of data. In MVVM, models are conceptually the same as the models from data access layer (DAL)</a:t>
            </a:r>
            <a:endParaRPr b="0" lang="en-US" sz="2600" strike="noStrike" u="none">
              <a:solidFill>
                <a:srgbClr val="000000"/>
              </a:solidFill>
              <a:uFillTx/>
              <a:latin typeface="Arial"/>
            </a:endParaRPr>
          </a:p>
          <a:p>
            <a:pPr marL="343080" indent="-343080" algn="just" defTabSz="914400">
              <a:lnSpc>
                <a:spcPct val="100000"/>
              </a:lnSpc>
              <a:spcBef>
                <a:spcPts val="1001"/>
              </a:spcBef>
              <a:buClr>
                <a:srgbClr val="973735"/>
              </a:buClr>
              <a:buSzPct val="50000"/>
              <a:buFont typeface="Wingdings" charset="2"/>
              <a:buChar char=""/>
              <a:tabLst>
                <a:tab algn="l" pos="241200"/>
              </a:tabLst>
            </a:pPr>
            <a:r>
              <a:rPr b="1" lang="en-US" sz="2600" strike="noStrike" u="none">
                <a:solidFill>
                  <a:srgbClr val="111111"/>
                </a:solidFill>
                <a:uFillTx/>
                <a:latin typeface="Arial"/>
              </a:rPr>
              <a:t>ViewModel</a:t>
            </a:r>
            <a:r>
              <a:rPr b="0" lang="en-US" sz="2600" strike="noStrike" u="none">
                <a:solidFill>
                  <a:srgbClr val="111111"/>
                </a:solidFill>
                <a:uFillTx/>
                <a:latin typeface="Arial"/>
              </a:rPr>
              <a:t> is a non-visual class. The MVVM Design Pattern does not derive from any WPF based class. The ViewModel is unaware of the view directly. Communication between the View and ViewModel is through some property and binding. Models are connected directly to the ViewModel and invoke a method by the model class, it knows what the model has, like properties, methods etcetera and also is aware of what the view needs</a:t>
            </a:r>
            <a:endParaRPr b="0" lang="en-US" sz="2600" strike="noStrike" u="none">
              <a:solidFill>
                <a:srgbClr val="000000"/>
              </a:solidFill>
              <a:uFillTx/>
              <a:latin typeface="Arial"/>
            </a:endParaRPr>
          </a:p>
          <a:p>
            <a:pPr marL="343080" indent="-343080" algn="just" defTabSz="914400">
              <a:lnSpc>
                <a:spcPct val="100000"/>
              </a:lnSpc>
              <a:spcBef>
                <a:spcPts val="1001"/>
              </a:spcBef>
              <a:buClr>
                <a:srgbClr val="973735"/>
              </a:buClr>
              <a:buSzPct val="50000"/>
              <a:buFont typeface="Wingdings" charset="2"/>
              <a:buChar char=""/>
              <a:tabLst>
                <a:tab algn="l" pos="241200"/>
              </a:tabLst>
            </a:pPr>
            <a:r>
              <a:rPr b="1" lang="en-US" sz="2600" strike="noStrike" u="none">
                <a:solidFill>
                  <a:srgbClr val="111111"/>
                </a:solidFill>
                <a:uFillTx/>
                <a:latin typeface="Arial"/>
              </a:rPr>
              <a:t>View</a:t>
            </a:r>
            <a:r>
              <a:rPr b="0" lang="en-US" sz="2600" strike="noStrike" u="none">
                <a:solidFill>
                  <a:srgbClr val="111111"/>
                </a:solidFill>
                <a:uFillTx/>
                <a:latin typeface="Arial"/>
              </a:rPr>
              <a:t>: The View is the graphical interface incharge of displaying data to users and interacting with them. In a WPF application, the View might be a UserControl, a Window, or a Page</a:t>
            </a:r>
            <a:endParaRPr b="0" lang="en-US" sz="2600" strike="noStrike" u="none">
              <a:solidFill>
                <a:srgbClr val="000000"/>
              </a:solidFill>
              <a:uFillTx/>
              <a:latin typeface="Arial"/>
            </a:endParaRPr>
          </a:p>
        </p:txBody>
      </p:sp>
      <p:sp>
        <p:nvSpPr>
          <p:cNvPr id="448" name="PlaceHolder 2"/>
          <p:cNvSpPr>
            <a:spLocks noGrp="1"/>
          </p:cNvSpPr>
          <p:nvPr>
            <p:ph type="title"/>
          </p:nvPr>
        </p:nvSpPr>
        <p:spPr>
          <a:xfrm>
            <a:off x="396720" y="720000"/>
            <a:ext cx="1179504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MVVM Pattern (Model-View-ViewModel)</a:t>
            </a:r>
            <a:endParaRPr b="0" lang="en-US" sz="40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sldNum" idx="78"/>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2B6F7FDB-205C-4C4A-83A5-3CF61A55BB64}"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450" name="PlaceHolder 2"/>
          <p:cNvSpPr>
            <a:spLocks noGrp="1"/>
          </p:cNvSpPr>
          <p:nvPr>
            <p:ph type="title"/>
          </p:nvPr>
        </p:nvSpPr>
        <p:spPr>
          <a:xfrm>
            <a:off x="396720" y="720000"/>
            <a:ext cx="111538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MVVM Advantages</a:t>
            </a:r>
            <a:endParaRPr b="0" lang="en-US" sz="4000" strike="noStrike" u="none">
              <a:solidFill>
                <a:schemeClr val="dk1"/>
              </a:solidFill>
              <a:uFillTx/>
              <a:latin typeface="Arial"/>
            </a:endParaRPr>
          </a:p>
        </p:txBody>
      </p:sp>
      <p:sp>
        <p:nvSpPr>
          <p:cNvPr id="451" name="TextBox 4"/>
          <p:cNvSpPr/>
          <p:nvPr/>
        </p:nvSpPr>
        <p:spPr>
          <a:xfrm>
            <a:off x="0" y="1585080"/>
            <a:ext cx="12175920" cy="4733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300"/>
              </a:spcBef>
              <a:spcAft>
                <a:spcPts val="300"/>
              </a:spcAft>
              <a:buClr>
                <a:srgbClr val="973735"/>
              </a:buClr>
              <a:buSzPct val="50000"/>
              <a:buFont typeface="Wingdings" charset="2"/>
              <a:buChar char=""/>
              <a:tabLst>
                <a:tab algn="l" pos="241200"/>
              </a:tabLst>
            </a:pPr>
            <a:r>
              <a:rPr b="1" lang="en-US" sz="2600" strike="noStrike" u="none">
                <a:solidFill>
                  <a:srgbClr val="111111"/>
                </a:solidFill>
                <a:uFillTx/>
                <a:latin typeface="Arial"/>
              </a:rPr>
              <a:t>Maintainability</a:t>
            </a:r>
            <a:endParaRPr b="0" lang="en-US" sz="2600" strike="noStrike" u="none">
              <a:solidFill>
                <a:srgbClr val="000000"/>
              </a:solidFill>
              <a:uFillTx/>
              <a:latin typeface="Arial"/>
            </a:endParaRPr>
          </a:p>
          <a:p>
            <a:pPr marL="514440" indent="-230040" algn="just" defTabSz="914400">
              <a:lnSpc>
                <a:spcPct val="90000"/>
              </a:lnSpc>
              <a:spcBef>
                <a:spcPts val="300"/>
              </a:spcBef>
              <a:spcAft>
                <a:spcPts val="300"/>
              </a:spcAft>
              <a:buClr>
                <a:srgbClr val="973735"/>
              </a:buClr>
              <a:buSzPct val="70000"/>
              <a:buFont typeface="Wingdings" charset="2"/>
              <a:buChar char=""/>
              <a:tabLst>
                <a:tab algn="l" pos="241200"/>
              </a:tabLst>
            </a:pPr>
            <a:r>
              <a:rPr b="0" lang="en-US" sz="2300" strike="noStrike" u="none">
                <a:solidFill>
                  <a:schemeClr val="dk1"/>
                </a:solidFill>
                <a:uFillTx/>
                <a:latin typeface="Arial"/>
              </a:rPr>
              <a:t>A clean separation of different kinds of code should make it easier to go into one or several of those more granular and focused parts and make changes without worrying. That means we can remain agile and keep moving out to new releases quickly</a:t>
            </a:r>
            <a:endParaRPr b="0" lang="en-US" sz="2300" strike="noStrike" u="none">
              <a:solidFill>
                <a:srgbClr val="000000"/>
              </a:solidFill>
              <a:uFillTx/>
              <a:latin typeface="Arial"/>
            </a:endParaRPr>
          </a:p>
          <a:p>
            <a:pPr marL="343080" indent="-343080" algn="just" defTabSz="914400">
              <a:lnSpc>
                <a:spcPct val="90000"/>
              </a:lnSpc>
              <a:spcBef>
                <a:spcPts val="300"/>
              </a:spcBef>
              <a:spcAft>
                <a:spcPts val="300"/>
              </a:spcAft>
              <a:buClr>
                <a:srgbClr val="973735"/>
              </a:buClr>
              <a:buSzPct val="50000"/>
              <a:buFont typeface="Wingdings" charset="2"/>
              <a:buChar char=""/>
              <a:tabLst>
                <a:tab algn="l" pos="241200"/>
              </a:tabLst>
            </a:pPr>
            <a:r>
              <a:rPr b="1" lang="en-US" sz="2600" strike="noStrike" u="none">
                <a:solidFill>
                  <a:srgbClr val="111111"/>
                </a:solidFill>
                <a:uFillTx/>
                <a:latin typeface="Arial"/>
              </a:rPr>
              <a:t>Testability</a:t>
            </a:r>
            <a:endParaRPr b="0" lang="en-US" sz="2600" strike="noStrike" u="none">
              <a:solidFill>
                <a:srgbClr val="000000"/>
              </a:solidFill>
              <a:uFillTx/>
              <a:latin typeface="Arial"/>
            </a:endParaRPr>
          </a:p>
          <a:p>
            <a:pPr marL="514440" indent="-230040" algn="just" defTabSz="914400">
              <a:lnSpc>
                <a:spcPct val="90000"/>
              </a:lnSpc>
              <a:spcBef>
                <a:spcPts val="300"/>
              </a:spcBef>
              <a:spcAft>
                <a:spcPts val="300"/>
              </a:spcAft>
              <a:buClr>
                <a:srgbClr val="973735"/>
              </a:buClr>
              <a:buSzPct val="70000"/>
              <a:buFont typeface="Wingdings" charset="2"/>
              <a:buChar char=""/>
              <a:tabLst>
                <a:tab algn="l" pos="241200"/>
              </a:tabLst>
            </a:pPr>
            <a:r>
              <a:rPr b="0" lang="en-US" sz="2300" strike="noStrike" u="none">
                <a:solidFill>
                  <a:schemeClr val="dk1"/>
                </a:solidFill>
                <a:uFillTx/>
                <a:latin typeface="Arial"/>
              </a:rPr>
              <a:t>With MVVM each piece of code is more granular and if it is implemented right our external and internal dependences are in separate pieces of code from the parts with the core logic that we would like to test. That makes it a lot easier to write unit tests against a core logic</a:t>
            </a:r>
            <a:endParaRPr b="0" lang="en-US" sz="2300" strike="noStrike" u="none">
              <a:solidFill>
                <a:srgbClr val="000000"/>
              </a:solidFill>
              <a:uFillTx/>
              <a:latin typeface="Arial"/>
            </a:endParaRPr>
          </a:p>
          <a:p>
            <a:pPr marL="343080" indent="-343080" algn="just" defTabSz="914400">
              <a:lnSpc>
                <a:spcPct val="90000"/>
              </a:lnSpc>
              <a:spcBef>
                <a:spcPts val="300"/>
              </a:spcBef>
              <a:spcAft>
                <a:spcPts val="300"/>
              </a:spcAft>
              <a:buClr>
                <a:srgbClr val="973735"/>
              </a:buClr>
              <a:buSzPct val="50000"/>
              <a:buFont typeface="Wingdings" charset="2"/>
              <a:buChar char=""/>
              <a:tabLst>
                <a:tab algn="l" pos="241200"/>
              </a:tabLst>
            </a:pPr>
            <a:r>
              <a:rPr b="1" lang="en-US" sz="2600" strike="noStrike" u="none">
                <a:solidFill>
                  <a:srgbClr val="111111"/>
                </a:solidFill>
                <a:uFillTx/>
                <a:latin typeface="Arial"/>
              </a:rPr>
              <a:t>Extensibility</a:t>
            </a:r>
            <a:endParaRPr b="0" lang="en-US" sz="2600" strike="noStrike" u="none">
              <a:solidFill>
                <a:srgbClr val="000000"/>
              </a:solidFill>
              <a:uFillTx/>
              <a:latin typeface="Arial"/>
            </a:endParaRPr>
          </a:p>
          <a:p>
            <a:pPr marL="514440" indent="-230040" algn="just" defTabSz="914400">
              <a:lnSpc>
                <a:spcPct val="90000"/>
              </a:lnSpc>
              <a:spcBef>
                <a:spcPts val="300"/>
              </a:spcBef>
              <a:spcAft>
                <a:spcPts val="300"/>
              </a:spcAft>
              <a:buClr>
                <a:srgbClr val="973735"/>
              </a:buClr>
              <a:buSzPct val="70000"/>
              <a:buFont typeface="Wingdings" charset="2"/>
              <a:buChar char=""/>
              <a:tabLst>
                <a:tab algn="l" pos="241200"/>
              </a:tabLst>
            </a:pPr>
            <a:r>
              <a:rPr b="0" lang="en-US" sz="2300" strike="noStrike" u="none">
                <a:solidFill>
                  <a:schemeClr val="dk1"/>
                </a:solidFill>
                <a:uFillTx/>
                <a:latin typeface="Arial"/>
              </a:rPr>
              <a:t>It sometimes overlaps with maintainability, because of the clean separation boundaries and more granular pieces of code. We have a better chance of making any of those parts more reusable</a:t>
            </a:r>
            <a:endParaRPr b="0" lang="en-US" sz="2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title"/>
          </p:nvPr>
        </p:nvSpPr>
        <p:spPr>
          <a:xfrm>
            <a:off x="333000" y="736200"/>
            <a:ext cx="10515240" cy="59220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Summary</a:t>
            </a:r>
            <a:endParaRPr b="0" lang="en-US" sz="4000" strike="noStrike" u="none">
              <a:solidFill>
                <a:schemeClr val="dk1"/>
              </a:solidFill>
              <a:uFillTx/>
              <a:latin typeface="Arial"/>
            </a:endParaRPr>
          </a:p>
        </p:txBody>
      </p:sp>
      <p:sp>
        <p:nvSpPr>
          <p:cNvPr id="453" name="PlaceHolder 2"/>
          <p:cNvSpPr>
            <a:spLocks noGrp="1"/>
          </p:cNvSpPr>
          <p:nvPr>
            <p:ph/>
          </p:nvPr>
        </p:nvSpPr>
        <p:spPr>
          <a:xfrm>
            <a:off x="639000" y="1626120"/>
            <a:ext cx="11111400" cy="4551120"/>
          </a:xfrm>
          <a:prstGeom prst="rect">
            <a:avLst/>
          </a:prstGeom>
          <a:noFill/>
          <a:ln w="0">
            <a:noFill/>
          </a:ln>
        </p:spPr>
        <p:txBody>
          <a:bodyPr lIns="91440" rIns="91440" tIns="45720" bIns="45720" anchor="t">
            <a:normAutofit fontScale="92500" lnSpcReduction="9999"/>
          </a:bodyPr>
          <a:p>
            <a:pPr marL="343080" indent="-343080" defTabSz="914400">
              <a:lnSpc>
                <a:spcPct val="120000"/>
              </a:lnSpc>
              <a:spcBef>
                <a:spcPts val="1001"/>
              </a:spcBef>
              <a:buClr>
                <a:srgbClr val="973735"/>
              </a:buClr>
              <a:buSzPct val="50000"/>
              <a:buFont typeface="Wingdings" charset="2"/>
              <a:buChar char=""/>
            </a:pPr>
            <a:r>
              <a:rPr b="0" lang="en-US" sz="2800" strike="noStrike" u="none">
                <a:solidFill>
                  <a:schemeClr val="dk1"/>
                </a:solidFill>
                <a:uFillTx/>
                <a:latin typeface="Arial"/>
              </a:rPr>
              <a:t>Concepts were introduced:</a:t>
            </a:r>
            <a:endParaRPr b="0" lang="en-US" sz="2800" strike="noStrike" u="none">
              <a:solidFill>
                <a:schemeClr val="dk1"/>
              </a:solidFill>
              <a:uFillTx/>
              <a:latin typeface="Arial"/>
            </a:endParaRPr>
          </a:p>
          <a:p>
            <a:pPr marL="514440" indent="-230040" defTabSz="914400">
              <a:lnSpc>
                <a:spcPct val="110000"/>
              </a:lnSpc>
              <a:spcBef>
                <a:spcPts val="1001"/>
              </a:spcBef>
              <a:spcAft>
                <a:spcPts val="300"/>
              </a:spcAft>
              <a:buClr>
                <a:srgbClr val="973735"/>
              </a:buClr>
              <a:buSzPct val="70000"/>
              <a:buFont typeface="Wingdings" charset="2"/>
              <a:buChar char=""/>
            </a:pPr>
            <a:r>
              <a:rPr b="0" lang="en-US" sz="2500" strike="noStrike" u="none">
                <a:solidFill>
                  <a:schemeClr val="dk1"/>
                </a:solidFill>
                <a:uFillTx/>
                <a:latin typeface="Arial"/>
              </a:rPr>
              <a:t>Overview Windows Presentation Foundation (WPF)</a:t>
            </a:r>
            <a:endParaRPr b="0" lang="en-US" sz="2500" strike="noStrike" u="none">
              <a:solidFill>
                <a:schemeClr val="dk1"/>
              </a:solidFill>
              <a:uFillTx/>
              <a:latin typeface="Arial"/>
            </a:endParaRPr>
          </a:p>
          <a:p>
            <a:pPr marL="514440" indent="-230040" defTabSz="914400">
              <a:lnSpc>
                <a:spcPct val="110000"/>
              </a:lnSpc>
              <a:spcBef>
                <a:spcPts val="1001"/>
              </a:spcBef>
              <a:spcAft>
                <a:spcPts val="300"/>
              </a:spcAft>
              <a:buClr>
                <a:srgbClr val="973735"/>
              </a:buClr>
              <a:buSzPct val="70000"/>
              <a:buFont typeface="Wingdings" charset="2"/>
              <a:buChar char=""/>
            </a:pPr>
            <a:r>
              <a:rPr b="0" lang="en-US" sz="2500" strike="noStrike" u="none">
                <a:solidFill>
                  <a:schemeClr val="dk1"/>
                </a:solidFill>
                <a:uFillTx/>
                <a:latin typeface="Arial"/>
              </a:rPr>
              <a:t>Overview XAML(eXtensible Application Markup Language) in WPF</a:t>
            </a:r>
            <a:endParaRPr b="0" lang="en-US" sz="2500" strike="noStrike" u="none">
              <a:solidFill>
                <a:schemeClr val="dk1"/>
              </a:solidFill>
              <a:uFillTx/>
              <a:latin typeface="Arial"/>
            </a:endParaRPr>
          </a:p>
          <a:p>
            <a:pPr marL="514440" indent="-230040" defTabSz="914400">
              <a:lnSpc>
                <a:spcPct val="110000"/>
              </a:lnSpc>
              <a:spcBef>
                <a:spcPts val="1001"/>
              </a:spcBef>
              <a:spcAft>
                <a:spcPts val="300"/>
              </a:spcAft>
              <a:buClr>
                <a:srgbClr val="973735"/>
              </a:buClr>
              <a:buSzPct val="70000"/>
              <a:buFont typeface="Wingdings" charset="2"/>
              <a:buChar char=""/>
            </a:pPr>
            <a:r>
              <a:rPr b="0" lang="en-US" sz="2500" strike="noStrike" u="none">
                <a:solidFill>
                  <a:schemeClr val="dk1"/>
                </a:solidFill>
                <a:uFillTx/>
                <a:latin typeface="Arial"/>
              </a:rPr>
              <a:t>Explain about Controls and Layouts in WPF</a:t>
            </a:r>
            <a:endParaRPr b="0" lang="en-US" sz="2500" strike="noStrike" u="none">
              <a:solidFill>
                <a:schemeClr val="dk1"/>
              </a:solidFill>
              <a:uFillTx/>
              <a:latin typeface="Arial"/>
            </a:endParaRPr>
          </a:p>
          <a:p>
            <a:pPr marL="514440" indent="-230040" defTabSz="914400">
              <a:lnSpc>
                <a:spcPct val="110000"/>
              </a:lnSpc>
              <a:spcBef>
                <a:spcPts val="1001"/>
              </a:spcBef>
              <a:spcAft>
                <a:spcPts val="300"/>
              </a:spcAft>
              <a:buClr>
                <a:srgbClr val="973735"/>
              </a:buClr>
              <a:buSzPct val="70000"/>
              <a:buFont typeface="Wingdings" charset="2"/>
              <a:buChar char=""/>
            </a:pPr>
            <a:r>
              <a:rPr b="0" lang="en-US" sz="2500" strike="noStrike" u="none">
                <a:solidFill>
                  <a:schemeClr val="dk1"/>
                </a:solidFill>
                <a:uFillTx/>
                <a:latin typeface="Arial"/>
              </a:rPr>
              <a:t>Explain about Styles and Templates in WPF</a:t>
            </a:r>
            <a:endParaRPr b="0" lang="en-US" sz="2500" strike="noStrike" u="none">
              <a:solidFill>
                <a:schemeClr val="dk1"/>
              </a:solidFill>
              <a:uFillTx/>
              <a:latin typeface="Arial"/>
            </a:endParaRPr>
          </a:p>
          <a:p>
            <a:pPr marL="514440" indent="-230040" defTabSz="914400">
              <a:lnSpc>
                <a:spcPct val="110000"/>
              </a:lnSpc>
              <a:spcBef>
                <a:spcPts val="1001"/>
              </a:spcBef>
              <a:spcAft>
                <a:spcPts val="300"/>
              </a:spcAft>
              <a:buClr>
                <a:srgbClr val="973735"/>
              </a:buClr>
              <a:buSzPct val="70000"/>
              <a:buFont typeface="Wingdings" charset="2"/>
              <a:buChar char=""/>
            </a:pPr>
            <a:r>
              <a:rPr b="0" lang="en-US" sz="2500" strike="noStrike" u="none">
                <a:solidFill>
                  <a:schemeClr val="dk1"/>
                </a:solidFill>
                <a:uFillTx/>
                <a:latin typeface="Arial"/>
              </a:rPr>
              <a:t>Explain about  WPF Data-Binding Model</a:t>
            </a:r>
            <a:endParaRPr b="0" lang="en-US" sz="2500" strike="noStrike" u="none">
              <a:solidFill>
                <a:schemeClr val="dk1"/>
              </a:solidFill>
              <a:uFillTx/>
              <a:latin typeface="Arial"/>
            </a:endParaRPr>
          </a:p>
          <a:p>
            <a:pPr marL="514440" indent="-230040" defTabSz="914400">
              <a:lnSpc>
                <a:spcPct val="110000"/>
              </a:lnSpc>
              <a:spcBef>
                <a:spcPts val="1001"/>
              </a:spcBef>
              <a:spcAft>
                <a:spcPts val="300"/>
              </a:spcAft>
              <a:buClr>
                <a:srgbClr val="973735"/>
              </a:buClr>
              <a:buSzPct val="70000"/>
              <a:buFont typeface="Wingdings" charset="2"/>
              <a:buChar char=""/>
            </a:pPr>
            <a:r>
              <a:rPr b="0" lang="en-US" sz="2500" strike="noStrike" u="none">
                <a:solidFill>
                  <a:schemeClr val="dk1"/>
                </a:solidFill>
                <a:uFillTx/>
                <a:latin typeface="Arial"/>
              </a:rPr>
              <a:t>Demo create WPF application by dotnet CLI and Visual Studio.NET</a:t>
            </a:r>
            <a:endParaRPr b="0" lang="en-US" sz="2500" strike="noStrike" u="none">
              <a:solidFill>
                <a:schemeClr val="dk1"/>
              </a:solidFill>
              <a:uFillTx/>
              <a:latin typeface="Arial"/>
            </a:endParaRPr>
          </a:p>
          <a:p>
            <a:pPr marL="514440" indent="-230040" defTabSz="914400">
              <a:lnSpc>
                <a:spcPct val="110000"/>
              </a:lnSpc>
              <a:spcBef>
                <a:spcPts val="1001"/>
              </a:spcBef>
              <a:spcAft>
                <a:spcPts val="300"/>
              </a:spcAft>
              <a:buClr>
                <a:srgbClr val="973735"/>
              </a:buClr>
              <a:buSzPct val="70000"/>
              <a:buFont typeface="Wingdings" charset="2"/>
              <a:buChar char=""/>
            </a:pPr>
            <a:r>
              <a:rPr b="0" lang="en-US" sz="2500" strike="noStrike" u="none">
                <a:solidFill>
                  <a:schemeClr val="dk1"/>
                </a:solidFill>
                <a:uFillTx/>
                <a:latin typeface="Arial"/>
              </a:rPr>
              <a:t>Demo access to the database by WPF Application</a:t>
            </a:r>
            <a:endParaRPr b="0" lang="en-US" sz="2500" strike="noStrike" u="none">
              <a:solidFill>
                <a:schemeClr val="dk1"/>
              </a:solidFill>
              <a:uFillTx/>
              <a:latin typeface="Arial"/>
            </a:endParaRPr>
          </a:p>
          <a:p>
            <a:pPr marL="514440" indent="-230040" defTabSz="914400">
              <a:lnSpc>
                <a:spcPct val="110000"/>
              </a:lnSpc>
              <a:spcBef>
                <a:spcPts val="1001"/>
              </a:spcBef>
              <a:spcAft>
                <a:spcPts val="300"/>
              </a:spcAft>
              <a:buClr>
                <a:srgbClr val="973735"/>
              </a:buClr>
              <a:buSzPct val="70000"/>
              <a:buFont typeface="Wingdings" charset="2"/>
              <a:buChar char=""/>
            </a:pPr>
            <a:r>
              <a:rPr b="0" lang="en-US" sz="2500" strike="noStrike" u="none">
                <a:solidFill>
                  <a:schemeClr val="dk1"/>
                </a:solidFill>
                <a:uFillTx/>
                <a:latin typeface="Arial"/>
              </a:rPr>
              <a:t>Explain about MVVM Pattern (Model-View-ViewModel)</a:t>
            </a:r>
            <a:endParaRPr b="0" lang="en-US" sz="2500" strike="noStrike" u="none">
              <a:solidFill>
                <a:schemeClr val="dk1"/>
              </a:solidFill>
              <a:uFillTx/>
              <a:latin typeface="Arial"/>
            </a:endParaRPr>
          </a:p>
        </p:txBody>
      </p:sp>
      <p:sp>
        <p:nvSpPr>
          <p:cNvPr id="454" name="PlaceHolder 3"/>
          <p:cNvSpPr>
            <a:spLocks noGrp="1"/>
          </p:cNvSpPr>
          <p:nvPr>
            <p:ph type="sldNum" idx="79"/>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89555736-AA12-4483-AE2F-C24CA2B14688}"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4" presetSubtype="16">
                                  <p:stCondLst>
                                    <p:cond delay="0"/>
                                  </p:stCondLst>
                                  <p:childTnLst>
                                    <p:set>
                                      <p:cBhvr>
                                        <p:cTn id="6" dur="1" fill="hold">
                                          <p:stCondLst>
                                            <p:cond delay="0"/>
                                          </p:stCondLst>
                                        </p:cTn>
                                        <p:tgtEl>
                                          <p:spTgt spid="453">
                                            <p:txEl>
                                              <p:pRg st="0" end="0"/>
                                            </p:txEl>
                                          </p:spTgt>
                                        </p:tgtEl>
                                        <p:attrNameLst>
                                          <p:attrName>style.visibility</p:attrName>
                                        </p:attrNameLst>
                                      </p:cBhvr>
                                      <p:to>
                                        <p:strVal val="visible"/>
                                      </p:to>
                                    </p:set>
                                    <p:animEffect filter="box(in)" transition="in">
                                      <p:cBhvr additive="repl">
                                        <p:cTn id="7" dur="500"/>
                                        <p:tgtEl>
                                          <p:spTgt spid="453">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Title 1"/>
          <p:cNvSpPr/>
          <p:nvPr/>
        </p:nvSpPr>
        <p:spPr>
          <a:xfrm>
            <a:off x="396720" y="2079720"/>
            <a:ext cx="11445480" cy="3269520"/>
          </a:xfrm>
          <a:prstGeom prst="rect">
            <a:avLst/>
          </a:prstGeom>
          <a:gradFill rotWithShape="0">
            <a:gsLst>
              <a:gs pos="0">
                <a:srgbClr val="f7fafd"/>
              </a:gs>
              <a:gs pos="74000">
                <a:srgbClr val="b5d2ec"/>
              </a:gs>
              <a:gs pos="83000">
                <a:srgbClr val="b5d2ec"/>
              </a:gs>
              <a:gs pos="100000">
                <a:srgbClr val="cee1f2"/>
              </a:gs>
            </a:gsLst>
            <a:lin ang="5400000"/>
          </a:gradFill>
          <a:ln w="0">
            <a:noFill/>
          </a:ln>
        </p:spPr>
        <p:style>
          <a:lnRef idx="0"/>
          <a:fillRef idx="0"/>
          <a:effectRef idx="0"/>
          <a:fontRef idx="minor"/>
        </p:style>
        <p:txBody>
          <a:bodyPr anchor="ctr">
            <a:normAutofit fontScale="85000" lnSpcReduction="9999"/>
          </a:bodyPr>
          <a:p>
            <a:pPr defTabSz="914400">
              <a:lnSpc>
                <a:spcPct val="200000"/>
              </a:lnSpc>
            </a:pPr>
            <a:r>
              <a:rPr b="1" lang="en-US" sz="3000" strike="noStrike" u="none">
                <a:solidFill>
                  <a:schemeClr val="accent2"/>
                </a:solidFill>
                <a:uFillTx/>
                <a:latin typeface="Arial"/>
              </a:rPr>
              <a:t>1. Do Hands-on Lab: </a:t>
            </a:r>
            <a:br>
              <a:rPr sz="3000"/>
            </a:br>
            <a:r>
              <a:rPr b="1" lang="en-US" sz="3000" strike="noStrike" u="none">
                <a:solidFill>
                  <a:schemeClr val="accent2"/>
                </a:solidFill>
                <a:uFillTx/>
                <a:latin typeface="Arial"/>
              </a:rPr>
              <a:t>     Lab_01_AutomobileManagement_Using_EntityFramework and WPF</a:t>
            </a:r>
            <a:br>
              <a:rPr sz="3000"/>
            </a:br>
            <a:r>
              <a:rPr b="1" lang="en-US" sz="3000" strike="noStrike" u="none">
                <a:solidFill>
                  <a:schemeClr val="accent2"/>
                </a:solidFill>
                <a:uFillTx/>
                <a:latin typeface="Arial"/>
              </a:rPr>
              <a:t>2. Do Assigment:</a:t>
            </a:r>
            <a:br>
              <a:rPr sz="3000"/>
            </a:br>
            <a:r>
              <a:rPr b="1" lang="en-US" sz="3000" strike="noStrike" u="none">
                <a:solidFill>
                  <a:schemeClr val="accent2"/>
                </a:solidFill>
                <a:uFillTx/>
                <a:latin typeface="Arial"/>
              </a:rPr>
              <a:t>     Assignment_01_HotelManagement.pdf</a:t>
            </a:r>
            <a:endParaRPr b="0" lang="en-US" sz="3000" strike="noStrike" u="none">
              <a:solidFill>
                <a:srgbClr val="000000"/>
              </a:solidFill>
              <a:uFillTx/>
              <a:latin typeface="Arial"/>
            </a:endParaRPr>
          </a:p>
        </p:txBody>
      </p:sp>
      <p:sp>
        <p:nvSpPr>
          <p:cNvPr id="456" name="PlaceHolder 1"/>
          <p:cNvSpPr>
            <a:spLocks noGrp="1"/>
          </p:cNvSpPr>
          <p:nvPr>
            <p:ph type="title"/>
          </p:nvPr>
        </p:nvSpPr>
        <p:spPr>
          <a:xfrm>
            <a:off x="396720" y="720000"/>
            <a:ext cx="1162548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Lab and Assigment </a:t>
            </a:r>
            <a:endParaRPr b="0" lang="en-US" sz="4000" strike="noStrike" u="none">
              <a:solidFill>
                <a:schemeClr val="dk1"/>
              </a:solidFill>
              <a:uFillTx/>
              <a:latin typeface="Arial"/>
            </a:endParaRPr>
          </a:p>
        </p:txBody>
      </p:sp>
      <p:sp>
        <p:nvSpPr>
          <p:cNvPr id="3" name="PlaceHolder 2"/>
          <p:cNvSpPr>
            <a:spLocks noGrp="1"/>
          </p:cNvSpPr>
          <p:nvPr>
            <p:ph type="sldNum" idx="8"/>
          </p:nvPr>
        </p:nvSpPr>
        <p:spPr/>
        <p:txBody>
          <a:bodyPr/>
          <a:p>
            <a:fld id="{6E57A1FA-D837-4F80-BAC0-192AF5CFBD3C}" type="slidenum">
              <a:t>86</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sldNum" idx="39"/>
          </p:nvPr>
        </p:nvSpPr>
        <p:spPr>
          <a:xfrm>
            <a:off x="8686080" y="64807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defRPr>
            </a:lvl1pPr>
          </a:lstStyle>
          <a:p>
            <a:pPr indent="0" algn="r" defTabSz="914400">
              <a:lnSpc>
                <a:spcPct val="100000"/>
              </a:lnSpc>
              <a:buNone/>
            </a:pPr>
            <a:fld id="{3FF2940F-EEA8-4AE1-855A-52BC4C732D41}" type="slidenum">
              <a:rPr b="0" lang="en-US" sz="1200" strike="noStrike" u="none">
                <a:solidFill>
                  <a:schemeClr val="dk1">
                    <a:tint val="75000"/>
                  </a:schemeClr>
                </a:solidFill>
                <a:uFillTx/>
                <a:latin typeface="Arial"/>
              </a:rPr>
              <a:t>3</a:t>
            </a:fld>
            <a:endParaRPr b="0" lang="en-US" sz="1200" strike="noStrike" u="none">
              <a:solidFill>
                <a:srgbClr val="000000"/>
              </a:solidFill>
              <a:uFillTx/>
              <a:latin typeface="Times New Roman"/>
            </a:endParaRPr>
          </a:p>
        </p:txBody>
      </p:sp>
      <p:sp>
        <p:nvSpPr>
          <p:cNvPr id="100" name="PlaceHolder 2"/>
          <p:cNvSpPr>
            <a:spLocks noGrp="1"/>
          </p:cNvSpPr>
          <p:nvPr>
            <p:ph type="title"/>
          </p:nvPr>
        </p:nvSpPr>
        <p:spPr>
          <a:xfrm>
            <a:off x="329760" y="685800"/>
            <a:ext cx="4600800" cy="574920"/>
          </a:xfrm>
          <a:prstGeom prst="rect">
            <a:avLst/>
          </a:prstGeom>
          <a:solidFill>
            <a:schemeClr val="lt1"/>
          </a:solidFill>
          <a:ln w="0">
            <a:noFill/>
          </a:ln>
        </p:spPr>
        <p:txBody>
          <a:bodyPr lIns="91440" rIns="91440" tIns="45720" bIns="45720" anchor="ctr">
            <a:noAutofit/>
          </a:bodyPr>
          <a:p>
            <a:pPr indent="0" defTabSz="914400">
              <a:lnSpc>
                <a:spcPct val="90000"/>
              </a:lnSpc>
              <a:buNone/>
            </a:pPr>
            <a:r>
              <a:rPr b="1" lang="en-US" sz="4000" strike="noStrike" u="none">
                <a:solidFill>
                  <a:schemeClr val="dk1"/>
                </a:solidFill>
                <a:uFillTx/>
                <a:latin typeface="Arial"/>
              </a:rPr>
              <a:t>WPF Architecture</a:t>
            </a:r>
            <a:endParaRPr b="0" lang="en-US" sz="4000" strike="noStrike" u="none">
              <a:solidFill>
                <a:schemeClr val="dk1"/>
              </a:solidFill>
              <a:uFillTx/>
              <a:latin typeface="Arial"/>
            </a:endParaRPr>
          </a:p>
        </p:txBody>
      </p:sp>
      <p:pic>
        <p:nvPicPr>
          <p:cNvPr id="101" name="Picture 4" descr=""/>
          <p:cNvPicPr/>
          <p:nvPr/>
        </p:nvPicPr>
        <p:blipFill>
          <a:blip r:embed="rId1"/>
          <a:stretch/>
        </p:blipFill>
        <p:spPr>
          <a:xfrm>
            <a:off x="6714360" y="1165320"/>
            <a:ext cx="5477040" cy="5304600"/>
          </a:xfrm>
          <a:prstGeom prst="rect">
            <a:avLst/>
          </a:prstGeom>
          <a:ln w="0">
            <a:noFill/>
          </a:ln>
        </p:spPr>
      </p:pic>
      <p:sp>
        <p:nvSpPr>
          <p:cNvPr id="102" name="TextBox 9"/>
          <p:cNvSpPr/>
          <p:nvPr/>
        </p:nvSpPr>
        <p:spPr>
          <a:xfrm>
            <a:off x="-80280" y="1364760"/>
            <a:ext cx="6687000" cy="508500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buClr>
                <a:srgbClr val="973735"/>
              </a:buClr>
              <a:buSzPct val="50000"/>
              <a:buFont typeface="Wingdings" charset="2"/>
              <a:buChar char=""/>
              <a:tabLst>
                <a:tab algn="l" pos="241200"/>
              </a:tabLst>
            </a:pPr>
            <a:r>
              <a:rPr b="0" lang="en-US" sz="2600" strike="noStrike" u="none">
                <a:solidFill>
                  <a:srgbClr val="111111"/>
                </a:solidFill>
                <a:uFillTx/>
                <a:latin typeface="Arial"/>
              </a:rPr>
              <a:t>Unmanaged Layer: This layer consist of two different services:</a:t>
            </a:r>
            <a:endParaRPr b="0" lang="en-US" sz="2600" strike="noStrike" u="none">
              <a:solidFill>
                <a:srgbClr val="000000"/>
              </a:solidFill>
              <a:uFillTx/>
              <a:latin typeface="Arial"/>
            </a:endParaRPr>
          </a:p>
          <a:p>
            <a:pPr marL="514440" indent="-230040" algn="just" defTabSz="914400">
              <a:lnSpc>
                <a:spcPct val="100000"/>
              </a:lnSpc>
              <a:buClr>
                <a:srgbClr val="973735"/>
              </a:buClr>
              <a:buSzPct val="70000"/>
              <a:buFont typeface="Wingdings" charset="2"/>
              <a:buChar char=""/>
              <a:tabLst>
                <a:tab algn="l" pos="241200"/>
              </a:tabLst>
            </a:pPr>
            <a:r>
              <a:rPr b="1" lang="en-US" sz="2300" strike="noStrike" u="none">
                <a:solidFill>
                  <a:schemeClr val="dk1"/>
                </a:solidFill>
                <a:uFillTx/>
                <a:latin typeface="Arial"/>
              </a:rPr>
              <a:t>Milcore.dll</a:t>
            </a:r>
            <a:r>
              <a:rPr b="0" lang="en-US" sz="2300" strike="noStrike" u="none">
                <a:solidFill>
                  <a:schemeClr val="dk1"/>
                </a:solidFill>
                <a:uFillTx/>
                <a:latin typeface="Arial"/>
              </a:rPr>
              <a:t>: This is the media integration library or milcore that provides direct interaction with the DirectX and renders all the UI elements through this engine</a:t>
            </a:r>
            <a:endParaRPr b="0" lang="en-US" sz="2300" strike="noStrike" u="none">
              <a:solidFill>
                <a:srgbClr val="000000"/>
              </a:solidFill>
              <a:uFillTx/>
              <a:latin typeface="Arial"/>
            </a:endParaRPr>
          </a:p>
          <a:p>
            <a:pPr marL="514440" indent="-230040" algn="just" defTabSz="914400">
              <a:lnSpc>
                <a:spcPct val="100000"/>
              </a:lnSpc>
              <a:buClr>
                <a:srgbClr val="973735"/>
              </a:buClr>
              <a:buSzPct val="70000"/>
              <a:buFont typeface="Wingdings" charset="2"/>
              <a:buChar char=""/>
              <a:tabLst>
                <a:tab algn="l" pos="241200"/>
              </a:tabLst>
            </a:pPr>
            <a:r>
              <a:rPr b="1" lang="en-US" sz="2300" strike="noStrike" u="none">
                <a:solidFill>
                  <a:schemeClr val="dk1"/>
                </a:solidFill>
                <a:uFillTx/>
                <a:latin typeface="Arial"/>
              </a:rPr>
              <a:t>WindowsCodecs.dll</a:t>
            </a:r>
            <a:r>
              <a:rPr b="0" lang="en-US" sz="2300" strike="noStrike" u="none">
                <a:solidFill>
                  <a:schemeClr val="dk1"/>
                </a:solidFill>
                <a:uFillTx/>
                <a:latin typeface="Arial"/>
              </a:rPr>
              <a:t>: This DLL provides the services for imaging like displaying, scaling, etc</a:t>
            </a:r>
            <a:endParaRPr b="0" lang="en-US" sz="2300" strike="noStrike" u="none">
              <a:solidFill>
                <a:srgbClr val="000000"/>
              </a:solidFill>
              <a:uFillTx/>
              <a:latin typeface="Arial"/>
            </a:endParaRPr>
          </a:p>
          <a:p>
            <a:pPr marL="514440" indent="-230040" algn="just" defTabSz="914400">
              <a:lnSpc>
                <a:spcPct val="100000"/>
              </a:lnSpc>
              <a:buClr>
                <a:srgbClr val="973735"/>
              </a:buClr>
              <a:buSzPct val="70000"/>
              <a:buFont typeface="Wingdings" charset="2"/>
              <a:buChar char=""/>
              <a:tabLst>
                <a:tab algn="l" pos="241200"/>
              </a:tabLst>
            </a:pPr>
            <a:r>
              <a:rPr b="1" lang="en-US" sz="2300" strike="noStrike" u="none">
                <a:solidFill>
                  <a:schemeClr val="dk1"/>
                </a:solidFill>
                <a:uFillTx/>
                <a:latin typeface="Arial"/>
              </a:rPr>
              <a:t>Direct3D</a:t>
            </a:r>
            <a:r>
              <a:rPr b="0" lang="en-US" sz="2300" strike="noStrike" u="none">
                <a:solidFill>
                  <a:schemeClr val="dk1"/>
                </a:solidFill>
                <a:uFillTx/>
                <a:latin typeface="Arial"/>
              </a:rPr>
              <a:t>: This DLL provides access to low-level API which helps in rendering in WPF</a:t>
            </a:r>
            <a:endParaRPr b="0" lang="en-US" sz="2300" strike="noStrike" u="none">
              <a:solidFill>
                <a:srgbClr val="000000"/>
              </a:solidFill>
              <a:uFillTx/>
              <a:latin typeface="Arial"/>
            </a:endParaRPr>
          </a:p>
          <a:p>
            <a:pPr marL="514440" indent="-230040" algn="just" defTabSz="914400">
              <a:lnSpc>
                <a:spcPct val="100000"/>
              </a:lnSpc>
              <a:buClr>
                <a:srgbClr val="973735"/>
              </a:buClr>
              <a:buSzPct val="70000"/>
              <a:buFont typeface="Wingdings" charset="2"/>
              <a:buChar char=""/>
              <a:tabLst>
                <a:tab algn="l" pos="241200"/>
              </a:tabLst>
            </a:pPr>
            <a:r>
              <a:rPr b="1" lang="en-US" sz="2300" strike="noStrike" u="none">
                <a:solidFill>
                  <a:schemeClr val="dk1"/>
                </a:solidFill>
                <a:uFillTx/>
                <a:latin typeface="Arial"/>
              </a:rPr>
              <a:t>User32</a:t>
            </a:r>
            <a:r>
              <a:rPr b="0" lang="en-US" sz="2300" strike="noStrike" u="none">
                <a:solidFill>
                  <a:schemeClr val="dk1"/>
                </a:solidFill>
                <a:uFillTx/>
                <a:latin typeface="Arial"/>
              </a:rPr>
              <a:t>: This is the basic core OS functionality that every application on Windows uses</a:t>
            </a:r>
            <a:endParaRPr b="0" lang="en-US" sz="2300" strike="noStrike" u="none">
              <a:solidFill>
                <a:srgbClr val="000000"/>
              </a:solidFill>
              <a:uFillTx/>
              <a:latin typeface="Arial"/>
            </a:endParaRPr>
          </a:p>
        </p:txBody>
      </p:sp>
      <p:sp>
        <p:nvSpPr>
          <p:cNvPr id="103" name="Rectangle 6"/>
          <p:cNvSpPr/>
          <p:nvPr/>
        </p:nvSpPr>
        <p:spPr>
          <a:xfrm>
            <a:off x="8263080" y="2702160"/>
            <a:ext cx="3821400" cy="3841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4333</TotalTime>
  <Application>LibreOffice/24.8.1.2$Windows_X86_64 LibreOffice_project/87fa9aec1a63e70835390b81c40bb8993f1d4ff6</Application>
  <AppVersion>15.0000</AppVersion>
  <Words>6943</Words>
  <Paragraphs>725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2021-01-25T08:25:31Z</dcterms:created>
  <dc:creator>ADMIN</dc:creator>
  <dc:description/>
  <dc:language>en-US</dc:language>
  <cp:lastModifiedBy/>
  <dcterms:modified xsi:type="dcterms:W3CDTF">2024-09-24T15:45:57Z</dcterms:modified>
  <cp:revision>635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53</vt:i4>
  </property>
  <property fmtid="{D5CDD505-2E9C-101B-9397-08002B2CF9AE}" pid="3" name="PresentationFormat">
    <vt:lpwstr>Widescreen</vt:lpwstr>
  </property>
  <property fmtid="{D5CDD505-2E9C-101B-9397-08002B2CF9AE}" pid="4" name="Slides">
    <vt:i4>86</vt:i4>
  </property>
</Properties>
</file>