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061CA7-B1DB-4D41-A00F-441115BD7FF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section6 UK bank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02C7D3-BA9B-4CF7-855F-E3B1FE9BD84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8/7/24 11:47:09 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0" name="slide10">
            <a:extLst>
              <a:ext uri="{FF2B5EF4-FFF2-40B4-BE49-F238E27FC236}">
                <a16:creationId xmlns:a16="http://schemas.microsoft.com/office/drawing/2014/main" id="{C2AC8A40-4BAD-441E-81BD-D156FC0653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1" name="slide11">
            <a:extLst>
              <a:ext uri="{FF2B5EF4-FFF2-40B4-BE49-F238E27FC236}">
                <a16:creationId xmlns:a16="http://schemas.microsoft.com/office/drawing/2014/main" id="{AF80785F-2793-4856-90ED-175F5120F9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2" name="slide12">
            <a:extLst>
              <a:ext uri="{FF2B5EF4-FFF2-40B4-BE49-F238E27FC236}">
                <a16:creationId xmlns:a16="http://schemas.microsoft.com/office/drawing/2014/main" id="{59219DA4-C4CE-4FD2-9534-959A481204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5E9D0297-86C2-49BB-B541-CA85EC16D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67" y="0"/>
            <a:ext cx="5449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3" name="slide3">
            <a:extLst>
              <a:ext uri="{FF2B5EF4-FFF2-40B4-BE49-F238E27FC236}">
                <a16:creationId xmlns:a16="http://schemas.microsoft.com/office/drawing/2014/main" id="{0188C21B-CDD4-4D4A-AB6B-504CD7EACC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1128712"/>
            <a:ext cx="42195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by age " id="4" name="slide4">
            <a:extLst>
              <a:ext uri="{FF2B5EF4-FFF2-40B4-BE49-F238E27FC236}">
                <a16:creationId xmlns:a16="http://schemas.microsoft.com/office/drawing/2014/main" id="{5956F1B7-740C-48D0-A7A5-D0854E9382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02" y="0"/>
            <a:ext cx="386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by balance" id="5" name="slide5">
            <a:extLst>
              <a:ext uri="{FF2B5EF4-FFF2-40B4-BE49-F238E27FC236}">
                <a16:creationId xmlns:a16="http://schemas.microsoft.com/office/drawing/2014/main" id="{2049177C-4796-42C5-BE9D-EF54A05191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11" y="0"/>
            <a:ext cx="7691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classification" id="6" name="slide6">
            <a:extLst>
              <a:ext uri="{FF2B5EF4-FFF2-40B4-BE49-F238E27FC236}">
                <a16:creationId xmlns:a16="http://schemas.microsoft.com/office/drawing/2014/main" id="{D03CAB0B-E9ED-4213-9654-86FC2127CC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90" y="0"/>
            <a:ext cx="2916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mentation Dashboard" id="7" name="slide7">
            <a:extLst>
              <a:ext uri="{FF2B5EF4-FFF2-40B4-BE49-F238E27FC236}">
                <a16:creationId xmlns:a16="http://schemas.microsoft.com/office/drawing/2014/main" id="{A423AA32-A465-4725-8096-EFA8E4B8A0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8" name="slide8">
            <a:extLst>
              <a:ext uri="{FF2B5EF4-FFF2-40B4-BE49-F238E27FC236}">
                <a16:creationId xmlns:a16="http://schemas.microsoft.com/office/drawing/2014/main" id="{92582610-E276-47E6-ADEA-A4CE0DBEC0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9" name="slide9">
            <a:extLst>
              <a:ext uri="{FF2B5EF4-FFF2-40B4-BE49-F238E27FC236}">
                <a16:creationId xmlns:a16="http://schemas.microsoft.com/office/drawing/2014/main" id="{1608B4A8-5FBC-41DF-9AEE-449280F5B1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2024-08-08T04:47:14Z</dcterms:created>
  <dcterms:modified xsi:type="dcterms:W3CDTF">2024-08-08T04:47:14Z</dcterms:modified>
</cp:coreProperties>
</file>