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437" r:id="rId3"/>
    <p:sldId id="587" r:id="rId4"/>
    <p:sldId id="459" r:id="rId5"/>
    <p:sldId id="458" r:id="rId6"/>
    <p:sldId id="590" r:id="rId7"/>
    <p:sldId id="589" r:id="rId8"/>
    <p:sldId id="586" r:id="rId9"/>
    <p:sldId id="584" r:id="rId10"/>
    <p:sldId id="464" r:id="rId11"/>
    <p:sldId id="591" r:id="rId12"/>
    <p:sldId id="583" r:id="rId13"/>
    <p:sldId id="597" r:id="rId14"/>
    <p:sldId id="598" r:id="rId15"/>
    <p:sldId id="582" r:id="rId16"/>
    <p:sldId id="599" r:id="rId17"/>
    <p:sldId id="600" r:id="rId18"/>
    <p:sldId id="585" r:id="rId19"/>
    <p:sldId id="588" r:id="rId20"/>
    <p:sldId id="601" r:id="rId21"/>
    <p:sldId id="35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9"/>
    <a:srgbClr val="545D7E"/>
    <a:srgbClr val="0432FF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36732-C8B6-1247-BB98-8D90FCEB993F}" v="1" dt="2021-01-12T06:42:57.855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380"/>
    <p:restoredTop sz="93489"/>
  </p:normalViewPr>
  <p:slideViewPr>
    <p:cSldViewPr snapToGrid="0" snapToObjects="1">
      <p:cViewPr varScale="1">
        <p:scale>
          <a:sx n="86" d="100"/>
          <a:sy n="86" d="100"/>
        </p:scale>
        <p:origin x="20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 Z" userId="0598117016cd6850" providerId="LiveId" clId="{1E336732-C8B6-1247-BB98-8D90FCEB993F}"/>
    <pc:docChg chg="custSel modSld">
      <pc:chgData name="Q Z" userId="0598117016cd6850" providerId="LiveId" clId="{1E336732-C8B6-1247-BB98-8D90FCEB993F}" dt="2021-01-12T06:42:57.854" v="267"/>
      <pc:docMkLst>
        <pc:docMk/>
      </pc:docMkLst>
      <pc:sldChg chg="addSp">
        <pc:chgData name="Q Z" userId="0598117016cd6850" providerId="LiveId" clId="{1E336732-C8B6-1247-BB98-8D90FCEB993F}" dt="2021-01-12T06:42:57.854" v="267"/>
        <pc:sldMkLst>
          <pc:docMk/>
          <pc:sldMk cId="532418191" sldId="26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532418191" sldId="261"/>
            <ac:inkMk id="3" creationId="{A30FF634-57C9-7447-A2A9-0989AB6EC147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00450022" sldId="26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00450022" sldId="262"/>
            <ac:inkMk id="3" creationId="{60C952EA-9E65-F140-B5F4-DC99132B4E6A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495955489" sldId="26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495955489" sldId="264"/>
            <ac:inkMk id="6" creationId="{32BCD74E-1CC4-E842-8CA9-181800AB998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318632322" sldId="26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318632322" sldId="265"/>
            <ac:inkMk id="4" creationId="{B8BFEC17-95EF-214A-97B0-07A7611296C6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502340965" sldId="27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502340965" sldId="274"/>
            <ac:inkMk id="5" creationId="{86494887-27ED-4E4F-AE19-1D4461D58E1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678248846" sldId="27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678248846" sldId="277"/>
            <ac:inkMk id="5" creationId="{EF01DF33-D127-9845-9AB3-86A8074B59B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548179530" sldId="28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548179530" sldId="281"/>
            <ac:inkMk id="5" creationId="{FCF82DE6-E3B1-C24C-8507-9D117A6BDB32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688405579" sldId="28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688405579" sldId="283"/>
            <ac:inkMk id="4" creationId="{1EE2DC9D-3483-374E-9030-025F16FF530B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740026222" sldId="286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740026222" sldId="286"/>
            <ac:inkMk id="5" creationId="{51BFC437-AB53-E04E-B9D7-7F023A3FBEA2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144012446" sldId="29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144012446" sldId="295"/>
            <ac:inkMk id="4" creationId="{3C202D86-3016-534E-83B1-6176C2AE067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00579994" sldId="298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00579994" sldId="298"/>
            <ac:inkMk id="3" creationId="{B1D23E70-D545-4040-85EB-59B1CFB82A4A}"/>
          </ac:inkMkLst>
        </pc:inkChg>
      </pc:sldChg>
      <pc:sldChg chg="modSp mod">
        <pc:chgData name="Q Z" userId="0598117016cd6850" providerId="LiveId" clId="{1E336732-C8B6-1247-BB98-8D90FCEB993F}" dt="2021-01-12T00:36:45.806" v="176" actId="20577"/>
        <pc:sldMkLst>
          <pc:docMk/>
          <pc:sldMk cId="1668323801" sldId="300"/>
        </pc:sldMkLst>
        <pc:spChg chg="mod">
          <ac:chgData name="Q Z" userId="0598117016cd6850" providerId="LiveId" clId="{1E336732-C8B6-1247-BB98-8D90FCEB993F}" dt="2021-01-12T00:36:45.806" v="176" actId="20577"/>
          <ac:spMkLst>
            <pc:docMk/>
            <pc:sldMk cId="1668323801" sldId="300"/>
            <ac:spMk id="3" creationId="{551CAB00-106C-FD48-80DB-4E60597D50E9}"/>
          </ac:spMkLst>
        </pc:sp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105363865" sldId="30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105363865" sldId="302"/>
            <ac:inkMk id="4" creationId="{8587AAA6-D756-A64B-93AF-74519FE60536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062287952" sldId="30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062287952" sldId="304"/>
            <ac:inkMk id="2" creationId="{7C6ADA49-4D6A-3340-9313-17AFD1137008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989142146" sldId="30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989142146" sldId="307"/>
            <ac:inkMk id="4" creationId="{79E07468-77F3-514C-B80C-802205A48887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545004305" sldId="308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545004305" sldId="308"/>
            <ac:inkMk id="4" creationId="{5C043EB2-8D58-D448-A5A6-EF951083F642}"/>
          </ac:inkMkLst>
        </pc:inkChg>
      </pc:sldChg>
      <pc:sldChg chg="addSp modSp mod">
        <pc:chgData name="Q Z" userId="0598117016cd6850" providerId="LiveId" clId="{1E336732-C8B6-1247-BB98-8D90FCEB993F}" dt="2021-01-12T06:42:57.854" v="267"/>
        <pc:sldMkLst>
          <pc:docMk/>
          <pc:sldMk cId="581332896" sldId="309"/>
        </pc:sldMkLst>
        <pc:spChg chg="mod">
          <ac:chgData name="Q Z" userId="0598117016cd6850" providerId="LiveId" clId="{1E336732-C8B6-1247-BB98-8D90FCEB993F}" dt="2021-01-12T00:40:56.082" v="266" actId="113"/>
          <ac:spMkLst>
            <pc:docMk/>
            <pc:sldMk cId="581332896" sldId="309"/>
            <ac:spMk id="3" creationId="{1B15B996-5952-CA44-90B0-02ABAA4EAC6C}"/>
          </ac:spMkLst>
        </pc:spChg>
        <pc:inkChg chg="add">
          <ac:chgData name="Q Z" userId="0598117016cd6850" providerId="LiveId" clId="{1E336732-C8B6-1247-BB98-8D90FCEB993F}" dt="2021-01-12T06:42:57.854" v="267"/>
          <ac:inkMkLst>
            <pc:docMk/>
            <pc:sldMk cId="581332896" sldId="309"/>
            <ac:inkMk id="4" creationId="{B47DC87F-0A15-2342-BA53-E570C6B9257C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758662977" sldId="31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758662977" sldId="313"/>
            <ac:inkMk id="6" creationId="{236CEAF4-9349-8C43-97FA-E755F87043D3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06699933" sldId="31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06699933" sldId="314"/>
            <ac:inkMk id="4" creationId="{824F5F81-9516-B84B-85A3-183C8C8282B0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690263055" sldId="31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690263055" sldId="315"/>
            <ac:inkMk id="6" creationId="{1D5ABB7D-7DB8-0242-92E5-1AC09ED2590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938421699" sldId="320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938421699" sldId="320"/>
            <ac:inkMk id="4" creationId="{F6C17624-A201-7443-A1EF-5BEF317DC94F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08173595" sldId="32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08173595" sldId="321"/>
            <ac:inkMk id="5" creationId="{50BE96FE-AAC5-B447-9208-F7FE53F6A0B9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2143924" sldId="32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2143924" sldId="322"/>
            <ac:inkMk id="4" creationId="{F0D28E15-1894-8146-8F56-660176DCC75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207180606" sldId="32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207180606" sldId="323"/>
            <ac:inkMk id="5" creationId="{D1CB38B3-DBF0-1043-9BE1-8314B02773AE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223405279" sldId="32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223405279" sldId="327"/>
            <ac:inkMk id="4" creationId="{BFFBAD07-1ABE-7246-BB7B-7B93C6C05F60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580820078" sldId="329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580820078" sldId="329"/>
            <ac:inkMk id="6" creationId="{B5F4D88E-6934-564D-BE81-1340A8E269EB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730086564" sldId="33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730086564" sldId="331"/>
            <ac:inkMk id="4" creationId="{F8ED0622-DF26-A748-84B6-474F576CC577}"/>
          </ac:inkMkLst>
        </pc:inkChg>
      </pc:sldChg>
    </pc:docChg>
  </pc:docChgLst>
  <pc:docChgLst>
    <pc:chgData name="Q Z" userId="0598117016cd6850" providerId="LiveId" clId="{D2FDEEAF-84E1-154D-A946-0BAEA53F7449}"/>
    <pc:docChg chg="undo custSel addSld delSld modSld">
      <pc:chgData name="Q Z" userId="0598117016cd6850" providerId="LiveId" clId="{D2FDEEAF-84E1-154D-A946-0BAEA53F7449}" dt="2019-09-04T18:21:47.967" v="1277" actId="20577"/>
      <pc:docMkLst>
        <pc:docMk/>
      </pc:docMkLst>
      <pc:sldChg chg="modSp">
        <pc:chgData name="Q Z" userId="0598117016cd6850" providerId="LiveId" clId="{D2FDEEAF-84E1-154D-A946-0BAEA53F7449}" dt="2019-09-04T17:50:06.927" v="44" actId="20577"/>
        <pc:sldMkLst>
          <pc:docMk/>
          <pc:sldMk cId="2533019783" sldId="256"/>
        </pc:sldMkLst>
        <pc:spChg chg="mod">
          <ac:chgData name="Q Z" userId="0598117016cd6850" providerId="LiveId" clId="{D2FDEEAF-84E1-154D-A946-0BAEA53F7449}" dt="2019-09-04T17:50:06.927" v="44" actId="20577"/>
          <ac:spMkLst>
            <pc:docMk/>
            <pc:sldMk cId="2533019783" sldId="256"/>
            <ac:spMk id="2" creationId="{4F6B6359-AFC8-5749-ABD8-D22C31534A8C}"/>
          </ac:spMkLst>
        </pc:spChg>
        <pc:spChg chg="mod">
          <ac:chgData name="Q Z" userId="0598117016cd6850" providerId="LiveId" clId="{D2FDEEAF-84E1-154D-A946-0BAEA53F7449}" dt="2019-09-04T14:49:56.657" v="31" actId="20577"/>
          <ac:spMkLst>
            <pc:docMk/>
            <pc:sldMk cId="2533019783" sldId="256"/>
            <ac:spMk id="3" creationId="{03BB8D86-7309-C04C-901B-36514C38109C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595021793" sldId="25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21927036" sldId="258"/>
        </pc:sldMkLst>
      </pc:sldChg>
      <pc:sldChg chg="modSp">
        <pc:chgData name="Q Z" userId="0598117016cd6850" providerId="LiveId" clId="{D2FDEEAF-84E1-154D-A946-0BAEA53F7449}" dt="2019-09-04T17:51:15.354" v="96" actId="20577"/>
        <pc:sldMkLst>
          <pc:docMk/>
          <pc:sldMk cId="2090911193" sldId="260"/>
        </pc:sldMkLst>
        <pc:spChg chg="mod">
          <ac:chgData name="Q Z" userId="0598117016cd6850" providerId="LiveId" clId="{D2FDEEAF-84E1-154D-A946-0BAEA53F7449}" dt="2019-09-04T17:51:15.354" v="96" actId="20577"/>
          <ac:spMkLst>
            <pc:docMk/>
            <pc:sldMk cId="2090911193" sldId="260"/>
            <ac:spMk id="3" creationId="{858FDFE8-5660-3142-B97F-1D1C17F05F34}"/>
          </ac:spMkLst>
        </pc:spChg>
      </pc:sldChg>
      <pc:sldChg chg="modSp add">
        <pc:chgData name="Q Z" userId="0598117016cd6850" providerId="LiveId" clId="{D2FDEEAF-84E1-154D-A946-0BAEA53F7449}" dt="2019-09-04T18:17:04.095" v="715" actId="27636"/>
        <pc:sldMkLst>
          <pc:docMk/>
          <pc:sldMk cId="532418191" sldId="261"/>
        </pc:sldMkLst>
        <pc:spChg chg="mod">
          <ac:chgData name="Q Z" userId="0598117016cd6850" providerId="LiveId" clId="{D2FDEEAF-84E1-154D-A946-0BAEA53F7449}" dt="2019-09-04T18:17:04.095" v="715" actId="27636"/>
          <ac:spMkLst>
            <pc:docMk/>
            <pc:sldMk cId="532418191" sldId="261"/>
            <ac:spMk id="2" creationId="{A41F1BB6-7C99-144F-B969-F0BD4E7E05F1}"/>
          </ac:spMkLst>
        </pc:spChg>
      </pc:sldChg>
      <pc:sldChg chg="del">
        <pc:chgData name="Q Z" userId="0598117016cd6850" providerId="LiveId" clId="{D2FDEEAF-84E1-154D-A946-0BAEA53F7449}" dt="2019-09-04T14:50:58.821" v="34" actId="2696"/>
        <pc:sldMkLst>
          <pc:docMk/>
          <pc:sldMk cId="783585029" sldId="261"/>
        </pc:sldMkLst>
      </pc:sldChg>
      <pc:sldChg chg="modSp add">
        <pc:chgData name="Q Z" userId="0598117016cd6850" providerId="LiveId" clId="{D2FDEEAF-84E1-154D-A946-0BAEA53F7449}" dt="2019-09-04T18:17:04.108" v="716" actId="27636"/>
        <pc:sldMkLst>
          <pc:docMk/>
          <pc:sldMk cId="200450022" sldId="262"/>
        </pc:sldMkLst>
        <pc:spChg chg="mod">
          <ac:chgData name="Q Z" userId="0598117016cd6850" providerId="LiveId" clId="{D2FDEEAF-84E1-154D-A946-0BAEA53F7449}" dt="2019-09-04T18:17:04.108" v="716" actId="27636"/>
          <ac:spMkLst>
            <pc:docMk/>
            <pc:sldMk cId="200450022" sldId="262"/>
            <ac:spMk id="2" creationId="{A41F1BB6-7C99-144F-B969-F0BD4E7E05F1}"/>
          </ac:spMkLst>
        </pc:spChg>
      </pc:sldChg>
      <pc:sldChg chg="del">
        <pc:chgData name="Q Z" userId="0598117016cd6850" providerId="LiveId" clId="{D2FDEEAF-84E1-154D-A946-0BAEA53F7449}" dt="2019-09-04T14:50:58.824" v="37" actId="2696"/>
        <pc:sldMkLst>
          <pc:docMk/>
          <pc:sldMk cId="2838881580" sldId="262"/>
        </pc:sldMkLst>
      </pc:sldChg>
      <pc:sldChg chg="del">
        <pc:chgData name="Q Z" userId="0598117016cd6850" providerId="LiveId" clId="{D2FDEEAF-84E1-154D-A946-0BAEA53F7449}" dt="2019-09-04T14:50:58.823" v="36" actId="2696"/>
        <pc:sldMkLst>
          <pc:docMk/>
          <pc:sldMk cId="1942777124" sldId="263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048896579" sldId="263"/>
        </pc:sldMkLst>
      </pc:sldChg>
      <pc:sldChg chg="del">
        <pc:chgData name="Q Z" userId="0598117016cd6850" providerId="LiveId" clId="{D2FDEEAF-84E1-154D-A946-0BAEA53F7449}" dt="2019-09-04T14:50:58.825" v="38" actId="2696"/>
        <pc:sldMkLst>
          <pc:docMk/>
          <pc:sldMk cId="2231365434" sldId="264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495955489" sldId="264"/>
        </pc:sldMkLst>
      </pc:sldChg>
      <pc:sldChg chg="del">
        <pc:chgData name="Q Z" userId="0598117016cd6850" providerId="LiveId" clId="{D2FDEEAF-84E1-154D-A946-0BAEA53F7449}" dt="2019-09-04T14:50:58.834" v="42" actId="2696"/>
        <pc:sldMkLst>
          <pc:docMk/>
          <pc:sldMk cId="2283137282" sldId="265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318632322" sldId="265"/>
        </pc:sldMkLst>
      </pc:sldChg>
      <pc:sldChg chg="del">
        <pc:chgData name="Q Z" userId="0598117016cd6850" providerId="LiveId" clId="{D2FDEEAF-84E1-154D-A946-0BAEA53F7449}" dt="2019-09-04T14:50:58.827" v="40" actId="2696"/>
        <pc:sldMkLst>
          <pc:docMk/>
          <pc:sldMk cId="2210613991" sldId="26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492845242" sldId="266"/>
        </pc:sldMkLst>
      </pc:sldChg>
      <pc:sldChg chg="modSp">
        <pc:chgData name="Q Z" userId="0598117016cd6850" providerId="LiveId" clId="{D2FDEEAF-84E1-154D-A946-0BAEA53F7449}" dt="2019-09-04T17:52:07.105" v="112" actId="207"/>
        <pc:sldMkLst>
          <pc:docMk/>
          <pc:sldMk cId="2096993788" sldId="267"/>
        </pc:sldMkLst>
        <pc:spChg chg="mod">
          <ac:chgData name="Q Z" userId="0598117016cd6850" providerId="LiveId" clId="{D2FDEEAF-84E1-154D-A946-0BAEA53F7449}" dt="2019-09-04T17:52:07.105" v="112" actId="207"/>
          <ac:spMkLst>
            <pc:docMk/>
            <pc:sldMk cId="2096993788" sldId="267"/>
            <ac:spMk id="3" creationId="{92C5435D-7C46-D248-89C2-A468B8E05E4B}"/>
          </ac:spMkLst>
        </pc:spChg>
      </pc:sldChg>
      <pc:sldChg chg="del">
        <pc:chgData name="Q Z" userId="0598117016cd6850" providerId="LiveId" clId="{D2FDEEAF-84E1-154D-A946-0BAEA53F7449}" dt="2019-09-04T14:50:58.822" v="35" actId="2696"/>
        <pc:sldMkLst>
          <pc:docMk/>
          <pc:sldMk cId="1861225924" sldId="268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454883529" sldId="268"/>
        </pc:sldMkLst>
      </pc:sldChg>
      <pc:sldChg chg="add del">
        <pc:chgData name="Q Z" userId="0598117016cd6850" providerId="LiveId" clId="{D2FDEEAF-84E1-154D-A946-0BAEA53F7449}" dt="2019-09-04T17:53:35.526" v="120" actId="2696"/>
        <pc:sldMkLst>
          <pc:docMk/>
          <pc:sldMk cId="3305728334" sldId="270"/>
        </pc:sldMkLst>
      </pc:sldChg>
      <pc:sldChg chg="modSp add del">
        <pc:chgData name="Q Z" userId="0598117016cd6850" providerId="LiveId" clId="{D2FDEEAF-84E1-154D-A946-0BAEA53F7449}" dt="2019-09-04T17:55:57.015" v="138" actId="20577"/>
        <pc:sldMkLst>
          <pc:docMk/>
          <pc:sldMk cId="3331877505" sldId="271"/>
        </pc:sldMkLst>
        <pc:spChg chg="mod">
          <ac:chgData name="Q Z" userId="0598117016cd6850" providerId="LiveId" clId="{D2FDEEAF-84E1-154D-A946-0BAEA53F7449}" dt="2019-09-04T17:55:57.015" v="138" actId="20577"/>
          <ac:spMkLst>
            <pc:docMk/>
            <pc:sldMk cId="3331877505" sldId="271"/>
            <ac:spMk id="2" creationId="{6660E2C4-0D9F-6543-92DC-EEC98C67AB17}"/>
          </ac:spMkLst>
        </pc:spChg>
      </pc:sldChg>
      <pc:sldChg chg="add del">
        <pc:chgData name="Q Z" userId="0598117016cd6850" providerId="LiveId" clId="{D2FDEEAF-84E1-154D-A946-0BAEA53F7449}" dt="2019-09-04T17:53:35.482" v="117" actId="2696"/>
        <pc:sldMkLst>
          <pc:docMk/>
          <pc:sldMk cId="3558231805" sldId="272"/>
        </pc:sldMkLst>
      </pc:sldChg>
      <pc:sldChg chg="modSp add">
        <pc:chgData name="Q Z" userId="0598117016cd6850" providerId="LiveId" clId="{D2FDEEAF-84E1-154D-A946-0BAEA53F7449}" dt="2019-09-04T18:17:04.328" v="720" actId="27636"/>
        <pc:sldMkLst>
          <pc:docMk/>
          <pc:sldMk cId="502340965" sldId="274"/>
        </pc:sldMkLst>
        <pc:spChg chg="mod">
          <ac:chgData name="Q Z" userId="0598117016cd6850" providerId="LiveId" clId="{D2FDEEAF-84E1-154D-A946-0BAEA53F7449}" dt="2019-09-04T18:17:04.328" v="720" actId="27636"/>
          <ac:spMkLst>
            <pc:docMk/>
            <pc:sldMk cId="502340965" sldId="274"/>
            <ac:spMk id="3" creationId="{3E183C73-DAEA-B44A-A5FE-7317F31E7B1F}"/>
          </ac:spMkLst>
        </pc:spChg>
      </pc:sldChg>
      <pc:sldChg chg="add del">
        <pc:chgData name="Q Z" userId="0598117016cd6850" providerId="LiveId" clId="{D2FDEEAF-84E1-154D-A946-0BAEA53F7449}" dt="2019-09-04T17:56:05.978" v="139" actId="2696"/>
        <pc:sldMkLst>
          <pc:docMk/>
          <pc:sldMk cId="1213925051" sldId="274"/>
        </pc:sldMkLst>
      </pc:sldChg>
      <pc:sldChg chg="modSp">
        <pc:chgData name="Q Z" userId="0598117016cd6850" providerId="LiveId" clId="{D2FDEEAF-84E1-154D-A946-0BAEA53F7449}" dt="2019-09-04T17:55:32.064" v="121" actId="20577"/>
        <pc:sldMkLst>
          <pc:docMk/>
          <pc:sldMk cId="954695919" sldId="275"/>
        </pc:sldMkLst>
        <pc:spChg chg="mod">
          <ac:chgData name="Q Z" userId="0598117016cd6850" providerId="LiveId" clId="{D2FDEEAF-84E1-154D-A946-0BAEA53F7449}" dt="2019-09-04T17:55:32.064" v="121" actId="20577"/>
          <ac:spMkLst>
            <pc:docMk/>
            <pc:sldMk cId="954695919" sldId="275"/>
            <ac:spMk id="3" creationId="{8156CB1A-BF1B-814F-B131-5A4E9A2B2F55}"/>
          </ac:spMkLst>
        </pc:spChg>
      </pc:sldChg>
      <pc:sldChg chg="del">
        <pc:chgData name="Q Z" userId="0598117016cd6850" providerId="LiveId" clId="{D2FDEEAF-84E1-154D-A946-0BAEA53F7449}" dt="2019-09-04T17:56:38.052" v="144" actId="2696"/>
        <pc:sldMkLst>
          <pc:docMk/>
          <pc:sldMk cId="1065454564" sldId="27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678248846" sldId="27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081087372" sldId="280"/>
        </pc:sldMkLst>
      </pc:sldChg>
      <pc:sldChg chg="del">
        <pc:chgData name="Q Z" userId="0598117016cd6850" providerId="LiveId" clId="{D2FDEEAF-84E1-154D-A946-0BAEA53F7449}" dt="2019-09-04T17:56:34.037" v="142" actId="2696"/>
        <pc:sldMkLst>
          <pc:docMk/>
          <pc:sldMk cId="1143589674" sldId="280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548179530" sldId="281"/>
        </pc:sldMkLst>
      </pc:sldChg>
      <pc:sldChg chg="del">
        <pc:chgData name="Q Z" userId="0598117016cd6850" providerId="LiveId" clId="{D2FDEEAF-84E1-154D-A946-0BAEA53F7449}" dt="2019-09-04T17:56:34.036" v="141" actId="2696"/>
        <pc:sldMkLst>
          <pc:docMk/>
          <pc:sldMk cId="4098453554" sldId="281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494661934" sldId="282"/>
        </pc:sldMkLst>
      </pc:sldChg>
      <pc:sldChg chg="del">
        <pc:chgData name="Q Z" userId="0598117016cd6850" providerId="LiveId" clId="{D2FDEEAF-84E1-154D-A946-0BAEA53F7449}" dt="2019-09-04T17:56:34.038" v="143" actId="2696"/>
        <pc:sldMkLst>
          <pc:docMk/>
          <pc:sldMk cId="4145358547" sldId="282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688405579" sldId="283"/>
        </pc:sldMkLst>
      </pc:sldChg>
      <pc:sldChg chg="del">
        <pc:chgData name="Q Z" userId="0598117016cd6850" providerId="LiveId" clId="{D2FDEEAF-84E1-154D-A946-0BAEA53F7449}" dt="2019-09-04T14:50:58.826" v="39" actId="2696"/>
        <pc:sldMkLst>
          <pc:docMk/>
          <pc:sldMk cId="3749237926" sldId="283"/>
        </pc:sldMkLst>
      </pc:sldChg>
      <pc:sldChg chg="del">
        <pc:chgData name="Q Z" userId="0598117016cd6850" providerId="LiveId" clId="{D2FDEEAF-84E1-154D-A946-0BAEA53F7449}" dt="2019-09-04T17:56:34.035" v="140" actId="2696"/>
        <pc:sldMkLst>
          <pc:docMk/>
          <pc:sldMk cId="1766107003" sldId="284"/>
        </pc:sldMkLst>
      </pc:sldChg>
      <pc:sldChg chg="modSp add">
        <pc:chgData name="Q Z" userId="0598117016cd6850" providerId="LiveId" clId="{D2FDEEAF-84E1-154D-A946-0BAEA53F7449}" dt="2019-09-04T18:17:04.209" v="717" actId="27636"/>
        <pc:sldMkLst>
          <pc:docMk/>
          <pc:sldMk cId="3382824642" sldId="284"/>
        </pc:sldMkLst>
        <pc:spChg chg="mod">
          <ac:chgData name="Q Z" userId="0598117016cd6850" providerId="LiveId" clId="{D2FDEEAF-84E1-154D-A946-0BAEA53F7449}" dt="2019-09-04T18:17:04.209" v="717" actId="27636"/>
          <ac:spMkLst>
            <pc:docMk/>
            <pc:sldMk cId="3382824642" sldId="284"/>
            <ac:spMk id="3" creationId="{C7F9E529-8EAE-E242-ABE3-8FF4C6CFE94E}"/>
          </ac:spMkLst>
        </pc:spChg>
      </pc:sldChg>
      <pc:sldChg chg="modSp">
        <pc:chgData name="Q Z" userId="0598117016cd6850" providerId="LiveId" clId="{D2FDEEAF-84E1-154D-A946-0BAEA53F7449}" dt="2019-09-04T17:57:06.144" v="161" actId="20577"/>
        <pc:sldMkLst>
          <pc:docMk/>
          <pc:sldMk cId="1964004983" sldId="285"/>
        </pc:sldMkLst>
        <pc:spChg chg="mod">
          <ac:chgData name="Q Z" userId="0598117016cd6850" providerId="LiveId" clId="{D2FDEEAF-84E1-154D-A946-0BAEA53F7449}" dt="2019-09-04T17:57:06.144" v="161" actId="20577"/>
          <ac:spMkLst>
            <pc:docMk/>
            <pc:sldMk cId="1964004983" sldId="285"/>
            <ac:spMk id="3" creationId="{5F1D1A32-6966-D74D-BC08-BB6F9D54EB65}"/>
          </ac:spMkLst>
        </pc:spChg>
      </pc:sldChg>
      <pc:sldChg chg="del">
        <pc:chgData name="Q Z" userId="0598117016cd6850" providerId="LiveId" clId="{D2FDEEAF-84E1-154D-A946-0BAEA53F7449}" dt="2019-09-04T17:57:19.396" v="162" actId="2696"/>
        <pc:sldMkLst>
          <pc:docMk/>
          <pc:sldMk cId="1027414483" sldId="28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740026222" sldId="286"/>
        </pc:sldMkLst>
      </pc:sldChg>
      <pc:sldChg chg="del">
        <pc:chgData name="Q Z" userId="0598117016cd6850" providerId="LiveId" clId="{D2FDEEAF-84E1-154D-A946-0BAEA53F7449}" dt="2019-09-04T17:59:18.421" v="163" actId="2696"/>
        <pc:sldMkLst>
          <pc:docMk/>
          <pc:sldMk cId="3061299955" sldId="299"/>
        </pc:sldMkLst>
      </pc:sldChg>
      <pc:sldChg chg="modSp del">
        <pc:chgData name="Q Z" userId="0598117016cd6850" providerId="LiveId" clId="{D2FDEEAF-84E1-154D-A946-0BAEA53F7449}" dt="2019-09-04T18:15:41.903" v="685" actId="2696"/>
        <pc:sldMkLst>
          <pc:docMk/>
          <pc:sldMk cId="485196877" sldId="300"/>
        </pc:sldMkLst>
        <pc:spChg chg="mod">
          <ac:chgData name="Q Z" userId="0598117016cd6850" providerId="LiveId" clId="{D2FDEEAF-84E1-154D-A946-0BAEA53F7449}" dt="2019-09-04T18:13:29.105" v="592" actId="20577"/>
          <ac:spMkLst>
            <pc:docMk/>
            <pc:sldMk cId="485196877" sldId="300"/>
            <ac:spMk id="3" creationId="{551CAB00-106C-FD48-80DB-4E60597D50E9}"/>
          </ac:spMkLst>
        </pc:spChg>
      </pc:sldChg>
      <pc:sldChg chg="modSp add">
        <pc:chgData name="Q Z" userId="0598117016cd6850" providerId="LiveId" clId="{D2FDEEAF-84E1-154D-A946-0BAEA53F7449}" dt="2019-09-04T18:20:13.592" v="1095" actId="15"/>
        <pc:sldMkLst>
          <pc:docMk/>
          <pc:sldMk cId="1668323801" sldId="300"/>
        </pc:sldMkLst>
        <pc:spChg chg="mod">
          <ac:chgData name="Q Z" userId="0598117016cd6850" providerId="LiveId" clId="{D2FDEEAF-84E1-154D-A946-0BAEA53F7449}" dt="2019-09-04T18:20:13.592" v="1095" actId="15"/>
          <ac:spMkLst>
            <pc:docMk/>
            <pc:sldMk cId="1668323801" sldId="300"/>
            <ac:spMk id="3" creationId="{551CAB00-106C-FD48-80DB-4E60597D50E9}"/>
          </ac:spMkLst>
        </pc:spChg>
      </pc:sldChg>
      <pc:sldChg chg="add">
        <pc:chgData name="Q Z" userId="0598117016cd6850" providerId="LiveId" clId="{D2FDEEAF-84E1-154D-A946-0BAEA53F7449}" dt="2019-09-04T18:15:48.786" v="686"/>
        <pc:sldMkLst>
          <pc:docMk/>
          <pc:sldMk cId="164302631" sldId="301"/>
        </pc:sldMkLst>
      </pc:sldChg>
      <pc:sldChg chg="modSp del">
        <pc:chgData name="Q Z" userId="0598117016cd6850" providerId="LiveId" clId="{D2FDEEAF-84E1-154D-A946-0BAEA53F7449}" dt="2019-09-04T18:15:41.898" v="684" actId="2696"/>
        <pc:sldMkLst>
          <pc:docMk/>
          <pc:sldMk cId="3603428551" sldId="301"/>
        </pc:sldMkLst>
        <pc:spChg chg="mod">
          <ac:chgData name="Q Z" userId="0598117016cd6850" providerId="LiveId" clId="{D2FDEEAF-84E1-154D-A946-0BAEA53F7449}" dt="2019-09-04T18:15:28.173" v="683" actId="20577"/>
          <ac:spMkLst>
            <pc:docMk/>
            <pc:sldMk cId="3603428551" sldId="301"/>
            <ac:spMk id="3" creationId="{045F8D64-8F34-2744-8A83-F43DB949F89C}"/>
          </ac:spMkLst>
        </pc:spChg>
      </pc:sldChg>
      <pc:sldChg chg="modSp add">
        <pc:chgData name="Q Z" userId="0598117016cd6850" providerId="LiveId" clId="{D2FDEEAF-84E1-154D-A946-0BAEA53F7449}" dt="2019-09-04T18:21:47.967" v="1277" actId="20577"/>
        <pc:sldMkLst>
          <pc:docMk/>
          <pc:sldMk cId="3105363865" sldId="302"/>
        </pc:sldMkLst>
        <pc:spChg chg="mod">
          <ac:chgData name="Q Z" userId="0598117016cd6850" providerId="LiveId" clId="{D2FDEEAF-84E1-154D-A946-0BAEA53F7449}" dt="2019-09-04T18:21:47.967" v="1277" actId="20577"/>
          <ac:spMkLst>
            <pc:docMk/>
            <pc:sldMk cId="3105363865" sldId="302"/>
            <ac:spMk id="2" creationId="{284F9CDD-41B2-3041-9CA4-BA9DAE607F54}"/>
          </ac:spMkLst>
        </pc:spChg>
        <pc:spChg chg="mod">
          <ac:chgData name="Q Z" userId="0598117016cd6850" providerId="LiveId" clId="{D2FDEEAF-84E1-154D-A946-0BAEA53F7449}" dt="2019-09-04T18:17:52.749" v="841" actId="20577"/>
          <ac:spMkLst>
            <pc:docMk/>
            <pc:sldMk cId="3105363865" sldId="302"/>
            <ac:spMk id="3" creationId="{524CCAD7-23D9-E84C-8DAC-C00F9425778D}"/>
          </ac:spMkLst>
        </pc:spChg>
      </pc:sldChg>
      <pc:sldChg chg="del">
        <pc:chgData name="Q Z" userId="0598117016cd6850" providerId="LiveId" clId="{D2FDEEAF-84E1-154D-A946-0BAEA53F7449}" dt="2019-09-04T14:50:58.827" v="41" actId="2696"/>
        <pc:sldMkLst>
          <pc:docMk/>
          <pc:sldMk cId="3428064723" sldId="302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657279489" sldId="303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062287952" sldId="304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590203373" sldId="305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71758653" sldId="30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989142146" sldId="30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545004305" sldId="308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581332896" sldId="309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4283312347" sldId="310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278548823" sldId="311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187985168" sldId="312"/>
        </pc:sldMkLst>
      </pc:sldChg>
      <pc:sldChg chg="modSp add">
        <pc:chgData name="Q Z" userId="0598117016cd6850" providerId="LiveId" clId="{D2FDEEAF-84E1-154D-A946-0BAEA53F7449}" dt="2019-09-04T18:17:04.231" v="718" actId="27636"/>
        <pc:sldMkLst>
          <pc:docMk/>
          <pc:sldMk cId="758662977" sldId="313"/>
        </pc:sldMkLst>
        <pc:spChg chg="mod">
          <ac:chgData name="Q Z" userId="0598117016cd6850" providerId="LiveId" clId="{D2FDEEAF-84E1-154D-A946-0BAEA53F7449}" dt="2019-09-04T18:17:04.231" v="718" actId="27636"/>
          <ac:spMkLst>
            <pc:docMk/>
            <pc:sldMk cId="758662977" sldId="313"/>
            <ac:spMk id="3" creationId="{ECDE4A1C-2F14-8F49-8E66-0CAD7BB35774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806699933" sldId="314"/>
        </pc:sldMkLst>
      </pc:sldChg>
      <pc:sldChg chg="modSp add">
        <pc:chgData name="Q Z" userId="0598117016cd6850" providerId="LiveId" clId="{D2FDEEAF-84E1-154D-A946-0BAEA53F7449}" dt="2019-09-04T18:17:04.304" v="719" actId="27636"/>
        <pc:sldMkLst>
          <pc:docMk/>
          <pc:sldMk cId="690263055" sldId="315"/>
        </pc:sldMkLst>
        <pc:spChg chg="mod">
          <ac:chgData name="Q Z" userId="0598117016cd6850" providerId="LiveId" clId="{D2FDEEAF-84E1-154D-A946-0BAEA53F7449}" dt="2019-09-04T18:17:04.304" v="719" actId="27636"/>
          <ac:spMkLst>
            <pc:docMk/>
            <pc:sldMk cId="690263055" sldId="315"/>
            <ac:spMk id="3" creationId="{833E0AB9-AE05-854F-B0E8-CCE667980C18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334250750" sldId="31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607632866" sldId="31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608597354" sldId="318"/>
        </pc:sldMkLst>
      </pc:sldChg>
      <pc:sldChg chg="modSp add">
        <pc:chgData name="Q Z" userId="0598117016cd6850" providerId="LiveId" clId="{D2FDEEAF-84E1-154D-A946-0BAEA53F7449}" dt="2019-09-04T18:21:23.153" v="1262" actId="20577"/>
        <pc:sldMkLst>
          <pc:docMk/>
          <pc:sldMk cId="2458459384" sldId="319"/>
        </pc:sldMkLst>
        <pc:spChg chg="mod">
          <ac:chgData name="Q Z" userId="0598117016cd6850" providerId="LiveId" clId="{D2FDEEAF-84E1-154D-A946-0BAEA53F7449}" dt="2019-09-04T18:18:07.927" v="853" actId="20577"/>
          <ac:spMkLst>
            <pc:docMk/>
            <pc:sldMk cId="2458459384" sldId="319"/>
            <ac:spMk id="2" creationId="{0AEC5667-D50F-3E47-A4DA-BC797509AD6B}"/>
          </ac:spMkLst>
        </pc:spChg>
        <pc:spChg chg="mod">
          <ac:chgData name="Q Z" userId="0598117016cd6850" providerId="LiveId" clId="{D2FDEEAF-84E1-154D-A946-0BAEA53F7449}" dt="2019-09-04T18:21:23.153" v="1262" actId="20577"/>
          <ac:spMkLst>
            <pc:docMk/>
            <pc:sldMk cId="2458459384" sldId="319"/>
            <ac:spMk id="3" creationId="{8232105E-677A-EF4D-B7AC-71CF68479263}"/>
          </ac:spMkLst>
        </pc:spChg>
      </pc:sldChg>
    </pc:docChg>
  </pc:docChgLst>
  <pc:docChgLst>
    <pc:chgData name="Q Z" userId="0598117016cd6850" providerId="LiveId" clId="{2BA66019-4591-C846-9028-2CD292E1765D}"/>
    <pc:docChg chg="undo custSel addSld delSld modSld">
      <pc:chgData name="Q Z" userId="0598117016cd6850" providerId="LiveId" clId="{2BA66019-4591-C846-9028-2CD292E1765D}" dt="2020-09-02T18:14:30.582" v="379" actId="2696"/>
      <pc:docMkLst>
        <pc:docMk/>
      </pc:docMkLst>
      <pc:sldChg chg="modSp mod">
        <pc:chgData name="Q Z" userId="0598117016cd6850" providerId="LiveId" clId="{2BA66019-4591-C846-9028-2CD292E1765D}" dt="2020-09-02T17:54:00.188" v="147" actId="404"/>
        <pc:sldMkLst>
          <pc:docMk/>
          <pc:sldMk cId="2090911193" sldId="260"/>
        </pc:sldMkLst>
        <pc:spChg chg="mod">
          <ac:chgData name="Q Z" userId="0598117016cd6850" providerId="LiveId" clId="{2BA66019-4591-C846-9028-2CD292E1765D}" dt="2020-09-02T17:54:00.188" v="147" actId="404"/>
          <ac:spMkLst>
            <pc:docMk/>
            <pc:sldMk cId="2090911193" sldId="260"/>
            <ac:spMk id="3" creationId="{858FDFE8-5660-3142-B97F-1D1C17F05F34}"/>
          </ac:spMkLst>
        </pc:spChg>
      </pc:sldChg>
      <pc:sldChg chg="modSp mod">
        <pc:chgData name="Q Z" userId="0598117016cd6850" providerId="LiveId" clId="{2BA66019-4591-C846-9028-2CD292E1765D}" dt="2020-09-02T18:06:08.458" v="310" actId="1076"/>
        <pc:sldMkLst>
          <pc:docMk/>
          <pc:sldMk cId="3690723403" sldId="279"/>
        </pc:sldMkLst>
        <pc:picChg chg="mod">
          <ac:chgData name="Q Z" userId="0598117016cd6850" providerId="LiveId" clId="{2BA66019-4591-C846-9028-2CD292E1765D}" dt="2020-09-02T18:06:08.458" v="310" actId="1076"/>
          <ac:picMkLst>
            <pc:docMk/>
            <pc:sldMk cId="3690723403" sldId="279"/>
            <ac:picMk id="4" creationId="{2B40250E-5C73-B04A-BBCC-724D95A16E1D}"/>
          </ac:picMkLst>
        </pc:picChg>
      </pc:sldChg>
      <pc:sldChg chg="modSp mod">
        <pc:chgData name="Q Z" userId="0598117016cd6850" providerId="LiveId" clId="{2BA66019-4591-C846-9028-2CD292E1765D}" dt="2020-09-02T17:57:35.733" v="206" actId="20577"/>
        <pc:sldMkLst>
          <pc:docMk/>
          <pc:sldMk cId="1668323801" sldId="300"/>
        </pc:sldMkLst>
        <pc:spChg chg="mod">
          <ac:chgData name="Q Z" userId="0598117016cd6850" providerId="LiveId" clId="{2BA66019-4591-C846-9028-2CD292E1765D}" dt="2020-09-02T17:57:35.733" v="206" actId="20577"/>
          <ac:spMkLst>
            <pc:docMk/>
            <pc:sldMk cId="1668323801" sldId="300"/>
            <ac:spMk id="3" creationId="{551CAB00-106C-FD48-80DB-4E60597D50E9}"/>
          </ac:spMkLst>
        </pc:spChg>
      </pc:sldChg>
      <pc:sldChg chg="modSp mod">
        <pc:chgData name="Q Z" userId="0598117016cd6850" providerId="LiveId" clId="{2BA66019-4591-C846-9028-2CD292E1765D}" dt="2020-09-02T18:04:21" v="307" actId="20577"/>
        <pc:sldMkLst>
          <pc:docMk/>
          <pc:sldMk cId="2458459384" sldId="319"/>
        </pc:sldMkLst>
        <pc:spChg chg="mod">
          <ac:chgData name="Q Z" userId="0598117016cd6850" providerId="LiveId" clId="{2BA66019-4591-C846-9028-2CD292E1765D}" dt="2020-09-02T18:04:21" v="307" actId="20577"/>
          <ac:spMkLst>
            <pc:docMk/>
            <pc:sldMk cId="2458459384" sldId="319"/>
            <ac:spMk id="3" creationId="{8232105E-677A-EF4D-B7AC-71CF68479263}"/>
          </ac:spMkLst>
        </pc:spChg>
      </pc:sldChg>
      <pc:sldChg chg="del">
        <pc:chgData name="Q Z" userId="0598117016cd6850" providerId="LiveId" clId="{2BA66019-4591-C846-9028-2CD292E1765D}" dt="2020-09-02T18:14:30.582" v="379" actId="2696"/>
        <pc:sldMkLst>
          <pc:docMk/>
          <pc:sldMk cId="1315374295" sldId="324"/>
        </pc:sldMkLst>
      </pc:sldChg>
      <pc:sldChg chg="addSp modSp add mod">
        <pc:chgData name="Q Z" userId="0598117016cd6850" providerId="LiveId" clId="{2BA66019-4591-C846-9028-2CD292E1765D}" dt="2020-09-02T18:10:24.651" v="378" actId="1076"/>
        <pc:sldMkLst>
          <pc:docMk/>
          <pc:sldMk cId="1771734156" sldId="326"/>
        </pc:sldMkLst>
        <pc:spChg chg="mod">
          <ac:chgData name="Q Z" userId="0598117016cd6850" providerId="LiveId" clId="{2BA66019-4591-C846-9028-2CD292E1765D}" dt="2020-09-02T18:07:38.347" v="353" actId="20577"/>
          <ac:spMkLst>
            <pc:docMk/>
            <pc:sldMk cId="1771734156" sldId="326"/>
            <ac:spMk id="2" creationId="{B9E0B195-2247-F141-ACF4-E4A1A8DA7C76}"/>
          </ac:spMkLst>
        </pc:spChg>
        <pc:spChg chg="mod">
          <ac:chgData name="Q Z" userId="0598117016cd6850" providerId="LiveId" clId="{2BA66019-4591-C846-9028-2CD292E1765D}" dt="2020-09-02T18:09:33.994" v="372" actId="404"/>
          <ac:spMkLst>
            <pc:docMk/>
            <pc:sldMk cId="1771734156" sldId="326"/>
            <ac:spMk id="3" creationId="{3541D7D8-FD16-F344-A89A-0C487F5F535C}"/>
          </ac:spMkLst>
        </pc:spChg>
        <pc:picChg chg="add mod">
          <ac:chgData name="Q Z" userId="0598117016cd6850" providerId="LiveId" clId="{2BA66019-4591-C846-9028-2CD292E1765D}" dt="2020-09-02T18:09:14.362" v="355" actId="1076"/>
          <ac:picMkLst>
            <pc:docMk/>
            <pc:sldMk cId="1771734156" sldId="326"/>
            <ac:picMk id="4" creationId="{28A2F7EC-1506-584F-9F84-478CF2DAE9A0}"/>
          </ac:picMkLst>
        </pc:picChg>
        <pc:picChg chg="add mod">
          <ac:chgData name="Q Z" userId="0598117016cd6850" providerId="LiveId" clId="{2BA66019-4591-C846-9028-2CD292E1765D}" dt="2020-09-02T18:10:24.651" v="378" actId="1076"/>
          <ac:picMkLst>
            <pc:docMk/>
            <pc:sldMk cId="1771734156" sldId="326"/>
            <ac:picMk id="1026" creationId="{06B1BA0E-569A-9645-9A7C-B513FF505C70}"/>
          </ac:picMkLst>
        </pc:picChg>
      </pc:sldChg>
    </pc:docChg>
  </pc:docChgLst>
  <pc:docChgLst>
    <pc:chgData name="Q Z" userId="0598117016cd6850" providerId="LiveId" clId="{3351F81B-803C-2C49-B9B7-94669ACAE3A8}"/>
    <pc:docChg chg="addSld modSld">
      <pc:chgData name="Q Z" userId="0598117016cd6850" providerId="LiveId" clId="{3351F81B-803C-2C49-B9B7-94669ACAE3A8}" dt="2020-09-03T09:04:41.933" v="55" actId="207"/>
      <pc:docMkLst>
        <pc:docMk/>
      </pc:docMkLst>
      <pc:sldChg chg="modSp">
        <pc:chgData name="Q Z" userId="0598117016cd6850" providerId="LiveId" clId="{3351F81B-803C-2C49-B9B7-94669ACAE3A8}" dt="2020-09-03T09:04:41.933" v="55" actId="207"/>
        <pc:sldMkLst>
          <pc:docMk/>
          <pc:sldMk cId="581332896" sldId="309"/>
        </pc:sldMkLst>
        <pc:spChg chg="mod">
          <ac:chgData name="Q Z" userId="0598117016cd6850" providerId="LiveId" clId="{3351F81B-803C-2C49-B9B7-94669ACAE3A8}" dt="2020-09-03T09:04:41.933" v="55" actId="207"/>
          <ac:spMkLst>
            <pc:docMk/>
            <pc:sldMk cId="581332896" sldId="309"/>
            <ac:spMk id="3" creationId="{1B15B996-5952-CA44-90B0-02ABAA4EAC6C}"/>
          </ac:spMkLst>
        </pc:spChg>
      </pc:sldChg>
      <pc:sldChg chg="addSp delSp modSp add">
        <pc:chgData name="Q Z" userId="0598117016cd6850" providerId="LiveId" clId="{3351F81B-803C-2C49-B9B7-94669ACAE3A8}" dt="2020-09-03T07:22:19.689" v="50" actId="1076"/>
        <pc:sldMkLst>
          <pc:docMk/>
          <pc:sldMk cId="2223405279" sldId="327"/>
        </pc:sldMkLst>
        <pc:spChg chg="mod">
          <ac:chgData name="Q Z" userId="0598117016cd6850" providerId="LiveId" clId="{3351F81B-803C-2C49-B9B7-94669ACAE3A8}" dt="2020-09-03T06:59:39.432" v="3"/>
          <ac:spMkLst>
            <pc:docMk/>
            <pc:sldMk cId="2223405279" sldId="327"/>
            <ac:spMk id="2" creationId="{1387362F-A24A-6342-BAAE-FACB800A3028}"/>
          </ac:spMkLst>
        </pc:spChg>
        <pc:spChg chg="mod">
          <ac:chgData name="Q Z" userId="0598117016cd6850" providerId="LiveId" clId="{3351F81B-803C-2C49-B9B7-94669ACAE3A8}" dt="2020-09-03T07:01:37.255" v="17" actId="14100"/>
          <ac:spMkLst>
            <pc:docMk/>
            <pc:sldMk cId="2223405279" sldId="327"/>
            <ac:spMk id="3" creationId="{09CB959C-A4EF-9742-8A17-1FEE29A4E276}"/>
          </ac:spMkLst>
        </pc:spChg>
        <pc:picChg chg="add del mod">
          <ac:chgData name="Q Z" userId="0598117016cd6850" providerId="LiveId" clId="{3351F81B-803C-2C49-B9B7-94669ACAE3A8}" dt="2020-09-03T07:03:47.855" v="32" actId="21"/>
          <ac:picMkLst>
            <pc:docMk/>
            <pc:sldMk cId="2223405279" sldId="327"/>
            <ac:picMk id="1026" creationId="{2CC0705B-C583-EB44-A6F0-3D7914EA4F67}"/>
          </ac:picMkLst>
        </pc:picChg>
        <pc:picChg chg="add del mod">
          <ac:chgData name="Q Z" userId="0598117016cd6850" providerId="LiveId" clId="{3351F81B-803C-2C49-B9B7-94669ACAE3A8}" dt="2020-09-03T07:03:47.855" v="32" actId="21"/>
          <ac:picMkLst>
            <pc:docMk/>
            <pc:sldMk cId="2223405279" sldId="327"/>
            <ac:picMk id="1028" creationId="{3C27A4E4-1D03-A64E-AD97-BCA56FBF8CD3}"/>
          </ac:picMkLst>
        </pc:picChg>
        <pc:picChg chg="add del mod">
          <ac:chgData name="Q Z" userId="0598117016cd6850" providerId="LiveId" clId="{3351F81B-803C-2C49-B9B7-94669ACAE3A8}" dt="2020-09-03T07:01:38.281" v="18"/>
          <ac:picMkLst>
            <pc:docMk/>
            <pc:sldMk cId="2223405279" sldId="327"/>
            <ac:picMk id="1030" creationId="{342F3586-D385-E742-A2C2-22F776B620DD}"/>
          </ac:picMkLst>
        </pc:picChg>
        <pc:picChg chg="add mod">
          <ac:chgData name="Q Z" userId="0598117016cd6850" providerId="LiveId" clId="{3351F81B-803C-2C49-B9B7-94669ACAE3A8}" dt="2020-09-03T07:22:19.689" v="50" actId="1076"/>
          <ac:picMkLst>
            <pc:docMk/>
            <pc:sldMk cId="2223405279" sldId="327"/>
            <ac:picMk id="1032" creationId="{51408161-DC70-BF41-B4E9-3A5ED79BA1B9}"/>
          </ac:picMkLst>
        </pc:picChg>
      </pc:sldChg>
      <pc:sldChg chg="addSp modSp add">
        <pc:chgData name="Q Z" userId="0598117016cd6850" providerId="LiveId" clId="{3351F81B-803C-2C49-B9B7-94669ACAE3A8}" dt="2020-09-03T07:04:16.074" v="38" actId="1076"/>
        <pc:sldMkLst>
          <pc:docMk/>
          <pc:sldMk cId="2711338742" sldId="328"/>
        </pc:sldMkLst>
        <pc:spChg chg="mod">
          <ac:chgData name="Q Z" userId="0598117016cd6850" providerId="LiveId" clId="{3351F81B-803C-2C49-B9B7-94669ACAE3A8}" dt="2020-09-03T07:03:29.915" v="31"/>
          <ac:spMkLst>
            <pc:docMk/>
            <pc:sldMk cId="2711338742" sldId="328"/>
            <ac:spMk id="2" creationId="{AC25ADB1-CF40-D540-82AD-CA29789D7DDA}"/>
          </ac:spMkLst>
        </pc:spChg>
        <pc:spChg chg="mod">
          <ac:chgData name="Q Z" userId="0598117016cd6850" providerId="LiveId" clId="{3351F81B-803C-2C49-B9B7-94669ACAE3A8}" dt="2020-09-03T07:02:22.768" v="26"/>
          <ac:spMkLst>
            <pc:docMk/>
            <pc:sldMk cId="2711338742" sldId="328"/>
            <ac:spMk id="3" creationId="{932B9BCA-7B9C-DF45-B6F8-04054E4A03F1}"/>
          </ac:spMkLst>
        </pc:spChg>
        <pc:picChg chg="add mod">
          <ac:chgData name="Q Z" userId="0598117016cd6850" providerId="LiveId" clId="{3351F81B-803C-2C49-B9B7-94669ACAE3A8}" dt="2020-09-03T07:04:16.074" v="38" actId="1076"/>
          <ac:picMkLst>
            <pc:docMk/>
            <pc:sldMk cId="2711338742" sldId="328"/>
            <ac:picMk id="4" creationId="{C25F8C83-F8D4-DD42-A362-8C519A77A271}"/>
          </ac:picMkLst>
        </pc:picChg>
      </pc:sldChg>
      <pc:sldChg chg="addSp delSp modSp add">
        <pc:chgData name="Q Z" userId="0598117016cd6850" providerId="LiveId" clId="{3351F81B-803C-2C49-B9B7-94669ACAE3A8}" dt="2020-09-03T07:05:16.381" v="42" actId="1076"/>
        <pc:sldMkLst>
          <pc:docMk/>
          <pc:sldMk cId="2580820078" sldId="329"/>
        </pc:sldMkLst>
        <pc:picChg chg="add mod">
          <ac:chgData name="Q Z" userId="0598117016cd6850" providerId="LiveId" clId="{3351F81B-803C-2C49-B9B7-94669ACAE3A8}" dt="2020-09-03T07:04:03.759" v="34"/>
          <ac:picMkLst>
            <pc:docMk/>
            <pc:sldMk cId="2580820078" sldId="329"/>
            <ac:picMk id="4" creationId="{23E38AF4-EE30-9748-8A9A-36C60CF5EA36}"/>
          </ac:picMkLst>
        </pc:picChg>
        <pc:picChg chg="add del mod">
          <ac:chgData name="Q Z" userId="0598117016cd6850" providerId="LiveId" clId="{3351F81B-803C-2C49-B9B7-94669ACAE3A8}" dt="2020-09-03T07:05:06.740" v="39" actId="1076"/>
          <ac:picMkLst>
            <pc:docMk/>
            <pc:sldMk cId="2580820078" sldId="329"/>
            <ac:picMk id="5" creationId="{E736130E-66FA-2E44-A00B-1FC5AD39B6DF}"/>
          </ac:picMkLst>
        </pc:picChg>
        <pc:picChg chg="add mod">
          <ac:chgData name="Q Z" userId="0598117016cd6850" providerId="LiveId" clId="{3351F81B-803C-2C49-B9B7-94669ACAE3A8}" dt="2020-09-03T07:05:16.381" v="42" actId="1076"/>
          <ac:picMkLst>
            <pc:docMk/>
            <pc:sldMk cId="2580820078" sldId="329"/>
            <ac:picMk id="2050" creationId="{885110A3-036A-974F-915C-551E62C9FA11}"/>
          </ac:picMkLst>
        </pc:picChg>
      </pc:sldChg>
      <pc:sldChg chg="addSp modSp add">
        <pc:chgData name="Q Z" userId="0598117016cd6850" providerId="LiveId" clId="{3351F81B-803C-2C49-B9B7-94669ACAE3A8}" dt="2020-09-03T07:23:27.125" v="54" actId="1076"/>
        <pc:sldMkLst>
          <pc:docMk/>
          <pc:sldMk cId="2355989735" sldId="330"/>
        </pc:sldMkLst>
        <pc:picChg chg="add mod">
          <ac:chgData name="Q Z" userId="0598117016cd6850" providerId="LiveId" clId="{3351F81B-803C-2C49-B9B7-94669ACAE3A8}" dt="2020-09-03T07:23:27.125" v="54" actId="1076"/>
          <ac:picMkLst>
            <pc:docMk/>
            <pc:sldMk cId="2355989735" sldId="330"/>
            <ac:picMk id="4098" creationId="{7CFFEB50-B1F5-4D46-8D41-1D790CF5C271}"/>
          </ac:picMkLst>
        </pc:picChg>
      </pc:sldChg>
      <pc:sldChg chg="modSp add">
        <pc:chgData name="Q Z" userId="0598117016cd6850" providerId="LiveId" clId="{3351F81B-803C-2C49-B9B7-94669ACAE3A8}" dt="2020-09-03T07:20:48.810" v="47" actId="20577"/>
        <pc:sldMkLst>
          <pc:docMk/>
          <pc:sldMk cId="3730086564" sldId="331"/>
        </pc:sldMkLst>
        <pc:spChg chg="mod">
          <ac:chgData name="Q Z" userId="0598117016cd6850" providerId="LiveId" clId="{3351F81B-803C-2C49-B9B7-94669ACAE3A8}" dt="2020-09-03T07:20:48.810" v="47" actId="20577"/>
          <ac:spMkLst>
            <pc:docMk/>
            <pc:sldMk cId="3730086564" sldId="331"/>
            <ac:spMk id="3" creationId="{52F30828-5CE0-BC4B-9D54-707C0B699C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524C-7966-684C-BDC9-CFD451BFAD4B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6C42A-5AA1-B144-8688-E824ABDD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text analysis, we deal with individual post</a:t>
            </a:r>
          </a:p>
          <a:p>
            <a:r>
              <a:rPr lang="en-US" dirty="0"/>
              <a:t>In user modeling, we deal with each user’s collection of posts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8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i="0">
                <a:latin typeface="LM Sans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LM Sans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3F61BB81-E92A-AC43-843A-E4F6CBA4F63C}" type="datetimeFigureOut">
              <a:rPr lang="en-US" smtClean="0"/>
              <a:pPr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LM Sans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  <a:lvl2pPr>
              <a:defRPr>
                <a:latin typeface="LM Sans 12" panose="00000500000000000000" pitchFamily="50" charset="0"/>
              </a:defRPr>
            </a:lvl2pPr>
            <a:lvl3pPr>
              <a:defRPr>
                <a:latin typeface="LM Sans 12" panose="00000500000000000000" pitchFamily="50" charset="0"/>
              </a:defRPr>
            </a:lvl3pPr>
            <a:lvl4pPr>
              <a:defRPr>
                <a:latin typeface="LM Sans 12" panose="00000500000000000000" pitchFamily="50" charset="0"/>
              </a:defRPr>
            </a:lvl4pPr>
            <a:lvl5pPr>
              <a:defRPr>
                <a:latin typeface="LM Sans 12" panose="00000500000000000000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3F61BB81-E92A-AC43-843A-E4F6CBA4F63C}" type="datetimeFigureOut">
              <a:rPr lang="en-US" smtClean="0"/>
              <a:pPr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badi MT Condensed Extra Bold" panose="020B03060301010101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  <a:lvl2pPr>
              <a:defRPr>
                <a:latin typeface="Abadi MT Condensed Light" panose="020B0306030101010103" pitchFamily="34" charset="77"/>
              </a:defRPr>
            </a:lvl2pPr>
            <a:lvl3pPr>
              <a:defRPr>
                <a:latin typeface="Abadi MT Condensed Light" panose="020B0306030101010103" pitchFamily="34" charset="77"/>
              </a:defRPr>
            </a:lvl3pPr>
            <a:lvl4pPr>
              <a:defRPr>
                <a:latin typeface="Abadi MT Condensed Light" panose="020B0306030101010103" pitchFamily="34" charset="77"/>
              </a:defRPr>
            </a:lvl4pPr>
            <a:lvl5pPr>
              <a:defRPr>
                <a:latin typeface="Abadi MT Condensed Light" panose="020B03060301010101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  <a:lvl2pPr>
              <a:defRPr>
                <a:latin typeface="Abadi MT Condensed Light" panose="020B0306030101010103" pitchFamily="34" charset="77"/>
              </a:defRPr>
            </a:lvl2pPr>
            <a:lvl3pPr>
              <a:defRPr>
                <a:latin typeface="Abadi MT Condensed Light" panose="020B0306030101010103" pitchFamily="34" charset="77"/>
              </a:defRPr>
            </a:lvl3pPr>
            <a:lvl4pPr>
              <a:defRPr>
                <a:latin typeface="Abadi MT Condensed Light" panose="020B0306030101010103" pitchFamily="34" charset="77"/>
              </a:defRPr>
            </a:lvl4pPr>
            <a:lvl5pPr>
              <a:defRPr>
                <a:latin typeface="Abadi MT Condensed Light" panose="020B03060301010101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fld id="{3F61BB81-E92A-AC43-843A-E4F6CBA4F63C}" type="datetimeFigureOut">
              <a:rPr lang="en-US" smtClean="0"/>
              <a:pPr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fld id="{3F61BB81-E92A-AC43-843A-E4F6CBA4F63C}" type="datetimeFigureOut">
              <a:rPr lang="en-US" smtClean="0"/>
              <a:pPr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badi MT Condensed Extra Bold" panose="020B03060301010101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V4R_uCB4/jdam-5mfU_mNHjCXxoff-Q/view?utm_content=DAGV4R_uCB4&amp;utm_campaign=designshare&amp;utm_medium=link2&amp;utm_source=uniquelinks&amp;utlId=h7e50bb861b#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enderize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cioeconomic_statu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6359-AFC8-5749-ABD8-D22C3153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48" y="1373809"/>
            <a:ext cx="7648303" cy="1729289"/>
          </a:xfrm>
        </p:spPr>
        <p:txBody>
          <a:bodyPr>
            <a:normAutofit/>
          </a:bodyPr>
          <a:lstStyle/>
          <a:p>
            <a:r>
              <a:rPr lang="en-HK" sz="5300" dirty="0">
                <a:latin typeface="+mn-lt"/>
              </a:rPr>
              <a:t>Introduction to Social Media Analytics (</a:t>
            </a:r>
            <a:r>
              <a:rPr lang="en-HK" sz="5300" dirty="0" err="1">
                <a:latin typeface="+mn-lt"/>
              </a:rPr>
              <a:t>Lec</a:t>
            </a:r>
            <a:r>
              <a:rPr lang="en-HK" sz="5300" dirty="0">
                <a:latin typeface="+mn-lt"/>
              </a:rPr>
              <a:t> 7)</a:t>
            </a:r>
            <a:endParaRPr lang="en-US" b="1" dirty="0">
              <a:latin typeface="+mn-lt"/>
              <a:cs typeface="Al Nile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8D86-7309-C04C-901B-36514C381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429000"/>
            <a:ext cx="6858000" cy="2136153"/>
          </a:xfrm>
        </p:spPr>
        <p:txBody>
          <a:bodyPr>
            <a:normAutofit lnSpcReduction="10000"/>
          </a:bodyPr>
          <a:lstStyle/>
          <a:p>
            <a:endParaRPr lang="en-US" dirty="0">
              <a:latin typeface="LM Sans 12" panose="00000500000000000000" pitchFamily="50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Hao PENG</a:t>
            </a: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Department of Data Science</a:t>
            </a: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City University of Hong Kong</a:t>
            </a:r>
          </a:p>
          <a:p>
            <a:r>
              <a:rPr lang="en-US" dirty="0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https://</a:t>
            </a:r>
            <a:r>
              <a:rPr lang="en-US" dirty="0" err="1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haoopeng.github.io</a:t>
            </a:r>
            <a:r>
              <a:rPr lang="en-US" dirty="0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330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2ECB-9B2C-483F-80B9-614DA362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46" y="381779"/>
            <a:ext cx="8881109" cy="1325563"/>
          </a:xfrm>
        </p:spPr>
        <p:txBody>
          <a:bodyPr>
            <a:normAutofit/>
          </a:bodyPr>
          <a:lstStyle/>
          <a:p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Case</a:t>
            </a:r>
            <a:r>
              <a:rPr lang="zh-CN" alt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study</a:t>
            </a:r>
            <a:r>
              <a:rPr lang="zh-CN" alt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on</a:t>
            </a:r>
            <a:r>
              <a:rPr lang="zh-CN" alt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user</a:t>
            </a:r>
            <a:r>
              <a:rPr lang="zh-CN" alt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</a:t>
            </a:r>
            <a:r>
              <a:rPr 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emographic</a:t>
            </a:r>
            <a:r>
              <a:rPr lang="en-US" altLang="zh-CN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A5F39-B252-4CAB-8B2E-3DA5CED1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90964"/>
            <a:ext cx="81662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How</a:t>
            </a:r>
            <a:r>
              <a:rPr lang="en-US" sz="2400" dirty="0">
                <a:solidFill>
                  <a:srgbClr val="C00000"/>
                </a:solidFill>
              </a:rPr>
              <a:t> to understand the demographic composition of a brand's social media followers using techniques in SMA</a:t>
            </a:r>
            <a:r>
              <a:rPr lang="en-US" altLang="zh-CN" sz="2400" dirty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  <a:p>
            <a:pPr lvl="0">
              <a:lnSpc>
                <a:spcPct val="100000"/>
              </a:lnSpc>
              <a:spcBef>
                <a:spcPts val="400"/>
              </a:spcBef>
            </a:pPr>
            <a:r>
              <a:rPr lang="en-US" sz="2400" b="1" dirty="0"/>
              <a:t>Tool Setup:</a:t>
            </a:r>
            <a:r>
              <a:rPr lang="en-US" sz="2400" dirty="0"/>
              <a:t> </a:t>
            </a:r>
            <a:r>
              <a:rPr lang="en-US" sz="2400" u="sng" dirty="0"/>
              <a:t>Use </a:t>
            </a:r>
            <a:r>
              <a:rPr lang="en-US" altLang="zh-CN" sz="2400" u="sng" dirty="0"/>
              <a:t>APIs</a:t>
            </a:r>
            <a:r>
              <a:rPr lang="en-US" sz="2400" u="sng" dirty="0"/>
              <a:t> to access audience data</a:t>
            </a:r>
            <a:r>
              <a:rPr lang="en-US" sz="2400" dirty="0"/>
              <a:t> from a brand’s Facebook or Instagram account.</a:t>
            </a:r>
          </a:p>
          <a:p>
            <a:pPr lvl="0">
              <a:lnSpc>
                <a:spcPct val="100000"/>
              </a:lnSpc>
              <a:spcBef>
                <a:spcPts val="400"/>
              </a:spcBef>
            </a:pPr>
            <a:r>
              <a:rPr lang="en-US" sz="2400" b="1" dirty="0"/>
              <a:t>Data Collection:</a:t>
            </a:r>
            <a:r>
              <a:rPr lang="en-US" sz="2400" dirty="0"/>
              <a:t> Extract data on </a:t>
            </a:r>
            <a:r>
              <a:rPr lang="en-US" sz="2400" u="sng" dirty="0"/>
              <a:t>age, gender, and location</a:t>
            </a:r>
            <a:r>
              <a:rPr lang="en-US" sz="2400" dirty="0"/>
              <a:t>.</a:t>
            </a:r>
          </a:p>
          <a:p>
            <a:pPr lvl="0">
              <a:lnSpc>
                <a:spcPct val="100000"/>
              </a:lnSpc>
              <a:spcBef>
                <a:spcPts val="400"/>
              </a:spcBef>
            </a:pPr>
            <a:r>
              <a:rPr lang="en-US" sz="2400" b="1" dirty="0"/>
              <a:t>Data Analysis:</a:t>
            </a:r>
            <a:r>
              <a:rPr lang="en-US" sz="2400" dirty="0"/>
              <a:t> Create </a:t>
            </a:r>
            <a:r>
              <a:rPr lang="en-US" sz="2400" u="sng" dirty="0"/>
              <a:t>visualizations</a:t>
            </a:r>
            <a:r>
              <a:rPr lang="en-US" sz="2400" dirty="0"/>
              <a:t> (pie charts for gender distribution, age histograms, and heat maps for location) to display the demographic data.</a:t>
            </a:r>
          </a:p>
          <a:p>
            <a:pPr lvl="0">
              <a:lnSpc>
                <a:spcPct val="100000"/>
              </a:lnSpc>
              <a:spcBef>
                <a:spcPts val="400"/>
              </a:spcBef>
            </a:pPr>
            <a:r>
              <a:rPr lang="en-US" sz="2400" b="1" dirty="0"/>
              <a:t>Reporting:</a:t>
            </a:r>
            <a:r>
              <a:rPr lang="en-US" sz="2400" dirty="0"/>
              <a:t> </a:t>
            </a:r>
            <a:r>
              <a:rPr lang="en-US" sz="2400" u="sng" dirty="0"/>
              <a:t>Write a report</a:t>
            </a:r>
            <a:r>
              <a:rPr 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sz="2400" dirty="0"/>
              <a:t>how the brand‘s content might be tailored to better suit the </a:t>
            </a:r>
            <a:r>
              <a:rPr lang="en-US" altLang="zh-CN" sz="2400" dirty="0"/>
              <a:t>diverse</a:t>
            </a:r>
            <a:r>
              <a:rPr lang="zh-CN" altLang="en-US" sz="2400" dirty="0"/>
              <a:t> </a:t>
            </a:r>
            <a:r>
              <a:rPr lang="en-US" sz="2400" dirty="0"/>
              <a:t>demographic</a:t>
            </a:r>
            <a:r>
              <a:rPr lang="en-US" altLang="zh-CN" sz="2400" dirty="0"/>
              <a:t>s</a:t>
            </a:r>
            <a:r>
              <a:rPr lang="zh-CN" altLang="en-US" sz="2400" dirty="0"/>
              <a:t> </a:t>
            </a:r>
            <a:r>
              <a:rPr lang="en-US" sz="2400" dirty="0"/>
              <a:t>of its</a:t>
            </a:r>
            <a:r>
              <a:rPr lang="zh-CN" altLang="en-US" sz="2400" dirty="0"/>
              <a:t> </a:t>
            </a:r>
            <a:r>
              <a:rPr lang="en-US" altLang="zh-CN" sz="2400" dirty="0"/>
              <a:t>users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EA71D-FFF0-45A6-9C76-A1CAD01A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8EDD-A400-41F0-A663-1B3AF5EAD1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88A2-F094-9064-6A43-F61D5708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85C2-211D-26E8-0B01-8AB5D7F5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Psychographic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74CDA-4DA3-D002-F6E5-5D2EE920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AE0F9B-13BD-04EF-23E6-DDDE86D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9609"/>
            <a:ext cx="8132762" cy="405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Psychographics delve into the </a:t>
            </a:r>
            <a:r>
              <a:rPr lang="en-US" sz="2400" dirty="0">
                <a:solidFill>
                  <a:srgbClr val="0078B9"/>
                </a:solidFill>
              </a:rPr>
              <a:t>psychological attributes of an audience, including personality traits, values, interests, and lifestyles</a:t>
            </a:r>
            <a:r>
              <a:rPr lang="en-US" sz="2400" dirty="0"/>
              <a:t>. This can significantly enhance user understanding:</a:t>
            </a:r>
          </a:p>
          <a:p>
            <a:r>
              <a:rPr lang="en-US" sz="2000" b="1" dirty="0"/>
              <a:t>Interests:</a:t>
            </a:r>
            <a:r>
              <a:rPr lang="en-US" sz="2000" dirty="0"/>
              <a:t> By analyzing what your audience is interested in, you can tailor content to their preferences. A travel agency, for instance, may discover through audience analytics that their followers are keen on sustainable travel, prompting them to share more eco-friendly travel options.</a:t>
            </a:r>
          </a:p>
          <a:p>
            <a:r>
              <a:rPr lang="en-US" sz="2000" b="1" dirty="0"/>
              <a:t>Lifestyle:</a:t>
            </a:r>
            <a:r>
              <a:rPr lang="en-US" sz="2000" dirty="0"/>
              <a:t> Understanding the lifestyle of your audience can help in creating relatable content. If a luxury watch brand finds that its Instagram followers are interested in luxury lifestyle beyond just watches, including fine dining and high-end cars, it might expand its content to cover these areas as well.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345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F1C42-8A02-0E5B-8287-CF9D8CD8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F054-A3B3-E615-3D31-F3855145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Big Five personality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4A2D-2239-7D8A-C3A5-F2AC25140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614"/>
            <a:ext cx="8282875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  <a:effectLst/>
              </a:rPr>
              <a:t>The Big Five model is widely used in psychology for its reliability and ability to predict user behavior across various contexts.</a:t>
            </a:r>
            <a:endParaRPr lang="en-US" sz="2400" dirty="0">
              <a:solidFill>
                <a:srgbClr val="0078B9"/>
              </a:solidFill>
            </a:endParaRPr>
          </a:p>
          <a:p>
            <a:r>
              <a:rPr lang="en-US" sz="2400" b="1" dirty="0"/>
              <a:t>Openness</a:t>
            </a:r>
            <a:r>
              <a:rPr lang="en-US" sz="2400" dirty="0"/>
              <a:t>: Creativity and curiosity; high openness means embracing new ideas, low means preferring routine.</a:t>
            </a:r>
          </a:p>
          <a:p>
            <a:r>
              <a:rPr lang="en-US" sz="2400" b="1" dirty="0"/>
              <a:t>Conscientiousness</a:t>
            </a:r>
            <a:r>
              <a:rPr lang="en-US" sz="2400" dirty="0"/>
              <a:t>: Organization and responsibility; high is diligent and goal-focused, low is impulsive.</a:t>
            </a:r>
          </a:p>
          <a:p>
            <a:r>
              <a:rPr lang="en-US" sz="2400" b="1" dirty="0"/>
              <a:t>Extraversion</a:t>
            </a:r>
            <a:r>
              <a:rPr lang="en-US" sz="2400" dirty="0"/>
              <a:t>: Sociability and energy; extraverts are outgoing, introverts are reserved.</a:t>
            </a:r>
          </a:p>
          <a:p>
            <a:r>
              <a:rPr lang="en-US" sz="2400" b="1" dirty="0"/>
              <a:t>Agreeableness</a:t>
            </a:r>
            <a:r>
              <a:rPr lang="en-US" sz="2400" dirty="0"/>
              <a:t>: Compassion and cooperation; high is kind and trusting, low is competitive.</a:t>
            </a:r>
          </a:p>
          <a:p>
            <a:r>
              <a:rPr lang="en-US" sz="2400" b="1" dirty="0"/>
              <a:t>Neuroticism</a:t>
            </a:r>
            <a:r>
              <a:rPr lang="en-US" sz="2400" dirty="0"/>
              <a:t>: Emotional stability; high is anxious and moody, low is calm and resilient.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2714-1567-DEB3-8423-1BBA04DE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7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527D8-C4F7-F264-349B-E8A99BA30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AE13-2D73-C8A7-6116-F0E8DA9B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Predicting personality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29B3-5B67-F160-40F5-47703ADA0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614"/>
            <a:ext cx="8174387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  <a:effectLst/>
              </a:rPr>
              <a:t>Supervised learning </a:t>
            </a:r>
            <a:r>
              <a:rPr lang="en-US" sz="2400" dirty="0">
                <a:effectLst/>
              </a:rPr>
              <a:t>(e.g., logistic regression, random forests) can be used to </a:t>
            </a:r>
            <a:r>
              <a:rPr lang="en-US" sz="2400" dirty="0">
                <a:solidFill>
                  <a:srgbClr val="0078B9"/>
                </a:solidFill>
                <a:effectLst/>
              </a:rPr>
              <a:t>predict Big Five traits</a:t>
            </a:r>
            <a:r>
              <a:rPr lang="en-US" sz="2400" dirty="0">
                <a:effectLst/>
              </a:rPr>
              <a:t> from social media activity:</a:t>
            </a:r>
          </a:p>
          <a:p>
            <a:r>
              <a:rPr lang="en-US" sz="2400" b="1" dirty="0"/>
              <a:t>Self-assessment tools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The Big Five is typically measured using </a:t>
            </a:r>
            <a:r>
              <a:rPr lang="en-US" sz="2400" u="sng" dirty="0">
                <a:effectLst/>
              </a:rPr>
              <a:t>standardized questionnaires like the Big Five Inventory</a:t>
            </a:r>
            <a:r>
              <a:rPr lang="en-US" sz="2400" dirty="0">
                <a:effectLst/>
              </a:rPr>
              <a:t>.</a:t>
            </a:r>
            <a:endParaRPr lang="en-US" sz="2400" dirty="0"/>
          </a:p>
          <a:p>
            <a:r>
              <a:rPr lang="en-US" sz="2400" b="1" dirty="0"/>
              <a:t>Data collection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Use APIs to collect user data with permission.</a:t>
            </a:r>
          </a:p>
          <a:p>
            <a:r>
              <a:rPr lang="en-US" sz="2400" b="1" dirty="0"/>
              <a:t>Feature engineering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Extract </a:t>
            </a:r>
            <a:r>
              <a:rPr lang="en-US" sz="2400" u="sng" dirty="0">
                <a:effectLst/>
              </a:rPr>
              <a:t>features</a:t>
            </a:r>
            <a:r>
              <a:rPr lang="en-US" sz="2400" dirty="0">
                <a:effectLst/>
              </a:rPr>
              <a:t> like linguistic patterns (e.g., LIWC, positive/negative sentiment for Agreeableness), posting frequency (Extraversion), topic diversity (Openness), and profile metadata (e.g., bio descriptions and avatars).</a:t>
            </a:r>
          </a:p>
          <a:p>
            <a:r>
              <a:rPr lang="en-US" sz="2400" b="1" dirty="0"/>
              <a:t>Accuracy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Studies (e.g., Kosinski et al., 2013) show that models trained on social media data can predict personality traits with correlations of ~0.4-0.6 to self-reported scores.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EAFE-F544-A36B-9768-5BB82C2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80F7-4383-3730-B296-CC917079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6DDC-FABD-4250-5299-8DBEA115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Applications of Big Five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F016-0B77-E713-4B59-71DF5B0E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614"/>
            <a:ext cx="8344869" cy="4667249"/>
          </a:xfrm>
        </p:spPr>
        <p:txBody>
          <a:bodyPr>
            <a:noAutofit/>
          </a:bodyPr>
          <a:lstStyle/>
          <a:p>
            <a:r>
              <a:rPr lang="en-US" sz="2400" b="1" dirty="0"/>
              <a:t>User segmentation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Cluster users by personality traits to tailor content or ads. For example, high Openness users may respond to creative, innovative campaigns, while high Conscientiousness users prefer structured, goal-oriented content.</a:t>
            </a:r>
          </a:p>
          <a:p>
            <a:r>
              <a:rPr lang="en-US" sz="2400" b="1" dirty="0"/>
              <a:t>Engagement prediction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Forecast user interactions (e.g., likes) by including features of personality traits. Extraverts are more likely to share content, while conscientious users may engage more often with professional or educational posts.</a:t>
            </a:r>
          </a:p>
          <a:p>
            <a:r>
              <a:rPr lang="en-US" sz="2400" b="1" dirty="0">
                <a:effectLst/>
              </a:rPr>
              <a:t>Example</a:t>
            </a:r>
            <a:r>
              <a:rPr lang="en-US" sz="2400" dirty="0">
                <a:effectLst/>
              </a:rPr>
              <a:t>: Build a ML model to predict which users will retweet based on their Extraversion and Openness scores.</a:t>
            </a:r>
          </a:p>
          <a:p>
            <a:endParaRPr lang="en-US" sz="24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DF090-3F83-0B26-F7E7-A3675B6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0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18B1B-76FE-20D5-8A05-56522AAB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0DB7-0EF3-17F3-2C48-83E8A9E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Political affiliation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5EEE-32EA-36BA-F3A8-8F6E6DEC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06"/>
            <a:ext cx="8143391" cy="4957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  <a:effectLst/>
              </a:rPr>
              <a:t>Political affiliation refers to an individual’s self-alignment with a political party, ideology, or movement.</a:t>
            </a:r>
            <a:endParaRPr lang="en-US" sz="2400" dirty="0">
              <a:solidFill>
                <a:srgbClr val="0078B9"/>
              </a:solidFill>
            </a:endParaRPr>
          </a:p>
          <a:p>
            <a:r>
              <a:rPr lang="en-US" sz="2400" b="1" dirty="0"/>
              <a:t>Liberal</a:t>
            </a:r>
            <a:r>
              <a:rPr lang="en-US" sz="2400" dirty="0"/>
              <a:t>: Advocates for systemic change, social equality, and policy intervention to promote welfare and rights. </a:t>
            </a:r>
            <a:r>
              <a:rPr lang="en-US" sz="2400" dirty="0">
                <a:effectLst/>
              </a:rPr>
              <a:t>On social media, these users often engage with progressive hashtags.</a:t>
            </a:r>
            <a:endParaRPr lang="en-US" sz="2400" b="1" dirty="0"/>
          </a:p>
          <a:p>
            <a:r>
              <a:rPr lang="en-US" sz="2400" b="1" dirty="0"/>
              <a:t>Conservative</a:t>
            </a:r>
            <a:r>
              <a:rPr lang="en-US" sz="2400" dirty="0"/>
              <a:t>: Emphasizes tradition, limited government, and preserving established norms. Often prioritizes social stability, economic freedom, and cultural norms.</a:t>
            </a:r>
          </a:p>
          <a:p>
            <a:r>
              <a:rPr lang="en-US" sz="2400" b="1" dirty="0"/>
              <a:t>Independent</a:t>
            </a:r>
            <a:r>
              <a:rPr lang="en-US" sz="2400" dirty="0"/>
              <a:t>: Resists rigid </a:t>
            </a:r>
            <a:r>
              <a:rPr lang="en-US" sz="2400" dirty="0">
                <a:effectLst/>
              </a:rPr>
              <a:t>ideological alignment</a:t>
            </a:r>
            <a:r>
              <a:rPr lang="en-US" sz="2400" dirty="0"/>
              <a:t>, favoring issue-specific positions over ideological loyalty.</a:t>
            </a:r>
          </a:p>
          <a:p>
            <a:r>
              <a:rPr lang="en-US" sz="2400" b="1" dirty="0"/>
              <a:t>Populist</a:t>
            </a:r>
            <a:r>
              <a:rPr lang="en-US" sz="2400" dirty="0"/>
              <a:t>: Focuses on representing ordinary people against perceived elites, often emphasizing anti-establishment.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E2C1D-B283-7A3F-3BEF-E5F49075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99059-D0D8-AAA8-C780-2B60BA4B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051F-FA85-CD03-FBEC-D1EAADFE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Predicting political affiliations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55C1-1B4F-650F-2D2E-21DDADE90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614"/>
            <a:ext cx="8174387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  <a:effectLst/>
              </a:rPr>
              <a:t>Useful features for predicting </a:t>
            </a:r>
            <a:r>
              <a:rPr lang="en-US" sz="2400" dirty="0">
                <a:solidFill>
                  <a:srgbClr val="0078B9"/>
                </a:solidFill>
              </a:rPr>
              <a:t>p</a:t>
            </a:r>
            <a:r>
              <a:rPr lang="en-US" sz="2400" dirty="0">
                <a:solidFill>
                  <a:srgbClr val="0078B9"/>
                </a:solidFill>
                <a:effectLst/>
              </a:rPr>
              <a:t>olitical </a:t>
            </a:r>
            <a:r>
              <a:rPr lang="en-US" sz="2400" dirty="0">
                <a:solidFill>
                  <a:srgbClr val="0078B9"/>
                </a:solidFill>
              </a:rPr>
              <a:t>a</a:t>
            </a:r>
            <a:r>
              <a:rPr lang="en-US" sz="2400" dirty="0">
                <a:solidFill>
                  <a:srgbClr val="0078B9"/>
                </a:solidFill>
                <a:effectLst/>
              </a:rPr>
              <a:t>ffiliations:</a:t>
            </a:r>
          </a:p>
          <a:p>
            <a:r>
              <a:rPr lang="en-US" sz="2400" b="1" dirty="0"/>
              <a:t>Linguistic cues</a:t>
            </a:r>
            <a:r>
              <a:rPr lang="en-US" sz="2400" dirty="0"/>
              <a:t>:</a:t>
            </a:r>
            <a:r>
              <a:rPr lang="en-US" sz="2400" b="1" dirty="0"/>
              <a:t> </a:t>
            </a:r>
            <a:r>
              <a:rPr lang="en-US" sz="2400" u="sng" dirty="0"/>
              <a:t>Words, phrases, and sentiment</a:t>
            </a:r>
            <a:r>
              <a:rPr lang="en-US" sz="2400" dirty="0"/>
              <a:t> in user posts. Liberals often use inclusive terms (e.g., “equity,” “freedom”); Conservatives favor patriotic language (e.g., “heritage”).</a:t>
            </a:r>
          </a:p>
          <a:p>
            <a:r>
              <a:rPr lang="en-US" sz="2400" b="1" dirty="0">
                <a:effectLst/>
              </a:rPr>
              <a:t>Hashtag and topics</a:t>
            </a:r>
            <a:r>
              <a:rPr lang="en-US" sz="2400" dirty="0">
                <a:effectLst/>
              </a:rPr>
              <a:t>: </a:t>
            </a:r>
            <a:r>
              <a:rPr lang="en-US" sz="2400" u="sng" dirty="0">
                <a:effectLst/>
              </a:rPr>
              <a:t>Frequency of interactions with political content</a:t>
            </a:r>
            <a:r>
              <a:rPr lang="en-US" sz="2400" dirty="0">
                <a:effectLst/>
              </a:rPr>
              <a:t>. Left-leaning users may engage with social justice hashtags. </a:t>
            </a:r>
            <a:r>
              <a:rPr lang="en-US" sz="2400" dirty="0"/>
              <a:t>T</a:t>
            </a:r>
            <a:r>
              <a:rPr lang="en-US" sz="2400" dirty="0">
                <a:effectLst/>
              </a:rPr>
              <a:t>opics can signal affiliation (e.g., #BLM for Liberals).</a:t>
            </a:r>
          </a:p>
          <a:p>
            <a:r>
              <a:rPr lang="en-US" sz="2400" b="1" dirty="0"/>
              <a:t>Network features</a:t>
            </a:r>
            <a:r>
              <a:rPr lang="en-US" sz="2400" dirty="0"/>
              <a:t>: </a:t>
            </a:r>
            <a:r>
              <a:rPr lang="en-US" sz="2400" u="sng" dirty="0"/>
              <a:t>Following or interacting with accounts of known affiliations</a:t>
            </a:r>
            <a:r>
              <a:rPr lang="en-US" sz="2400" dirty="0"/>
              <a:t> (e.g., following progressive politicians for Liberals, authoritative leaders for Conservatives).</a:t>
            </a:r>
          </a:p>
          <a:p>
            <a:r>
              <a:rPr lang="en-US" sz="2400" b="1" dirty="0"/>
              <a:t>Profile Metadate</a:t>
            </a:r>
            <a:r>
              <a:rPr lang="en-US" sz="2400" dirty="0"/>
              <a:t>: </a:t>
            </a:r>
            <a:r>
              <a:rPr lang="en-US" sz="2400" u="sng" dirty="0"/>
              <a:t>Bio description &amp; profile image</a:t>
            </a:r>
            <a:r>
              <a:rPr lang="en-US" sz="2400" dirty="0"/>
              <a:t>. Terms like “patriot” (Conservative) &amp; “activist” (Liberal) are strong signal.</a:t>
            </a:r>
          </a:p>
          <a:p>
            <a:endParaRPr lang="en-US" sz="2400" dirty="0"/>
          </a:p>
          <a:p>
            <a:endParaRPr lang="en-US" sz="2400" dirty="0">
              <a:effectLst/>
            </a:endParaRPr>
          </a:p>
          <a:p>
            <a:endParaRPr lang="en-US" sz="1600" dirty="0">
              <a:effectLst/>
            </a:endParaRPr>
          </a:p>
          <a:p>
            <a:endParaRPr lang="en-US" sz="240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6D7E6-5861-E4A9-FFAF-A8EDCD2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78CE-C411-754C-D8F4-5B669EF5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C7D3-3540-05F0-6D76-1DDA670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Predicting political affiliations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A0994-5C58-E3FD-EB45-9BD2FCCA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A graph with colorful squares&#10;&#10;AI-generated content may be incorrect.">
            <a:extLst>
              <a:ext uri="{FF2B5EF4-FFF2-40B4-BE49-F238E27FC236}">
                <a16:creationId xmlns:a16="http://schemas.microsoft.com/office/drawing/2014/main" id="{9084B236-BDBD-BFEF-9531-1A971FDF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7453"/>
            <a:ext cx="6997222" cy="47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9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5BC2-7302-7BD5-BE8B-39C14A51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90AC-1900-2F7F-C23B-35394DE1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Health 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77AE-E532-0496-AC09-AE1BF1866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B9"/>
                </a:solidFill>
              </a:rPr>
              <a:t>R</a:t>
            </a:r>
            <a:r>
              <a:rPr lang="en-US" dirty="0">
                <a:solidFill>
                  <a:srgbClr val="0078B9"/>
                </a:solidFill>
                <a:effectLst/>
              </a:rPr>
              <a:t>esearch in this area focuses on using social media data to predict physical &amp; mental health issues:</a:t>
            </a:r>
            <a:endParaRPr lang="en-US" dirty="0">
              <a:solidFill>
                <a:srgbClr val="0078B9"/>
              </a:solidFill>
            </a:endParaRPr>
          </a:p>
          <a:p>
            <a:r>
              <a:rPr lang="en-US" dirty="0"/>
              <a:t>Depression, anxiety, suicide risk, etc.</a:t>
            </a:r>
          </a:p>
          <a:p>
            <a:r>
              <a:rPr lang="en-US" dirty="0"/>
              <a:t>Empathy, sexual abuse, anonymity</a:t>
            </a:r>
          </a:p>
          <a:p>
            <a:r>
              <a:rPr lang="en-US" dirty="0"/>
              <a:t>Social support, help seeking on Reddit, etc.</a:t>
            </a:r>
          </a:p>
          <a:p>
            <a:r>
              <a:rPr lang="en-US" dirty="0"/>
              <a:t>Healthy lifestyle (weight losing, pro-eating disorder)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66700-6850-77E9-A984-15230016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4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AF344-0F57-474A-CFEB-6114F800E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3AA-028A-387E-4DD5-780C7348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Empathy, depression, weight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68A98-A8FD-FFB5-B65A-1765BDB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 descr="A close up of a sign&#10;&#10;AI-generated content may be incorrect.">
            <a:extLst>
              <a:ext uri="{FF2B5EF4-FFF2-40B4-BE49-F238E27FC236}">
                <a16:creationId xmlns:a16="http://schemas.microsoft.com/office/drawing/2014/main" id="{7AB4CE65-399C-D9A7-A0F3-11F62AC0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48" y="3505144"/>
            <a:ext cx="7137787" cy="11595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 descr="A close-up of a book&#10;&#10;AI-generated content may be incorrect.">
            <a:extLst>
              <a:ext uri="{FF2B5EF4-FFF2-40B4-BE49-F238E27FC236}">
                <a16:creationId xmlns:a16="http://schemas.microsoft.com/office/drawing/2014/main" id="{AF33DD3C-E4DD-F0E7-3F3E-6F37253CD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3" y="1626935"/>
            <a:ext cx="5518566" cy="151887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Picture 1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599FDCD-6AA2-9916-7399-CA6F73DF3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113" y="5018228"/>
            <a:ext cx="6006684" cy="133812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114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Agenda for this week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D50F03-748D-83BE-304B-25AD9AD37203}"/>
              </a:ext>
            </a:extLst>
          </p:cNvPr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Audience analytics</a:t>
            </a:r>
          </a:p>
          <a:p>
            <a:r>
              <a:rPr lang="en-US" sz="2800" dirty="0"/>
              <a:t>User demographics</a:t>
            </a:r>
          </a:p>
          <a:p>
            <a:r>
              <a:rPr lang="en-US" dirty="0"/>
              <a:t>Psychological traits</a:t>
            </a:r>
          </a:p>
          <a:p>
            <a:r>
              <a:rPr lang="en-US" dirty="0"/>
              <a:t>Political affiliations</a:t>
            </a:r>
          </a:p>
          <a:p>
            <a:r>
              <a:rPr lang="en-US" dirty="0"/>
              <a:t>Health informatics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53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394F9-772D-14FB-328B-EE2B567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A7A3-9BDB-1199-2899-10A041E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74387" cy="1325563"/>
          </a:xfrm>
        </p:spPr>
        <p:txBody>
          <a:bodyPr/>
          <a:lstStyle/>
          <a:p>
            <a:r>
              <a:rPr lang="en-US" b="0" dirty="0"/>
              <a:t>Predicting mental health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502C8-1A62-8639-B423-D9C3297E2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0614"/>
            <a:ext cx="8286750" cy="4667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  <a:effectLst/>
              </a:rPr>
              <a:t>Leverage machine learning &amp; NLP tools to predict mental health using social media data (e.g., posts, comments, engagement):</a:t>
            </a:r>
          </a:p>
          <a:p>
            <a:r>
              <a:rPr lang="en-US" sz="2400" b="1" dirty="0"/>
              <a:t>Self-assessment tools</a:t>
            </a:r>
            <a:r>
              <a:rPr lang="en-US" sz="2400" dirty="0"/>
              <a:t>: use </a:t>
            </a:r>
            <a:r>
              <a:rPr lang="en-US" sz="2400" u="sng" dirty="0">
                <a:effectLst/>
              </a:rPr>
              <a:t>crowdsourcing</a:t>
            </a:r>
            <a:r>
              <a:rPr lang="en-US" sz="2400" dirty="0">
                <a:effectLst/>
              </a:rPr>
              <a:t> to compile a set of social media users </a:t>
            </a:r>
            <a:r>
              <a:rPr lang="en-US" sz="2400" u="sng" dirty="0">
                <a:effectLst/>
              </a:rPr>
              <a:t>who report being diagnosed as depressed</a:t>
            </a:r>
            <a:r>
              <a:rPr lang="en-US" sz="2400" dirty="0">
                <a:effectLst/>
              </a:rPr>
              <a:t>; </a:t>
            </a:r>
            <a:r>
              <a:rPr lang="en-US" sz="2400" u="sng" dirty="0">
                <a:effectLst/>
              </a:rPr>
              <a:t>measure their DV based on standard psychometric instrument</a:t>
            </a:r>
            <a:r>
              <a:rPr lang="en-US" sz="2400" dirty="0">
                <a:effectLst/>
              </a:rPr>
              <a:t>.</a:t>
            </a:r>
            <a:endParaRPr lang="en-US" sz="2400" b="1" dirty="0"/>
          </a:p>
          <a:p>
            <a:r>
              <a:rPr lang="en-US" sz="2400" b="1" dirty="0"/>
              <a:t>Data collection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Use APIs to collect user data with permission.</a:t>
            </a:r>
          </a:p>
          <a:p>
            <a:r>
              <a:rPr lang="en-US" sz="2400" b="1" dirty="0"/>
              <a:t>Feature engineering</a:t>
            </a:r>
            <a:r>
              <a:rPr lang="en-US" sz="2400" dirty="0"/>
              <a:t>: </a:t>
            </a:r>
            <a:r>
              <a:rPr lang="en-US" sz="2400" dirty="0">
                <a:effectLst/>
              </a:rPr>
              <a:t>Extract and measure their </a:t>
            </a:r>
            <a:r>
              <a:rPr lang="en-US" sz="2400" u="sng" dirty="0">
                <a:effectLst/>
              </a:rPr>
              <a:t>behavioral attributes</a:t>
            </a:r>
            <a:r>
              <a:rPr lang="en-US" sz="2400" dirty="0">
                <a:effectLst/>
              </a:rPr>
              <a:t> such as </a:t>
            </a:r>
            <a:r>
              <a:rPr lang="en-US" sz="2400" i="1" dirty="0">
                <a:solidFill>
                  <a:srgbClr val="0078B9"/>
                </a:solidFill>
                <a:effectLst/>
              </a:rPr>
              <a:t>social engagement, emotion, language use, linguistic styles, ego network, mentions of using medications</a:t>
            </a:r>
            <a:r>
              <a:rPr lang="en-US" sz="2400" dirty="0">
                <a:effectLst/>
              </a:rPr>
              <a:t>.</a:t>
            </a:r>
          </a:p>
          <a:p>
            <a:r>
              <a:rPr lang="en-US" sz="2400" b="1" dirty="0"/>
              <a:t>Correlational analysis</a:t>
            </a:r>
            <a:r>
              <a:rPr lang="en-US" sz="2400" dirty="0"/>
              <a:t>: M</a:t>
            </a:r>
            <a:r>
              <a:rPr lang="en-US" sz="2400" dirty="0">
                <a:effectLst/>
              </a:rPr>
              <a:t>ost studies found that social media contains useful signals for predicting onset of mental issues.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effectLst/>
              </a:rPr>
              <a:t>Accuracy is not good enough!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  <a:effectLst/>
              </a:rPr>
              <a:t>an be used as monitoring tools.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ED3F-A2CC-0893-0DA7-0E235100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1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86EBA-A005-0E17-7EC8-8B9FCC1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Course notes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78717-5A6B-4A08-A1BC-E854F83F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009914"/>
          </a:xfrm>
        </p:spPr>
        <p:txBody>
          <a:bodyPr>
            <a:normAutofit/>
          </a:bodyPr>
          <a:lstStyle/>
          <a:p>
            <a:r>
              <a:rPr lang="en-US" dirty="0"/>
              <a:t>Midterm questions review now!</a:t>
            </a:r>
          </a:p>
          <a:p>
            <a:pPr lvl="1"/>
            <a:r>
              <a:rPr lang="en-US" dirty="0">
                <a:effectLst/>
              </a:rPr>
              <a:t>Raise grading issues in class and via email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Return exam paper after class (or 0 score)</a:t>
            </a:r>
            <a:endParaRPr lang="en-US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Don’t spread the question paper online!</a:t>
            </a:r>
          </a:p>
          <a:p>
            <a:r>
              <a:rPr lang="en-US" dirty="0"/>
              <a:t>User modeling V2 next week (W9)</a:t>
            </a:r>
          </a:p>
          <a:p>
            <a:r>
              <a:rPr lang="en-US" dirty="0"/>
              <a:t>HW2 will be released next week</a:t>
            </a:r>
          </a:p>
          <a:p>
            <a:pPr lvl="1"/>
            <a:r>
              <a:rPr lang="en-US" dirty="0"/>
              <a:t>Due in two weeks (W11)</a:t>
            </a:r>
          </a:p>
          <a:p>
            <a:r>
              <a:rPr lang="en-US" dirty="0"/>
              <a:t>Social media analysis V1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</a:t>
            </a:r>
            <a:r>
              <a:rPr lang="en-US" dirty="0"/>
              <a:t>k</a:t>
            </a:r>
          </a:p>
          <a:p>
            <a:pPr lvl="1"/>
            <a:r>
              <a:rPr lang="en-US" dirty="0"/>
              <a:t>Will use Team-Based Learning (TBL) setting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 location: CIC G-001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map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89705-C92A-6476-D4E6-55ADA9ED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B71A-D2EC-0A6C-0EFD-4BF16B7D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Audience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DBA5-F85E-8381-4C56-23CD31C0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1698"/>
            <a:ext cx="8401050" cy="4798459"/>
          </a:xfrm>
        </p:spPr>
        <p:txBody>
          <a:bodyPr>
            <a:normAutofit/>
          </a:bodyPr>
          <a:lstStyle/>
          <a:p>
            <a:r>
              <a:rPr lang="en-US" sz="2400" dirty="0"/>
              <a:t>Sentiment and emotion are “text-level” characteristics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Lots of user-level social / psychological attributes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Demographics (age, race, gender, income, </a:t>
            </a:r>
            <a:r>
              <a:rPr lang="en-US" sz="2000" dirty="0" err="1">
                <a:solidFill>
                  <a:srgbClr val="0070C0"/>
                </a:solidFill>
              </a:rPr>
              <a:t>etc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Psychological traits (personality, sexual orientation, </a:t>
            </a:r>
            <a:r>
              <a:rPr lang="en-US" sz="2000" dirty="0" err="1">
                <a:solidFill>
                  <a:srgbClr val="0070C0"/>
                </a:solidFill>
              </a:rPr>
              <a:t>prosociality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Political affiliation, user interests, communities, incivility, etc.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Mental health/state (empathy, depression, stress, </a:t>
            </a:r>
            <a:r>
              <a:rPr lang="en-US" sz="2000" dirty="0" err="1">
                <a:solidFill>
                  <a:srgbClr val="0070C0"/>
                </a:solidFill>
              </a:rPr>
              <a:t>etc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Healthy lifestyle (weight lose, eating disorder, early riser)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…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3DFC9-665D-3F51-0CD7-6F27661D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9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71958-65A8-8F8C-63B7-D32B55EB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7CE1-F55F-5156-A8A8-DB2AFD0F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Audience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CEBDD-1F58-9F4C-B315-F01EB412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CEC8919-B3F2-2F2B-0660-CC3124A63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19" y="2032737"/>
            <a:ext cx="8132762" cy="3416300"/>
          </a:xfrm>
        </p:spPr>
        <p:txBody>
          <a:bodyPr>
            <a:normAutofit/>
          </a:bodyPr>
          <a:lstStyle/>
          <a:p>
            <a:r>
              <a:rPr lang="en-US" sz="2400" dirty="0"/>
              <a:t>Audience analytics aims to understand the </a:t>
            </a:r>
            <a:r>
              <a:rPr lang="en-US" sz="2400" dirty="0">
                <a:solidFill>
                  <a:srgbClr val="0078B9"/>
                </a:solidFill>
              </a:rPr>
              <a:t>demographic &amp; psychographic characteristics</a:t>
            </a:r>
            <a:r>
              <a:rPr lang="en-US" sz="2400" dirty="0"/>
              <a:t> of social media users such as audience size, location, gender, age, and interests, etc.</a:t>
            </a:r>
          </a:p>
          <a:p>
            <a:endParaRPr lang="en-US" sz="2400" dirty="0"/>
          </a:p>
          <a:p>
            <a:r>
              <a:rPr lang="en-US" sz="2400" dirty="0"/>
              <a:t>By leveraging audience analytics, businesses &amp; org. can gain invaluable insights into </a:t>
            </a:r>
            <a:r>
              <a:rPr lang="en-US" sz="2400" i="1" u="sng" dirty="0"/>
              <a:t>who their followers are, where they come from, and what they care about</a:t>
            </a:r>
            <a:r>
              <a:rPr lang="en-US" sz="2400" dirty="0"/>
              <a:t>, enabling the creation of more targeted and effective marketing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218274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BC64-57D3-44A4-9360-17C37B23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9" y="507088"/>
            <a:ext cx="8277784" cy="1118439"/>
          </a:xfrm>
        </p:spPr>
        <p:txBody>
          <a:bodyPr>
            <a:noAutofit/>
          </a:bodyPr>
          <a:lstStyle/>
          <a:p>
            <a:r>
              <a:rPr lang="en-US" b="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Examples of audience analytics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EF55-8BEB-412D-B9F8-3DD89322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9" y="1625527"/>
            <a:ext cx="7475351" cy="2562225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Product</a:t>
            </a:r>
            <a:r>
              <a:rPr lang="en-US" sz="2400" dirty="0"/>
              <a:t> </a:t>
            </a:r>
            <a:r>
              <a:rPr lang="en-US" sz="2400" b="1" dirty="0"/>
              <a:t>Development</a:t>
            </a:r>
            <a:r>
              <a:rPr lang="en-US" sz="2400" dirty="0"/>
              <a:t> </a:t>
            </a:r>
            <a:r>
              <a:rPr lang="en-US" sz="2400" b="1" dirty="0"/>
              <a:t>Insights</a:t>
            </a:r>
            <a:r>
              <a:rPr lang="en-US" sz="2400" dirty="0"/>
              <a:t>—A gaming company discovers through audience analytics that a substantial number of its X followers are female gamers interested in role-playing games (RPGs). This insight leads to the development of a new RPG with strong female lead characters, directly catering to this audience segment.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Geographical</a:t>
            </a:r>
            <a:r>
              <a:rPr lang="en-US" sz="2400" dirty="0"/>
              <a:t> </a:t>
            </a:r>
            <a:r>
              <a:rPr lang="en-US" sz="2400" b="1" dirty="0"/>
              <a:t>Targeting</a:t>
            </a:r>
            <a:r>
              <a:rPr lang="en-US" sz="2400" dirty="0"/>
              <a:t>—A coffee chain uses audience analytics to find out that a large number of its Facebook followers are located in northeastern of United States. This insight guides the chain's decision to run a special promotion in those regions, capitalizing on the high concentration of followers there.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45E3-C3AA-44FF-A846-7882285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68EDD-A400-41F0-A663-1B3AF5EAD1E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2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213A-12DB-07DA-7299-162A7070E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2D54-72BB-F8EB-6804-BD8A059B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Demographic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9B85C-18F5-8379-19A5-3D31B901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330F72-77CC-D655-9C80-0504D694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9609"/>
            <a:ext cx="8132762" cy="4052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</a:rPr>
              <a:t>Demographics refer to the statistical characteristics of human populations and particular groups within it.</a:t>
            </a:r>
            <a:r>
              <a:rPr lang="en-US" sz="2400" dirty="0"/>
              <a:t> This includes:</a:t>
            </a:r>
          </a:p>
          <a:p>
            <a:pPr lvl="0"/>
            <a:r>
              <a:rPr lang="en-US" sz="2400" b="1" dirty="0"/>
              <a:t>Age:</a:t>
            </a:r>
            <a:r>
              <a:rPr lang="en-US" sz="2400" dirty="0"/>
              <a:t> Knowing the age distribution of audience can help tailor content to be more relatable and engaging.</a:t>
            </a:r>
          </a:p>
          <a:p>
            <a:pPr lvl="0"/>
            <a:r>
              <a:rPr lang="en-US" sz="2400" b="1" dirty="0"/>
              <a:t>Gender:</a:t>
            </a:r>
            <a:r>
              <a:rPr lang="en-US" sz="2400" dirty="0"/>
              <a:t> Understanding the gender breakdown can inform product offerings and effective marketing messages.</a:t>
            </a:r>
          </a:p>
          <a:p>
            <a:pPr lvl="0"/>
            <a:r>
              <a:rPr lang="en-US" sz="2400" b="1" dirty="0"/>
              <a:t>Race/Ethnicity</a:t>
            </a:r>
            <a:r>
              <a:rPr lang="en-US" sz="2400" dirty="0"/>
              <a:t>: One of the most important social identities in racially diverse countries such as the U.S.</a:t>
            </a:r>
          </a:p>
          <a:p>
            <a:pPr lvl="0"/>
            <a:r>
              <a:rPr lang="en-US" sz="2400" b="1" dirty="0"/>
              <a:t>Location:</a:t>
            </a:r>
            <a:r>
              <a:rPr lang="en-US" sz="2400" dirty="0"/>
              <a:t> Location data helps in understanding geographical representation and can help design marketing campaigns. </a:t>
            </a:r>
          </a:p>
        </p:txBody>
      </p:sp>
    </p:spTree>
    <p:extLst>
      <p:ext uri="{BB962C8B-B14F-4D97-AF65-F5344CB8AC3E}">
        <p14:creationId xmlns:p14="http://schemas.microsoft.com/office/powerpoint/2010/main" val="49014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81698-7232-E7A0-6BA6-E11D010A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853D-CEBB-32BE-DA3A-DC9499A4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9A42-3A7E-8FE0-3CC0-2D9D1165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8265968" cy="45307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8B9"/>
                </a:solidFill>
              </a:rPr>
              <a:t>Biological/sex-based definition</a:t>
            </a:r>
          </a:p>
          <a:p>
            <a:pPr lvl="1"/>
            <a:r>
              <a:rPr lang="en-US" dirty="0"/>
              <a:t>Refers to biological characteristics (female vs. male)</a:t>
            </a:r>
          </a:p>
          <a:p>
            <a:pPr lvl="1"/>
            <a:r>
              <a:rPr lang="en-US" dirty="0"/>
              <a:t>Often used in medical treatments</a:t>
            </a:r>
          </a:p>
          <a:p>
            <a:r>
              <a:rPr lang="en-US" sz="2400" dirty="0">
                <a:solidFill>
                  <a:srgbClr val="0078B9"/>
                </a:solidFill>
              </a:rPr>
              <a:t>Social/cultural definition</a:t>
            </a:r>
          </a:p>
          <a:p>
            <a:pPr lvl="1"/>
            <a:r>
              <a:rPr lang="en-US" dirty="0"/>
              <a:t>Refers to social roles, behaviors, and expectations societies assign to individuals based on their perceived sex.</a:t>
            </a:r>
          </a:p>
          <a:p>
            <a:pPr lvl="1"/>
            <a:r>
              <a:rPr lang="en-US" dirty="0"/>
              <a:t>They can vary across cultures and history.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Gender Identities</a:t>
            </a:r>
          </a:p>
          <a:p>
            <a:pPr lvl="1"/>
            <a:r>
              <a:rPr lang="en-US" dirty="0"/>
              <a:t>Binary (women vs. men)</a:t>
            </a:r>
          </a:p>
          <a:p>
            <a:pPr lvl="1"/>
            <a:r>
              <a:rPr lang="en-US" dirty="0">
                <a:effectLst/>
              </a:rPr>
              <a:t>Non-binary, </a:t>
            </a:r>
            <a:r>
              <a:rPr lang="en-US" dirty="0"/>
              <a:t>mixed, unisex</a:t>
            </a:r>
          </a:p>
          <a:p>
            <a:r>
              <a:rPr lang="en-US" sz="2400" dirty="0">
                <a:solidFill>
                  <a:srgbClr val="C00000"/>
                </a:solidFill>
                <a:effectLst/>
              </a:rPr>
              <a:t>Gender prediction: </a:t>
            </a:r>
            <a:r>
              <a:rPr lang="en-US" sz="2400" dirty="0">
                <a:solidFill>
                  <a:srgbClr val="C00000"/>
                </a:solidFill>
                <a:effectLst/>
                <a:hlinkClick r:id="rId2"/>
              </a:rPr>
              <a:t>https://genderize.io/</a:t>
            </a:r>
            <a:endParaRPr lang="en-US" sz="2400" dirty="0">
              <a:solidFill>
                <a:srgbClr val="C00000"/>
              </a:solidFill>
              <a:effectLst/>
            </a:endParaRPr>
          </a:p>
          <a:p>
            <a:endParaRPr lang="en-US" sz="2400" dirty="0">
              <a:solidFill>
                <a:srgbClr val="C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C9905-4AE4-8279-4E64-5A7A3D3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A26E6-27A2-771D-B841-D8C4B7F88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4228-B4C7-CBF5-262D-DB0351A7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Race, nationality, ethnicity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655E-5B5E-09BC-159B-4952946B3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90689"/>
            <a:ext cx="8279823" cy="46656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Based on appearance (Asian, Black, Hispanic, White, etc.)</a:t>
            </a:r>
          </a:p>
          <a:p>
            <a:pPr lvl="1"/>
            <a:r>
              <a:rPr lang="en-US" dirty="0"/>
              <a:t>Could be broken down into finer categories (East vs. South Asian)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Nationality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Objective, but hard to know without self-identities</a:t>
            </a:r>
          </a:p>
          <a:p>
            <a:pPr lvl="1"/>
            <a:r>
              <a:rPr lang="en-US" dirty="0"/>
              <a:t>Asian --&gt; Chinese, Japanese, Korean, etc.</a:t>
            </a:r>
          </a:p>
          <a:p>
            <a:pPr lvl="1"/>
            <a:r>
              <a:rPr lang="en-US" dirty="0"/>
              <a:t>White --&gt; England, French, Germany, Italian, etc.</a:t>
            </a:r>
          </a:p>
          <a:p>
            <a:r>
              <a:rPr lang="en-US" b="1" dirty="0">
                <a:solidFill>
                  <a:schemeClr val="accent1"/>
                </a:solidFill>
              </a:rPr>
              <a:t>Ethnicity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Nationality is about country’s flag; ethnicity is about cultural roots</a:t>
            </a:r>
          </a:p>
          <a:p>
            <a:pPr lvl="1"/>
            <a:r>
              <a:rPr lang="en-US" dirty="0"/>
              <a:t>Can differ from one’s nationality due to migration and immigration</a:t>
            </a:r>
          </a:p>
          <a:p>
            <a:r>
              <a:rPr lang="en-US" b="1" dirty="0">
                <a:solidFill>
                  <a:srgbClr val="0078B9"/>
                </a:solidFill>
              </a:rPr>
              <a:t>True vs. perceived identity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Perceived attributes can often be inferred from name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 many cases, they are not the same (e.g., Michael Jackson)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Which one should you use? In what contexts?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C2B85-DE5D-55E7-D25C-3D3D2F4D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ED1FD-8E61-DEF3-E32B-336B0EB6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F1B9-D89F-0849-C80B-536DC638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Socioeconomic status (SES)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14A7-6B56-2767-C6AD-05A1BCDB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2071"/>
            <a:ext cx="851535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Education</a:t>
            </a:r>
          </a:p>
          <a:p>
            <a:r>
              <a:rPr lang="en-US" sz="2400" dirty="0"/>
              <a:t>Occupation</a:t>
            </a:r>
          </a:p>
          <a:p>
            <a:r>
              <a:rPr lang="en-US" sz="2400" dirty="0"/>
              <a:t>Income level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SES</a:t>
            </a:r>
            <a:r>
              <a:rPr lang="en-US" sz="2400" dirty="0"/>
              <a:t>: </a:t>
            </a:r>
            <a:r>
              <a:rPr lang="en-US" sz="2400" u="sng" dirty="0"/>
              <a:t>a concept used by economists </a:t>
            </a:r>
            <a:r>
              <a:rPr lang="en-US" altLang="zh-CN" sz="2400" u="sng" dirty="0"/>
              <a:t>&amp;</a:t>
            </a:r>
            <a:r>
              <a:rPr lang="en-US" sz="2400" u="sng" dirty="0"/>
              <a:t> sociologists</a:t>
            </a:r>
            <a:r>
              <a:rPr lang="en-US" sz="2400" dirty="0"/>
              <a:t>.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measure</a:t>
            </a:r>
            <a:r>
              <a:rPr lang="en-US" sz="2400" dirty="0"/>
              <a:t> combines a person‘s work experience and their or their family’s access to economic resources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sz="2400" dirty="0"/>
              <a:t>social position </a:t>
            </a:r>
            <a:r>
              <a:rPr lang="en-US" altLang="zh-CN" sz="2400" dirty="0"/>
              <a:t>relative</a:t>
            </a:r>
            <a:r>
              <a:rPr lang="en-US" sz="2400" dirty="0"/>
              <a:t> to others.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Social class</a:t>
            </a:r>
            <a:r>
              <a:rPr lang="en-US" sz="2400" dirty="0"/>
              <a:t>: refers to a person</a:t>
            </a:r>
            <a:r>
              <a:rPr lang="en-US" altLang="zh-CN" sz="2400" dirty="0"/>
              <a:t>’</a:t>
            </a:r>
            <a:r>
              <a:rPr lang="en-US" sz="2400" dirty="0"/>
              <a:t>s relatively </a:t>
            </a:r>
            <a:r>
              <a:rPr lang="en-US" sz="2400" u="sng" dirty="0"/>
              <a:t>stable cultural background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whereas</a:t>
            </a:r>
            <a:r>
              <a:rPr lang="zh-CN" altLang="en-US" sz="2400" dirty="0"/>
              <a:t> </a:t>
            </a:r>
            <a:r>
              <a:rPr lang="en-US" altLang="zh-CN" sz="2400" i="1" dirty="0"/>
              <a:t>SES</a:t>
            </a:r>
            <a:r>
              <a:rPr lang="zh-CN" altLang="en-US" sz="2400" i="1" dirty="0"/>
              <a:t> </a:t>
            </a:r>
            <a:r>
              <a:rPr lang="en-US" sz="2400" i="1" dirty="0"/>
              <a:t>refer</a:t>
            </a:r>
            <a:r>
              <a:rPr lang="en-US" altLang="zh-CN" sz="2400" i="1" dirty="0"/>
              <a:t>s</a:t>
            </a:r>
            <a:r>
              <a:rPr lang="en-US" sz="2400" i="1" dirty="0"/>
              <a:t> to one</a:t>
            </a:r>
            <a:r>
              <a:rPr lang="en-US" altLang="zh-CN" sz="2400" i="1" dirty="0"/>
              <a:t>’</a:t>
            </a:r>
            <a:r>
              <a:rPr lang="en-US" sz="2400" i="1" dirty="0"/>
              <a:t>s current social </a:t>
            </a:r>
            <a:r>
              <a:rPr lang="en-US" altLang="zh-CN" sz="2400" i="1" dirty="0"/>
              <a:t>&amp;</a:t>
            </a:r>
            <a:r>
              <a:rPr lang="en-US" sz="2400" i="1" dirty="0"/>
              <a:t> economic situation which is </a:t>
            </a:r>
            <a:r>
              <a:rPr lang="en-US" sz="2400" i="1" u="sng" dirty="0"/>
              <a:t>more changeable</a:t>
            </a:r>
            <a:r>
              <a:rPr lang="en-US" sz="2400" i="1" dirty="0"/>
              <a:t> over time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3120-95C5-1468-61DD-7D98B40A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BA9B2-7013-0CB4-7E72-3848204548D3}"/>
              </a:ext>
            </a:extLst>
          </p:cNvPr>
          <p:cNvSpPr txBox="1"/>
          <p:nvPr/>
        </p:nvSpPr>
        <p:spPr>
          <a:xfrm>
            <a:off x="1848023" y="5965214"/>
            <a:ext cx="59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https://en.wikipedia.org/wiki/Socioeconomic_status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8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hang" id="{16B57925-4BF1-1F47-9CC9-F9B8FF84AD2B}" vid="{9FDA24BC-AEBA-8448-BDDE-8ACFED3938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1824</Words>
  <Application>Microsoft Macintosh PowerPoint</Application>
  <PresentationFormat>On-screen Show (4:3)</PresentationFormat>
  <Paragraphs>159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LM Sans 12</vt:lpstr>
      <vt:lpstr>Abadi MT Condensed Extra Bold</vt:lpstr>
      <vt:lpstr>Abadi MT Condensed Light</vt:lpstr>
      <vt:lpstr>Arial</vt:lpstr>
      <vt:lpstr>Calibri</vt:lpstr>
      <vt:lpstr>Office Theme</vt:lpstr>
      <vt:lpstr>Introduction to Social Media Analytics (Lec 7)</vt:lpstr>
      <vt:lpstr>Agenda for this week</vt:lpstr>
      <vt:lpstr>Audience analytics</vt:lpstr>
      <vt:lpstr>Audience analytics</vt:lpstr>
      <vt:lpstr>Examples of audience analytics</vt:lpstr>
      <vt:lpstr>Demographic analysis</vt:lpstr>
      <vt:lpstr>Gender</vt:lpstr>
      <vt:lpstr>Race, nationality, ethnicity</vt:lpstr>
      <vt:lpstr>Socioeconomic status (SES)</vt:lpstr>
      <vt:lpstr>Case study on user demographics</vt:lpstr>
      <vt:lpstr>Psychographic analysis</vt:lpstr>
      <vt:lpstr>Big Five personality model</vt:lpstr>
      <vt:lpstr>Predicting personality traits</vt:lpstr>
      <vt:lpstr>Applications of Big Five</vt:lpstr>
      <vt:lpstr>Political affiliation</vt:lpstr>
      <vt:lpstr>Predicting political affiliations</vt:lpstr>
      <vt:lpstr>Predicting political affiliations</vt:lpstr>
      <vt:lpstr>Health informatics</vt:lpstr>
      <vt:lpstr>Empathy, depression, weight loss</vt:lpstr>
      <vt:lpstr>Predicting mental health outcomes</vt:lpstr>
      <vt:lpstr>Course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SEEM4112 Computing Methods in Data Analytics 1. Introduction</dc:title>
  <dc:creator>Q Z</dc:creator>
  <cp:lastModifiedBy>Hao Peng</cp:lastModifiedBy>
  <cp:revision>159</cp:revision>
  <dcterms:created xsi:type="dcterms:W3CDTF">2019-01-16T16:49:18Z</dcterms:created>
  <dcterms:modified xsi:type="dcterms:W3CDTF">2025-10-24T00:47:34Z</dcterms:modified>
</cp:coreProperties>
</file>