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87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4B4A-CCD5-A14B-BB85-A59EEF0ED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B6E49-7333-5742-B18A-E6B8FBA54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541AC-4FED-5F4F-9759-FCE5DF2A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98FB-FEBF-CB41-8292-C74D372E561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FF205-2721-A647-A627-19C0DF34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75AC-EDC6-0C42-A107-8C7B4C86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1B72-AEA5-4647-98B7-293D13E9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1427-2060-1147-9A56-90987C87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2CAA1-440C-324C-9A41-FFDDD44FE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09C8-FF71-824F-8B66-27204B92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98FB-FEBF-CB41-8292-C74D372E561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DB831-89D8-ED43-90F5-3FE6E72F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126B4-7C47-CE40-8A69-829AD801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1B72-AEA5-4647-98B7-293D13E9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1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93F47-FE23-BD42-97D8-C0F763C6D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C415A-85DE-BD4C-888D-E214E4767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4F2B5-A6DB-084C-AD2A-C56055ED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98FB-FEBF-CB41-8292-C74D372E561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989F-8916-2444-A651-D68BB87E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659BF-9C22-BA4A-803C-174EA2D5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1B72-AEA5-4647-98B7-293D13E9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5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0320-BBC3-6C43-B32E-71E338D1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42AF-B0A8-764D-B845-63135EFE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17228-310D-504E-B8D9-E52B5DDE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98FB-FEBF-CB41-8292-C74D372E561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F926-F6B0-0749-947D-4D299091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4FB54-BEC1-A941-B0E9-81E1E593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1B72-AEA5-4647-98B7-293D13E9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8CD8-D233-FB49-B54C-507CE2CD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A111F-F94C-3349-8479-466E6129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BBCE1-E33E-694A-8605-23D5743C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98FB-FEBF-CB41-8292-C74D372E561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32F1-75AF-754F-9FD5-89A9D397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6662C-A493-BF48-A579-9F2D09B6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1B72-AEA5-4647-98B7-293D13E9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BB6D-EFA2-5F4E-B6D5-96F2F0DB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5920-26C6-0246-9D51-3EBBB6290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87379-213F-BD4D-AD59-0BAD2C538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5D1A5-8279-1E46-B8C9-B3A2F74A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98FB-FEBF-CB41-8292-C74D372E561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4467C-D91B-F249-8127-B13BDB5C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21F9E-7D77-F843-8E84-7B935AAC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1B72-AEA5-4647-98B7-293D13E9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3FB2-EF5E-D644-9C9B-1571691D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5AA68-FA70-EC46-AC65-4466FBF7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48519-679A-B842-8611-EE5662469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D0A8C-3877-8D40-A567-BE6D1430E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08318-8E71-9E4E-884C-D16C55F7F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4E2F8-86D8-DC4B-93A8-737A514A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98FB-FEBF-CB41-8292-C74D372E561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2D6D0-B2A0-0A44-96DE-5C442F58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84FB0-5B2B-FE45-9544-072A9F4F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1B72-AEA5-4647-98B7-293D13E9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A4D4-34DE-B547-95F9-4583486C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9F57A-48CF-1A4F-8133-F39697A9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98FB-FEBF-CB41-8292-C74D372E561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4589A-53D6-C347-92A6-F8A24570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7A44D-B794-074A-85D6-4F26F7CF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1B72-AEA5-4647-98B7-293D13E9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7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E05FE-A005-4C4B-A77E-9774289B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98FB-FEBF-CB41-8292-C74D372E561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ABFBC-5B9A-FA44-B78F-03C4F6D0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D6F2C-3F46-2A45-B10A-F7A76404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1B72-AEA5-4647-98B7-293D13E9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3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082D-C261-AD43-8A56-47052804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F8A7B-F7E3-F047-85EF-C8B563DF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30089-2184-B949-BEAB-1DB402B5F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0EB17-754C-364F-88DA-278995C4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98FB-FEBF-CB41-8292-C74D372E561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CC13F-F861-A14D-81A5-A558BC43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5929F-1234-EB44-8945-F4183DE9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1B72-AEA5-4647-98B7-293D13E9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4D17-0018-E749-8A59-A8A1AF15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C0929-BAFD-0543-956C-3ACFCA3C0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CAC96-F29D-444F-9870-41AA35EE4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18D71-5598-394C-B418-27FAB347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98FB-FEBF-CB41-8292-C74D372E561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BD1DF-FFB6-7840-AA12-D3B48F2F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C9154-543F-254D-B729-F8360FA2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1B72-AEA5-4647-98B7-293D13E9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34DC6-DE1A-D244-A765-26EA4132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E93ED-8CC6-A745-9A0B-E5C2F2DF3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194E2-508C-8140-8DD4-A8A03D3BC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898FB-FEBF-CB41-8292-C74D372E561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9A93-47CF-9749-B3F0-E7C7E0158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62A54-10D6-DE46-9FC6-D5A17E972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1B72-AEA5-4647-98B7-293D13E9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F27E-264E-DF4C-91D7-92DB753A1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Berry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C404B-6CC1-CA43-8607-64127115E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Haoqi</a:t>
            </a:r>
            <a:r>
              <a:rPr lang="en-US" dirty="0"/>
              <a:t> Wang</a:t>
            </a:r>
          </a:p>
          <a:p>
            <a:r>
              <a:rPr lang="en-US" dirty="0"/>
              <a:t>10/20/2020</a:t>
            </a:r>
          </a:p>
        </p:txBody>
      </p:sp>
    </p:spTree>
    <p:extLst>
      <p:ext uri="{BB962C8B-B14F-4D97-AF65-F5344CB8AC3E}">
        <p14:creationId xmlns:p14="http://schemas.microsoft.com/office/powerpoint/2010/main" val="278671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4D96D946-2C88-48CC-9D8B-ADAF7E605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1D48812-EE8F-7542-8764-49F0B90B7A27}"/>
              </a:ext>
            </a:extLst>
          </p:cNvPr>
          <p:cNvSpPr txBox="1"/>
          <p:nvPr/>
        </p:nvSpPr>
        <p:spPr>
          <a:xfrm>
            <a:off x="1857375" y="1443841"/>
            <a:ext cx="58654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Acquire and read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Data clean and data organize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39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4D96D946-2C88-48CC-9D8B-ADAF7E605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107915-35B7-2B44-AC7E-01E85A8C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dirty="0"/>
              <a:t>Acquire and read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5620-FE1D-A840-B2EC-5C83C198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111187"/>
            <a:ext cx="11090274" cy="643253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ag_data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&lt;-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read.csv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("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berries.csv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")</a:t>
            </a:r>
          </a:p>
        </p:txBody>
      </p:sp>
      <p:pic>
        <p:nvPicPr>
          <p:cNvPr id="5" name="Picture 4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EBD72F-6146-3D4A-978E-D7A5488BB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5" r="22689" b="1"/>
          <a:stretch/>
        </p:blipFill>
        <p:spPr>
          <a:xfrm>
            <a:off x="550863" y="2133601"/>
            <a:ext cx="11090274" cy="41736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531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96D946-2C88-48CC-9D8B-ADAF7E605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E0C237-5859-E047-8452-2C7EF058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3600" dirty="0"/>
              <a:t>Choose Strawberries </a:t>
            </a:r>
            <a:br>
              <a:rPr lang="en-US" sz="3600" dirty="0"/>
            </a:br>
            <a:r>
              <a:rPr lang="en-US" sz="3600" dirty="0"/>
              <a:t>Data clean and Data organize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9FB77B7-3D6C-B14F-9FD2-65B27FF3E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2988"/>
          <a:stretch/>
        </p:blipFill>
        <p:spPr>
          <a:xfrm>
            <a:off x="550863" y="2133601"/>
            <a:ext cx="11090274" cy="41736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31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96D946-2C88-48CC-9D8B-ADAF7E605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3A289CA-EF2A-AE46-B8F5-8207111655D9}"/>
              </a:ext>
            </a:extLst>
          </p:cNvPr>
          <p:cNvSpPr txBox="1">
            <a:spLocks/>
          </p:cNvSpPr>
          <p:nvPr/>
        </p:nvSpPr>
        <p:spPr>
          <a:xfrm>
            <a:off x="651466" y="508913"/>
            <a:ext cx="10515600" cy="214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Exploratory data analysis - chemical and value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ggplot</a:t>
            </a:r>
            <a:r>
              <a:rPr lang="en-US" sz="2000" dirty="0"/>
              <a:t>(sberry1) +</a:t>
            </a:r>
            <a:br>
              <a:rPr lang="en-US" sz="2000" dirty="0"/>
            </a:br>
            <a:r>
              <a:rPr lang="en-US" sz="2000" dirty="0"/>
              <a:t>         </a:t>
            </a:r>
            <a:r>
              <a:rPr lang="en-US" sz="2000" dirty="0" err="1"/>
              <a:t>geom_boxplot</a:t>
            </a:r>
            <a:r>
              <a:rPr lang="en-US" sz="2000" dirty="0"/>
              <a:t>(mapping = </a:t>
            </a:r>
            <a:r>
              <a:rPr lang="en-US" sz="2000" dirty="0" err="1"/>
              <a:t>aes</a:t>
            </a:r>
            <a:r>
              <a:rPr lang="en-US" sz="2000" dirty="0"/>
              <a:t>(x = Chemical, y = Value)) +</a:t>
            </a:r>
            <a:br>
              <a:rPr lang="en-US" sz="2000" dirty="0"/>
            </a:br>
            <a:r>
              <a:rPr lang="en-US" sz="2000" dirty="0"/>
              <a:t>         theme(</a:t>
            </a:r>
            <a:r>
              <a:rPr lang="en-US" sz="2000" dirty="0" err="1"/>
              <a:t>axis.title</a:t>
            </a:r>
            <a:r>
              <a:rPr lang="en-US" sz="2000" dirty="0"/>
              <a:t> = </a:t>
            </a:r>
            <a:r>
              <a:rPr lang="en-US" sz="2000" dirty="0" err="1"/>
              <a:t>element_text</a:t>
            </a:r>
            <a:r>
              <a:rPr lang="en-US" sz="2000" dirty="0"/>
              <a:t>(size = 12, face = "bold")) +</a:t>
            </a:r>
            <a:br>
              <a:rPr lang="en-US" sz="2000" dirty="0"/>
            </a:br>
            <a:r>
              <a:rPr lang="en-US" sz="2000" dirty="0"/>
              <a:t>         labs(x = "Chemical Type")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2B1869D2-2F79-A941-8D89-AA989EA8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357438"/>
            <a:ext cx="99441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0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96D946-2C88-48CC-9D8B-ADAF7E605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C98067F-C03F-E24E-92D1-D53B89C93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091" y="1218406"/>
            <a:ext cx="5551485" cy="4421188"/>
          </a:xfrm>
          <a:prstGeom prst="rect">
            <a:avLst/>
          </a:prstGeom>
        </p:spPr>
      </p:pic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7AF86D2F-35DB-874A-BFFA-69081919C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24" y="1218406"/>
            <a:ext cx="5407026" cy="4421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1F8D9D-CDD2-5949-8C01-B5794CC49D5B}"/>
              </a:ext>
            </a:extLst>
          </p:cNvPr>
          <p:cNvSpPr txBox="1"/>
          <p:nvPr/>
        </p:nvSpPr>
        <p:spPr>
          <a:xfrm>
            <a:off x="6233091" y="493236"/>
            <a:ext cx="398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coord_cartesian</a:t>
            </a:r>
            <a:r>
              <a:rPr lang="en-US" sz="2400" dirty="0"/>
              <a:t>( </a:t>
            </a:r>
            <a:r>
              <a:rPr lang="en-US" sz="2400" dirty="0" err="1"/>
              <a:t>ylim</a:t>
            </a:r>
            <a:r>
              <a:rPr lang="en-US" sz="2400" dirty="0"/>
              <a:t>=c(0,15))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3A742-9DF3-654C-BD9D-F4C045624AB1}"/>
              </a:ext>
            </a:extLst>
          </p:cNvPr>
          <p:cNvSpPr txBox="1"/>
          <p:nvPr/>
        </p:nvSpPr>
        <p:spPr>
          <a:xfrm>
            <a:off x="407424" y="462002"/>
            <a:ext cx="398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coord_cartesian</a:t>
            </a:r>
            <a:r>
              <a:rPr lang="en-US" sz="2400" dirty="0"/>
              <a:t>( </a:t>
            </a:r>
            <a:r>
              <a:rPr lang="en-US" sz="2400" dirty="0" err="1"/>
              <a:t>ylim</a:t>
            </a:r>
            <a:r>
              <a:rPr lang="en-US" sz="2400" dirty="0"/>
              <a:t>=c(0,50))</a:t>
            </a:r>
          </a:p>
        </p:txBody>
      </p:sp>
    </p:spTree>
    <p:extLst>
      <p:ext uri="{BB962C8B-B14F-4D97-AF65-F5344CB8AC3E}">
        <p14:creationId xmlns:p14="http://schemas.microsoft.com/office/powerpoint/2010/main" val="203370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96D946-2C88-48CC-9D8B-ADAF7E605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06425AE-149E-5841-B3E7-3FC3D85DCC5E}"/>
              </a:ext>
            </a:extLst>
          </p:cNvPr>
          <p:cNvSpPr txBox="1">
            <a:spLocks/>
          </p:cNvSpPr>
          <p:nvPr/>
        </p:nvSpPr>
        <p:spPr>
          <a:xfrm>
            <a:off x="651466" y="482711"/>
            <a:ext cx="10515600" cy="214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Exploratory data analysis – State and value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ggplot</a:t>
            </a:r>
            <a:r>
              <a:rPr lang="en-US" sz="2000" dirty="0"/>
              <a:t>(sberry1)+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geom_boxplot</a:t>
            </a:r>
            <a:r>
              <a:rPr lang="en-US" sz="2000" dirty="0"/>
              <a:t>(</a:t>
            </a:r>
            <a:r>
              <a:rPr lang="en-US" sz="2000" dirty="0" err="1"/>
              <a:t>aes</a:t>
            </a:r>
            <a:r>
              <a:rPr lang="en-US" sz="2000" dirty="0"/>
              <a:t>(x=</a:t>
            </a:r>
            <a:r>
              <a:rPr lang="en-US" sz="2000" dirty="0" err="1"/>
              <a:t>State,y</a:t>
            </a:r>
            <a:r>
              <a:rPr lang="en-US" sz="2000" dirty="0"/>
              <a:t>=</a:t>
            </a:r>
            <a:r>
              <a:rPr lang="en-US" sz="2000" dirty="0" err="1"/>
              <a:t>Value,fill</a:t>
            </a:r>
            <a:r>
              <a:rPr lang="en-US" sz="2000" dirty="0"/>
              <a:t>=State))+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coord_cartesian</a:t>
            </a:r>
            <a:r>
              <a:rPr lang="en-US" sz="2000" dirty="0"/>
              <a:t>( </a:t>
            </a:r>
            <a:r>
              <a:rPr lang="en-US" sz="2000" dirty="0" err="1"/>
              <a:t>ylim</a:t>
            </a:r>
            <a:r>
              <a:rPr lang="en-US" sz="2000" dirty="0"/>
              <a:t>=c(0,30))+</a:t>
            </a:r>
          </a:p>
          <a:p>
            <a:r>
              <a:rPr lang="en-US" sz="2000" dirty="0"/>
              <a:t>  theme(</a:t>
            </a:r>
            <a:r>
              <a:rPr lang="en-US" sz="2000" dirty="0" err="1"/>
              <a:t>axis.text.x</a:t>
            </a:r>
            <a:r>
              <a:rPr lang="en-US" sz="2000" dirty="0"/>
              <a:t> = </a:t>
            </a:r>
            <a:r>
              <a:rPr lang="en-US" sz="2000" dirty="0" err="1"/>
              <a:t>element_text</a:t>
            </a:r>
            <a:r>
              <a:rPr lang="en-US" sz="2000" dirty="0"/>
              <a:t>(angle = 90, </a:t>
            </a:r>
            <a:r>
              <a:rPr lang="en-US" sz="2000" dirty="0" err="1"/>
              <a:t>hjust</a:t>
            </a:r>
            <a:r>
              <a:rPr lang="en-US" sz="2000" dirty="0"/>
              <a:t> = 1))+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facet_wrap</a:t>
            </a:r>
            <a:r>
              <a:rPr lang="en-US" sz="2000" dirty="0"/>
              <a:t>(.~</a:t>
            </a:r>
            <a:r>
              <a:rPr lang="en-US" sz="2000" dirty="0" err="1"/>
              <a:t>Year,scales</a:t>
            </a:r>
            <a:r>
              <a:rPr lang="en-US" sz="2000" dirty="0"/>
              <a:t> = "free")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C62BA018-3584-2E4B-BB90-2B915346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505869"/>
            <a:ext cx="8258175" cy="415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4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96D946-2C88-48CC-9D8B-ADAF7E605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06425AE-149E-5841-B3E7-3FC3D85DCC5E}"/>
              </a:ext>
            </a:extLst>
          </p:cNvPr>
          <p:cNvSpPr txBox="1">
            <a:spLocks/>
          </p:cNvSpPr>
          <p:nvPr/>
        </p:nvSpPr>
        <p:spPr>
          <a:xfrm>
            <a:off x="651466" y="482711"/>
            <a:ext cx="10515600" cy="2147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Exploratory data analysis – Year and value</a:t>
            </a:r>
          </a:p>
          <a:p>
            <a:br>
              <a:rPr lang="en-US" sz="2000" dirty="0"/>
            </a:br>
            <a:r>
              <a:rPr lang="en-US" sz="2000" dirty="0" err="1"/>
              <a:t>ggplot</a:t>
            </a:r>
            <a:r>
              <a:rPr lang="en-US" sz="2000" dirty="0"/>
              <a:t>(sberry1)+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geom_boxplot</a:t>
            </a:r>
            <a:r>
              <a:rPr lang="en-US" sz="2000" dirty="0"/>
              <a:t>(</a:t>
            </a:r>
            <a:r>
              <a:rPr lang="en-US" sz="2000" dirty="0" err="1"/>
              <a:t>aes</a:t>
            </a:r>
            <a:r>
              <a:rPr lang="en-US" sz="2000" dirty="0"/>
              <a:t>(x=</a:t>
            </a:r>
            <a:r>
              <a:rPr lang="en-US" sz="2000" dirty="0" err="1"/>
              <a:t>Year,y</a:t>
            </a:r>
            <a:r>
              <a:rPr lang="en-US" sz="2000" dirty="0"/>
              <a:t>=</a:t>
            </a:r>
            <a:r>
              <a:rPr lang="en-US" sz="2000" dirty="0" err="1"/>
              <a:t>Value,group</a:t>
            </a:r>
            <a:r>
              <a:rPr lang="en-US" sz="2000" dirty="0"/>
              <a:t>=</a:t>
            </a:r>
            <a:r>
              <a:rPr lang="en-US" sz="2000" dirty="0" err="1"/>
              <a:t>Year,fill</a:t>
            </a:r>
            <a:r>
              <a:rPr lang="en-US" sz="2000" dirty="0"/>
              <a:t>=Year))+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coord_cartesian</a:t>
            </a:r>
            <a:r>
              <a:rPr lang="en-US" sz="2000" dirty="0"/>
              <a:t>( </a:t>
            </a:r>
            <a:r>
              <a:rPr lang="en-US" sz="2000" dirty="0" err="1"/>
              <a:t>ylim</a:t>
            </a:r>
            <a:r>
              <a:rPr lang="en-US" sz="2000" dirty="0"/>
              <a:t>=c(0,10))</a:t>
            </a:r>
          </a:p>
          <a:p>
            <a:r>
              <a:rPr lang="en-US" sz="2000" dirty="0"/>
              <a:t>  theme(</a:t>
            </a:r>
            <a:r>
              <a:rPr lang="en-US" sz="2000" dirty="0" err="1"/>
              <a:t>axis.text.x</a:t>
            </a:r>
            <a:r>
              <a:rPr lang="en-US" sz="2000" dirty="0"/>
              <a:t> = </a:t>
            </a:r>
            <a:r>
              <a:rPr lang="en-US" sz="2000" dirty="0" err="1"/>
              <a:t>element_text</a:t>
            </a:r>
            <a:r>
              <a:rPr lang="en-US" sz="2000" dirty="0"/>
              <a:t>(angle = 90, </a:t>
            </a:r>
            <a:r>
              <a:rPr lang="en-US" sz="2000" dirty="0" err="1"/>
              <a:t>hjust</a:t>
            </a:r>
            <a:r>
              <a:rPr lang="en-US" sz="2000" dirty="0"/>
              <a:t> = 1))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96149B-12D5-BD4A-BDC9-3F200238F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5" y="2374218"/>
            <a:ext cx="7651750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3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277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Berry Project</vt:lpstr>
      <vt:lpstr>PowerPoint Presentation</vt:lpstr>
      <vt:lpstr>Acquire and read the data</vt:lpstr>
      <vt:lpstr>Choose Strawberries  Data clean and Data organize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Berry Project</dc:title>
  <dc:creator>Wang, Haoqi</dc:creator>
  <cp:lastModifiedBy>Wang, Haoqi</cp:lastModifiedBy>
  <cp:revision>3</cp:revision>
  <dcterms:created xsi:type="dcterms:W3CDTF">2020-10-20T12:05:06Z</dcterms:created>
  <dcterms:modified xsi:type="dcterms:W3CDTF">2020-10-20T12:32:38Z</dcterms:modified>
</cp:coreProperties>
</file>