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116" d="100"/>
          <a:sy n="116" d="100"/>
        </p:scale>
        <p:origin x="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4851-02AF-AB46-9D73-2BECA6ED8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AB294-3400-914D-A961-E36B403C8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9618-9A8B-9A4E-B364-182EE330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C4F7-CCC2-7B44-A521-786677BC4B9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4B04-0DB6-2C43-AC39-3A956261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42F7-86F5-3045-8024-7A4E2BA0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9A2F-D902-D54B-946B-7865AE16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3A26-7B0F-184F-BA42-C58080E7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95B76-2FDA-1045-A4C9-70214AD9A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D9559-B779-2A44-9A9A-782E2439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C4F7-CCC2-7B44-A521-786677BC4B9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A3381-4697-274D-8DD1-E98EE378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B846-6599-144F-A5D6-E9680A61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9A2F-D902-D54B-946B-7865AE16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C753C-43CA-9C42-A3F3-F63521C22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FA2F-EE46-5349-96E4-C3C14E03F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3A1F-DEB7-1949-84D7-4E429D93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C4F7-CCC2-7B44-A521-786677BC4B9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4946-FB23-7649-9D8B-13EB7AC6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B3FD-3A2E-5A46-B61F-DC872D77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9A2F-D902-D54B-946B-7865AE16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FCE6-DF38-3142-BAF6-48D1524D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8227-092A-644C-956F-E9F69BF6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3EF0-094A-2843-9989-E90D1620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C4F7-CCC2-7B44-A521-786677BC4B9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731C-6BE7-CC47-828A-C4F3E00E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BE3C8-79DC-0643-ADFA-A1E378F2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9A2F-D902-D54B-946B-7865AE16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0B86-1DF0-1743-B79F-B75EC0FC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B1F13-F92D-B943-B08F-9BBFD877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BE91-A5EC-0043-9753-B2F310FE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C4F7-CCC2-7B44-A521-786677BC4B9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510E-77CE-5349-9A52-4BB4C4F4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8CCEF-A210-BB45-AFE4-AA3A1E27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9A2F-D902-D54B-946B-7865AE16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FFE6-BD74-3B4A-A478-41890282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F5E7-F201-8C40-9C1E-FB0DCA65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EA977-9B16-3C48-8038-67ACBA6AB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BCBC3-7D68-8F41-90C6-F3F83A36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C4F7-CCC2-7B44-A521-786677BC4B9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BE8B-BB80-874D-B1DB-705A7C4D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9E25B-4724-3544-96DE-822A0EC8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9A2F-D902-D54B-946B-7865AE16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0E06-3BFA-ED4A-8F74-73D89022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6B959-1674-E645-8CAE-045A20F6A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4A2C6-FD72-5F4E-8130-9BCC1F2C3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6AC08-DD18-2147-A6E1-377831E7A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AB23E-A25E-AF43-BFB9-BAC284E61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72F40-4552-C840-B44D-A355693E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C4F7-CCC2-7B44-A521-786677BC4B9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B36E8-A318-E346-86BD-A1297B5B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2B27E-1E39-044D-86CB-D3C6365B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9A2F-D902-D54B-946B-7865AE16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FB27-1DC9-454F-9BA8-8A01E0A4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BAAB-D552-BF42-AD85-6E8740E1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C4F7-CCC2-7B44-A521-786677BC4B9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EE159-AF2C-0949-A526-6E715602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B8537-1C17-0540-884C-01BA775D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9A2F-D902-D54B-946B-7865AE16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8ADD0-97DB-DA41-AB19-133C0A35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C4F7-CCC2-7B44-A521-786677BC4B9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F8E1A-C1A7-4D45-98D2-3011F302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82063-F2DA-0C47-8187-CC762CBA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9A2F-D902-D54B-946B-7865AE16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57E7-E72E-944A-B425-CCB7BAE4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3F90-98A9-5148-BF04-248FA97F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1BBE-F06C-FF4E-98A6-93A4075D6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5171A-5308-4349-A10D-0D68D33B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C4F7-CCC2-7B44-A521-786677BC4B9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182A4-0B6F-5A4E-BD67-9AD1EA0B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D0ABE-2145-454F-A107-4CE80817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9A2F-D902-D54B-946B-7865AE16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BD4F-DE22-6542-8BED-B422597F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5FB75-9A3E-7F4F-8C48-0A14ABDA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5DD4D-DC30-5F40-9071-75E49583B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8EB46-EA65-1442-96BD-EE2FCBD1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C4F7-CCC2-7B44-A521-786677BC4B9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06EB1-CE2E-6E42-9C66-A15D1B6B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BA52D-1D6D-6144-9A8F-A3933B37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9A2F-D902-D54B-946B-7865AE16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9AC54-6C50-F84B-984B-A7B3E4C3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DB340-345F-3649-9549-30323150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FC6F-8E5C-A44C-A28E-65C7B23C9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C4F7-CCC2-7B44-A521-786677BC4B9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D30F-F6F9-FA49-9346-670B11C01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DF2-B264-2149-A3D2-DA05F11F1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9A2F-D902-D54B-946B-7865AE16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lorful squares with numbers and a number of pairs&#10;&#10;Description automatically generated with medium confidence">
            <a:extLst>
              <a:ext uri="{FF2B5EF4-FFF2-40B4-BE49-F238E27FC236}">
                <a16:creationId xmlns:a16="http://schemas.microsoft.com/office/drawing/2014/main" id="{C6BAC6C6-71B6-2844-BC7D-BAD8508F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1" y="0"/>
            <a:ext cx="5316198" cy="3655884"/>
          </a:xfrm>
          <a:prstGeom prst="rect">
            <a:avLst/>
          </a:prstGeom>
        </p:spPr>
      </p:pic>
      <p:pic>
        <p:nvPicPr>
          <p:cNvPr id="13" name="Picture 12" descr="A colorful squares with numbers and a number of pairs&#10;&#10;Description automatically generated with medium confidence">
            <a:extLst>
              <a:ext uri="{FF2B5EF4-FFF2-40B4-BE49-F238E27FC236}">
                <a16:creationId xmlns:a16="http://schemas.microsoft.com/office/drawing/2014/main" id="{6FD51DD8-2DE5-C94C-9E3F-4DD3E144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49" y="2848233"/>
            <a:ext cx="5073620" cy="3489066"/>
          </a:xfrm>
          <a:prstGeom prst="rect">
            <a:avLst/>
          </a:prstGeom>
        </p:spPr>
      </p:pic>
      <p:pic>
        <p:nvPicPr>
          <p:cNvPr id="15" name="Picture 14" descr="A colorful squares with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FFE84DA8-B364-7B40-8206-49911506E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544" y="2764824"/>
            <a:ext cx="5316198" cy="36558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998EC9-8D1D-D34A-9BFF-A828632C750B}"/>
              </a:ext>
            </a:extLst>
          </p:cNvPr>
          <p:cNvSpPr txBox="1"/>
          <p:nvPr/>
        </p:nvSpPr>
        <p:spPr>
          <a:xfrm>
            <a:off x="5055650" y="520701"/>
            <a:ext cx="123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|S11</a:t>
            </a:r>
            <a:r>
              <a:rPr lang="zh-CN" altLang="en-US" dirty="0"/>
              <a:t> </a:t>
            </a:r>
            <a:r>
              <a:rPr lang="en-US" altLang="zh-CN" dirty="0"/>
              <a:t>(dB)|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122070-2F29-8C48-A5EF-99FCF5534D1F}"/>
              </a:ext>
            </a:extLst>
          </p:cNvPr>
          <p:cNvSpPr txBox="1"/>
          <p:nvPr/>
        </p:nvSpPr>
        <p:spPr>
          <a:xfrm>
            <a:off x="5092542" y="3121577"/>
            <a:ext cx="123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|S11</a:t>
            </a:r>
            <a:r>
              <a:rPr lang="zh-CN" altLang="en-US" dirty="0"/>
              <a:t> </a:t>
            </a:r>
            <a:r>
              <a:rPr lang="en-US" altLang="zh-CN" dirty="0"/>
              <a:t>(dB)|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0EC1F-EC67-9B4D-90BB-A3DDD1AD7F4D}"/>
              </a:ext>
            </a:extLst>
          </p:cNvPr>
          <p:cNvSpPr txBox="1"/>
          <p:nvPr/>
        </p:nvSpPr>
        <p:spPr>
          <a:xfrm>
            <a:off x="10193056" y="2936911"/>
            <a:ext cx="123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|S11</a:t>
            </a:r>
            <a:r>
              <a:rPr lang="zh-CN" altLang="en-US" dirty="0"/>
              <a:t> </a:t>
            </a:r>
            <a:r>
              <a:rPr lang="en-US" altLang="zh-CN" dirty="0"/>
              <a:t>(dB)|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1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85CF85A2-70E5-4F4E-90C2-8CD48A00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520700"/>
            <a:ext cx="84582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Deng Haoqin</dc:creator>
  <cp:lastModifiedBy>Deng Haoqin</cp:lastModifiedBy>
  <cp:revision>1</cp:revision>
  <dcterms:created xsi:type="dcterms:W3CDTF">2024-03-18T19:58:20Z</dcterms:created>
  <dcterms:modified xsi:type="dcterms:W3CDTF">2024-03-18T20:41:27Z</dcterms:modified>
</cp:coreProperties>
</file>