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52"/>
  </p:notesMasterIdLst>
  <p:sldIdLst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86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5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243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11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43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43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0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1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099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43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711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1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44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37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821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92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01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5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22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560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36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20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56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97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621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151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39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8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24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09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45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0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28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68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636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78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39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23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22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5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2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8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0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82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28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dirty="0" smtClean="0"/>
              <a:t>Data </a:t>
            </a:r>
            <a:r>
              <a:rPr lang="en-US" altLang="zh-TW" sz="3200" dirty="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32" y="1150191"/>
            <a:ext cx="8608073" cy="484498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42678" y="179750"/>
            <a:ext cx="10409242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Shared Memory Multiprocessor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134807"/>
            <a:ext cx="9464039" cy="497923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4704" y="187792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Multiprocessor Systems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78" y="1204248"/>
            <a:ext cx="9989870" cy="485808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66478" y="179750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3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110074"/>
            <a:ext cx="9585960" cy="500278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69272" y="192352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Shared Memory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4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094118"/>
            <a:ext cx="9784080" cy="502597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65541" y="203020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MIMD and SIMD Classifications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0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6" y="1482232"/>
            <a:ext cx="10532800" cy="3501248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66477" y="180817"/>
            <a:ext cx="10775003" cy="597391"/>
          </a:xfrm>
        </p:spPr>
        <p:txBody>
          <a:bodyPr/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Streaming-Multiple Data Streaming (SIMD) Computers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144136"/>
            <a:ext cx="9707881" cy="495186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1134" y="194314"/>
            <a:ext cx="10775003" cy="597391"/>
          </a:xfrm>
        </p:spPr>
        <p:txBody>
          <a:bodyPr/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 Multiple Data Streaming (MPMD) Structure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0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80" y="1350802"/>
            <a:ext cx="11084111" cy="2611598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77814" y="185278"/>
            <a:ext cx="10775003" cy="59739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Multiple Data (SPMD) Structure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6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436" t="4012" b="7985"/>
          <a:stretch/>
        </p:blipFill>
        <p:spPr>
          <a:xfrm>
            <a:off x="3108960" y="1691640"/>
            <a:ext cx="5792636" cy="437388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9558"/>
            <a:ext cx="944369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134796" y="1095985"/>
            <a:ext cx="9471821" cy="42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4571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1371531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00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pPr marL="342900" indent="-342900">
              <a:buClr>
                <a:srgbClr val="00206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Static network message-passing </a:t>
            </a:r>
            <a:r>
              <a:rPr lang="en-US" altLang="zh-TW" sz="2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multicomputers</a:t>
            </a:r>
            <a:endParaRPr lang="zh-TW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0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7" y="1131377"/>
            <a:ext cx="7968412" cy="49995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2520" y="139558"/>
            <a:ext cx="9389770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835150"/>
            <a:ext cx="8343900" cy="3187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240" y="139558"/>
            <a:ext cx="9344050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7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141427"/>
            <a:ext cx="9646920" cy="493833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54798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Criteria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69" y="1110531"/>
            <a:ext cx="6156864" cy="14286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157" y="2950455"/>
            <a:ext cx="2994625" cy="3095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34" y="2980032"/>
            <a:ext cx="3205031" cy="303592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79490" y="142312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Networks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30" y="2289024"/>
            <a:ext cx="2821676" cy="24531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59" y="2120972"/>
            <a:ext cx="5683387" cy="278920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79490" y="142312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Networks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2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14486"/>
            <a:ext cx="9631680" cy="7023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555" y="2135166"/>
            <a:ext cx="3451645" cy="37669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163" y="1980943"/>
            <a:ext cx="3677701" cy="3921203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55289" y="150323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3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37543"/>
            <a:ext cx="9875520" cy="4923948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55289" y="150323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8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75" y="1115684"/>
            <a:ext cx="4602491" cy="499830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5289" y="150323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8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4075"/>
          <a:stretch/>
        </p:blipFill>
        <p:spPr>
          <a:xfrm>
            <a:off x="1173479" y="1173480"/>
            <a:ext cx="9808839" cy="48768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Circuit Switching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6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9894"/>
          <a:stretch/>
        </p:blipFill>
        <p:spPr>
          <a:xfrm>
            <a:off x="1219200" y="1143000"/>
            <a:ext cx="9799320" cy="48768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9471821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Packing Switching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4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28835"/>
          <a:stretch/>
        </p:blipFill>
        <p:spPr>
          <a:xfrm>
            <a:off x="1269505" y="1417320"/>
            <a:ext cx="9908691" cy="294132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10330510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Virtual Cut-Through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5" y="1103699"/>
            <a:ext cx="9707671" cy="497860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Computers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0786"/>
          <a:stretch/>
        </p:blipFill>
        <p:spPr>
          <a:xfrm>
            <a:off x="1514901" y="1082040"/>
            <a:ext cx="8985459" cy="504444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ormhole Routing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6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46" y="1086011"/>
            <a:ext cx="6681068" cy="5024528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ormhole Routing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6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90" y="1155552"/>
            <a:ext cx="6657524" cy="488293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96" y="134821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–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ormhole Routing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42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104181"/>
            <a:ext cx="9570720" cy="503782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7783" y="156053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30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112975"/>
            <a:ext cx="9189720" cy="499452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9732" y="149607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Channel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33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109331"/>
            <a:ext cx="11147773" cy="484950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34796" y="158940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Computers as a Multicomputer Platform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48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120780"/>
            <a:ext cx="9570720" cy="500972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1438" y="134695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 Structures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4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090448"/>
            <a:ext cx="9784080" cy="503753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4821" y="162797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Communication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6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96" y="1248023"/>
            <a:ext cx="9920123" cy="450795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98397" y="137668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Connectivity Networks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81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134292"/>
            <a:ext cx="10814905" cy="497100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Speedup Factor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86" y="1152637"/>
            <a:ext cx="9419572" cy="4922192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6" y="1359496"/>
            <a:ext cx="10866522" cy="412690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Super-linear Speedup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6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73" y="1265208"/>
            <a:ext cx="8284399" cy="443601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Space-Time Diagram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2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8" y="1092679"/>
            <a:ext cx="7637249" cy="502743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Amdahl’s Law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7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29" y="1445260"/>
            <a:ext cx="9372303" cy="37211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2040" y="161028"/>
            <a:ext cx="7676647" cy="598097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Amdahl’s Law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4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114002"/>
            <a:ext cx="9845040" cy="4999129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161028"/>
            <a:ext cx="7661407" cy="598097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Amdahl’s Law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95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6" y="1118607"/>
            <a:ext cx="9898964" cy="50038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8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7" y="1169125"/>
            <a:ext cx="10020884" cy="490387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6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9" y="1341120"/>
            <a:ext cx="11171412" cy="376428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32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0228"/>
            <a:ext cx="10302239" cy="494599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Size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6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097838"/>
            <a:ext cx="9753600" cy="502416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43356" y="140344"/>
            <a:ext cx="10142804" cy="652922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Gustafson’s Law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" y="1129433"/>
            <a:ext cx="9570720" cy="4968576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9764" y="205998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Motion of Astronomical Bodies (1)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69" y="1173193"/>
            <a:ext cx="6212012" cy="494388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089764" y="205998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Motion of Astronomical Bodies (2)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4230"/>
            <a:ext cx="9784079" cy="4929703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9764" y="205998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Computers and Programming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1123322"/>
            <a:ext cx="9357360" cy="4985863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89764" y="205998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Parallel Computers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104182"/>
            <a:ext cx="9395034" cy="5010204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66478" y="179750"/>
            <a:ext cx="9684916" cy="597391"/>
          </a:xfrm>
        </p:spPr>
        <p:txBody>
          <a:bodyPr/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Multiprocessor Systems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352</Words>
  <Application>Microsoft Office PowerPoint</Application>
  <PresentationFormat>Widescreen</PresentationFormat>
  <Paragraphs>162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Parallel Computers</vt:lpstr>
      <vt:lpstr>Weather Forecast</vt:lpstr>
      <vt:lpstr>Modeling Motion of Astronomical Bodies (1)</vt:lpstr>
      <vt:lpstr>Modeling Motion of Astronomical Bodies (2)</vt:lpstr>
      <vt:lpstr>Parallel Computers and Programming</vt:lpstr>
      <vt:lpstr>Types of Parallel Computers</vt:lpstr>
      <vt:lpstr>Shared Memory Multiprocessor Systems</vt:lpstr>
      <vt:lpstr>Programming Shared Memory Multiprocessor</vt:lpstr>
      <vt:lpstr>Message Passing Multiprocessor Systems</vt:lpstr>
      <vt:lpstr>Programming</vt:lpstr>
      <vt:lpstr>Distributed Shared Memory</vt:lpstr>
      <vt:lpstr>MIMD and SIMD Classifications</vt:lpstr>
      <vt:lpstr>Single Instruction Streaming-Multiple Data Streaming (SIMD) Computers</vt:lpstr>
      <vt:lpstr>Multiple Program Multiple Data Streaming (MPMD) Structure</vt:lpstr>
      <vt:lpstr>Single Program Multiple Data (SPMD) Structure</vt:lpstr>
      <vt:lpstr>Message-Passing Multicomputers (1)</vt:lpstr>
      <vt:lpstr>Message-Passing Multicomputers (2)</vt:lpstr>
      <vt:lpstr>Message-Passing Multicomputers (3)</vt:lpstr>
      <vt:lpstr>Network Criteria</vt:lpstr>
      <vt:lpstr>Interconnection Networks (1)</vt:lpstr>
      <vt:lpstr>Interconnection Networks (2)</vt:lpstr>
      <vt:lpstr>Embedding (1)</vt:lpstr>
      <vt:lpstr>Embedding (2)</vt:lpstr>
      <vt:lpstr>Embedding (3)</vt:lpstr>
      <vt:lpstr>Communication Methods – Circuit Switching</vt:lpstr>
      <vt:lpstr>Communication Methods – Packing Switching</vt:lpstr>
      <vt:lpstr>Communication Methods – Virtual Cut-Through</vt:lpstr>
      <vt:lpstr>Communication Methods – Wormhole Routing (1)</vt:lpstr>
      <vt:lpstr>Communication Methods – Wormhole Routing (2)</vt:lpstr>
      <vt:lpstr>Communication Methods – Wormhole Routing (3)</vt:lpstr>
      <vt:lpstr>Deadlock</vt:lpstr>
      <vt:lpstr>Virtual Channel</vt:lpstr>
      <vt:lpstr>Network Computers as a Multicomputer Platform</vt:lpstr>
      <vt:lpstr>Ring Structures</vt:lpstr>
      <vt:lpstr>Point-to-Point Communication</vt:lpstr>
      <vt:lpstr>Overlapping Connectivity Networks</vt:lpstr>
      <vt:lpstr>Speedup Factor</vt:lpstr>
      <vt:lpstr>Super-linear Speedup</vt:lpstr>
      <vt:lpstr>Space-Time Diagram</vt:lpstr>
      <vt:lpstr>Amdahl’s Law (1)</vt:lpstr>
      <vt:lpstr>Amdahl’s Law (2)</vt:lpstr>
      <vt:lpstr>Amdahl’s Law (3)</vt:lpstr>
      <vt:lpstr>Efficiency</vt:lpstr>
      <vt:lpstr>Cost</vt:lpstr>
      <vt:lpstr>Scalability</vt:lpstr>
      <vt:lpstr>Problem Size</vt:lpstr>
      <vt:lpstr>Gustafson’s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23</cp:revision>
  <dcterms:created xsi:type="dcterms:W3CDTF">2020-07-15T11:13:39Z</dcterms:created>
  <dcterms:modified xsi:type="dcterms:W3CDTF">2021-09-16T06:32:22Z</dcterms:modified>
</cp:coreProperties>
</file>