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34"/>
  </p:notesMasterIdLst>
  <p:sldIdLst>
    <p:sldId id="258" r:id="rId3"/>
    <p:sldId id="28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24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9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9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49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2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2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20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77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85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1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91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32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047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64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2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271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3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95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8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34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4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2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5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TW" sz="3200" smtClean="0"/>
              <a:t>Data 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" y="1129247"/>
            <a:ext cx="8138160" cy="494877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50637"/>
            <a:ext cx="922643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Examples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6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1076960" y="144465"/>
            <a:ext cx="9122729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 Computation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0" y="1167304"/>
            <a:ext cx="9143999" cy="488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75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985521" y="144465"/>
            <a:ext cx="921417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 Computation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66" y="1351280"/>
            <a:ext cx="10021430" cy="434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0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1005841" y="144465"/>
            <a:ext cx="919385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 Computation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131252"/>
            <a:ext cx="9042400" cy="49663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4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1016001" y="144465"/>
            <a:ext cx="918369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 Computation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4" y="1104183"/>
            <a:ext cx="8208572" cy="500332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0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1036321" y="144465"/>
            <a:ext cx="916337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Mandelbrot Set Computation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68" y="1117347"/>
            <a:ext cx="6084499" cy="49967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9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26" y="1084357"/>
            <a:ext cx="7694764" cy="5009343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005841" y="144465"/>
            <a:ext cx="948277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1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90" y="1116252"/>
            <a:ext cx="7020345" cy="4989177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05841" y="144465"/>
            <a:ext cx="948277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1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44" y="1081688"/>
            <a:ext cx="6487033" cy="504648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26161" y="144465"/>
            <a:ext cx="946245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1" y="1351280"/>
            <a:ext cx="9825067" cy="37490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05841" y="144465"/>
            <a:ext cx="948277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64" y="1466849"/>
            <a:ext cx="8573549" cy="4266065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26161" y="144465"/>
            <a:ext cx="946245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3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1081706"/>
            <a:ext cx="8849360" cy="5037297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05841" y="144465"/>
            <a:ext cx="948277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of Mandelbrot Computation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2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95681" y="144465"/>
            <a:ext cx="949293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55" y="1105511"/>
            <a:ext cx="7223080" cy="5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16001" y="144465"/>
            <a:ext cx="947261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" y="1215749"/>
            <a:ext cx="9938544" cy="44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5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16001" y="144465"/>
            <a:ext cx="947261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80" y="1092861"/>
            <a:ext cx="6814521" cy="50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8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16001" y="144465"/>
            <a:ext cx="947261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71" y="1456067"/>
            <a:ext cx="4914900" cy="495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55" y="2235559"/>
            <a:ext cx="7683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6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5521" y="144465"/>
            <a:ext cx="950309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13" y="1092682"/>
            <a:ext cx="7738039" cy="50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16001" y="144465"/>
            <a:ext cx="947261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42" y="1093249"/>
            <a:ext cx="4609373" cy="49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36321" y="144465"/>
            <a:ext cx="945229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66" y="1206076"/>
            <a:ext cx="9255094" cy="48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36321" y="144465"/>
            <a:ext cx="945229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60" y="1137920"/>
            <a:ext cx="7890634" cy="48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30941" y="150637"/>
            <a:ext cx="9211489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Computations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46" y="1252171"/>
            <a:ext cx="8606645" cy="47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3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85520" y="144465"/>
            <a:ext cx="9503095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89" y="1293670"/>
            <a:ext cx="10000204" cy="3595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flipH="1">
                <a:off x="1111169" y="5116156"/>
                <a:ext cx="8727312" cy="83099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A good generator is with </a:t>
                </a:r>
                <a:r>
                  <a:rPr lang="en-US" sz="2400" i="1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= 16807,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標楷體" pitchFamily="65" charset="-120"/>
                        <a:cs typeface="Calibri" pitchFamily="34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標楷體" pitchFamily="65" charset="-120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 – 1, and </a:t>
                </a:r>
                <a:r>
                  <a:rPr lang="en-US" sz="2400" i="1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 = 0.</a:t>
                </a:r>
              </a:p>
              <a:p>
                <a:pPr marL="800100" lvl="1" indent="-342900">
                  <a:buFont typeface="Symbol" panose="05050102010706020507" pitchFamily="18" charset="2"/>
                  <a:buChar char="-"/>
                </a:pPr>
                <a:r>
                  <a:rPr lang="en-US" sz="24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This generator creates a repeating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標楷體" pitchFamily="65" charset="-120"/>
                            <a:cs typeface="Calibri" pitchFamily="34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 – </a:t>
                </a:r>
                <a:r>
                  <a:rPr lang="en-US" sz="2000" dirty="0" smtClean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>2 different numbers</a:t>
                </a:r>
                <a:endParaRPr lang="en-US" sz="2000" dirty="0">
                  <a:latin typeface="Times New Roman" panose="02020603050405020304" pitchFamily="18" charset="0"/>
                  <a:ea typeface="標楷體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1169" y="5116156"/>
                <a:ext cx="8727312" cy="830997"/>
              </a:xfrm>
              <a:prstGeom prst="rect">
                <a:avLst/>
              </a:prstGeom>
              <a:blipFill>
                <a:blip r:embed="rId4"/>
                <a:stretch>
                  <a:fillRect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4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75361" y="144465"/>
            <a:ext cx="9513254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Random Number Generation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12" y="1288210"/>
            <a:ext cx="7816120" cy="47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69" y="1259402"/>
            <a:ext cx="8278963" cy="4786997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30941" y="150637"/>
            <a:ext cx="9211489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Computations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1" y="1083128"/>
            <a:ext cx="7288123" cy="5030275"/>
          </a:xfrm>
          <a:prstGeom prst="rect">
            <a:avLst/>
          </a:prstGeom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13012" y="150637"/>
            <a:ext cx="9229418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Examples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101294"/>
            <a:ext cx="6843624" cy="504478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04047" y="150637"/>
            <a:ext cx="9238383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Examples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16000" y="150637"/>
            <a:ext cx="922643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Examples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28" y="1126625"/>
            <a:ext cx="7631104" cy="49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91" y="1147156"/>
            <a:ext cx="8965156" cy="48878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6000" y="150637"/>
            <a:ext cx="9226430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to Perform Image Shift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5" y="1592202"/>
            <a:ext cx="10306326" cy="3203318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16000" y="150637"/>
            <a:ext cx="9226430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Examples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83643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301</Words>
  <Application>Microsoft Office PowerPoint</Application>
  <PresentationFormat>Widescreen</PresentationFormat>
  <Paragraphs>104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Embarrassingly Parallel Computations (1)</vt:lpstr>
      <vt:lpstr>Embarrassingly Parallel Computations (2)</vt:lpstr>
      <vt:lpstr>Embarrassingly Parallel Examples (1)</vt:lpstr>
      <vt:lpstr>Embarrassingly Parallel Examples (2)</vt:lpstr>
      <vt:lpstr>Embarrassingly Parallel Examples (3)</vt:lpstr>
      <vt:lpstr>Pseudocode to Perform Image Shift (1)</vt:lpstr>
      <vt:lpstr>Embarrassingly Parallel Examples (2)</vt:lpstr>
      <vt:lpstr>Embarrassingly Parallel Examples (3)</vt:lpstr>
      <vt:lpstr>Mandelbrot Set Computation (1)</vt:lpstr>
      <vt:lpstr>Mandelbrot Set Computation (2)</vt:lpstr>
      <vt:lpstr>Mandelbrot Set Computation (3)</vt:lpstr>
      <vt:lpstr>Mandelbrot Set Computation (4)</vt:lpstr>
      <vt:lpstr>Mandelbrot Set Computation (5)</vt:lpstr>
      <vt:lpstr>Parallelization of Mandelbrot Computation (1)</vt:lpstr>
      <vt:lpstr>Parallelization of Mandelbrot Computation (2)</vt:lpstr>
      <vt:lpstr>Parallelization of Mandelbrot Computation (3)</vt:lpstr>
      <vt:lpstr>Parallelization of Mandelbrot Computation (4)</vt:lpstr>
      <vt:lpstr>Parallelization of Mandelbrot Computation (5)</vt:lpstr>
      <vt:lpstr>Parallelization of Mandelbrot Computation (6)</vt:lpstr>
      <vt:lpstr>Monte Carlo Methods (1)</vt:lpstr>
      <vt:lpstr>Monte Carlo Methods (2)</vt:lpstr>
      <vt:lpstr>Monte Carlo Methods (3)</vt:lpstr>
      <vt:lpstr>Monte Carlo Methods (4)</vt:lpstr>
      <vt:lpstr>Monte Carlo Methods (5)</vt:lpstr>
      <vt:lpstr>Monte Carlo Methods (6)</vt:lpstr>
      <vt:lpstr>Monte Carlo Methods (7)</vt:lpstr>
      <vt:lpstr>Monte Carlo Methods (8)</vt:lpstr>
      <vt:lpstr>Random Number Generation</vt:lpstr>
      <vt:lpstr>Parallel Random Number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17</cp:revision>
  <dcterms:created xsi:type="dcterms:W3CDTF">2020-07-15T11:13:39Z</dcterms:created>
  <dcterms:modified xsi:type="dcterms:W3CDTF">2021-10-29T00:52:01Z</dcterms:modified>
</cp:coreProperties>
</file>