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7"/>
  </p:notesMasterIdLst>
  <p:sldIdLst>
    <p:sldId id="258" r:id="rId3"/>
    <p:sldId id="31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76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58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0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0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24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03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2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727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99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98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4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38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22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17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920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72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51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70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44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3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57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16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52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08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776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47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67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86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79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7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62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67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8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959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765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126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116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63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7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6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704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05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168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508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8208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17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9254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0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66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5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6.png"/><Relationship Id="rId4" Type="http://schemas.microsoft.com/office/2007/relationships/hdphoto" Target="../media/hdphoto3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52" y="1124018"/>
            <a:ext cx="7431536" cy="4978013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05840" y="187890"/>
            <a:ext cx="11064240" cy="597391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89" y="1246836"/>
            <a:ext cx="9653695" cy="4249724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05840" y="187890"/>
            <a:ext cx="11064240" cy="597391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Barrier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99" y="1115684"/>
            <a:ext cx="7542277" cy="498713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05840" y="187890"/>
            <a:ext cx="1106424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Detached Threads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36" y="1109376"/>
            <a:ext cx="7545237" cy="50130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Execution Order (1)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4" y="1534344"/>
            <a:ext cx="10618637" cy="260077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Execution Order (2)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14" y="1104911"/>
            <a:ext cx="7890295" cy="4992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Compiler/Processor Optimizations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24" y="1136548"/>
            <a:ext cx="7809781" cy="4941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Thread-Safe Routines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22" y="1093552"/>
            <a:ext cx="8675817" cy="25945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20" y="3850639"/>
            <a:ext cx="2629438" cy="2281423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Shared Data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95" y="1131101"/>
            <a:ext cx="7936304" cy="4968256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00" y="1324393"/>
            <a:ext cx="9199400" cy="446145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1" y="1426235"/>
            <a:ext cx="8663673" cy="3071123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 Lock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03" y="1120961"/>
            <a:ext cx="7855792" cy="49707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 Lock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58" y="1097302"/>
            <a:ext cx="8267460" cy="50372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Lock Routines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9" y="1111694"/>
            <a:ext cx="7167353" cy="498430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Lock Routines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56" y="1169739"/>
            <a:ext cx="9274523" cy="480760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75" y="1088019"/>
            <a:ext cx="8212347" cy="500025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90" y="1227803"/>
            <a:ext cx="8118415" cy="155529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Lock Checking Routine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39" y="1104181"/>
            <a:ext cx="7362420" cy="5003681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61" y="1127097"/>
            <a:ext cx="8596552" cy="4893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of Critical Sections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63" y="1195072"/>
            <a:ext cx="8286391" cy="28104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Semaphore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76" y="1065319"/>
            <a:ext cx="7573336" cy="2189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27" y="3439065"/>
            <a:ext cx="5303328" cy="2614316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05840" y="187890"/>
            <a:ext cx="9309353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Shared Memory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61" y="1127183"/>
            <a:ext cx="7886595" cy="4970647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Semaphore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3" y="1098608"/>
            <a:ext cx="7775992" cy="498977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4" y="1200187"/>
            <a:ext cx="8312151" cy="3173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62" y="1107729"/>
            <a:ext cx="8536477" cy="4999772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 Operations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55" y="1104602"/>
            <a:ext cx="8551469" cy="50029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 Operations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92" y="1129370"/>
            <a:ext cx="7858027" cy="4955129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Variable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80" y="1109149"/>
            <a:ext cx="5577336" cy="49643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for Parallelism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02" y="1140019"/>
            <a:ext cx="6878129" cy="493391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for Parallelism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66" y="1119101"/>
            <a:ext cx="8427700" cy="4976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Analysis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97" y="1113523"/>
            <a:ext cx="7944689" cy="49897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Berstein’s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15" y="1138793"/>
            <a:ext cx="7328986" cy="47817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05840" y="187890"/>
            <a:ext cx="9309353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Alternatives for Programming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15" y="1127185"/>
            <a:ext cx="7847580" cy="4963064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59" y="1162802"/>
            <a:ext cx="8471019" cy="43329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Data in System with Caches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87" y="1136144"/>
            <a:ext cx="2263836" cy="40202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77" y="1101640"/>
            <a:ext cx="3646099" cy="41266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701" y="5371290"/>
            <a:ext cx="7290639" cy="695292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Data in System with Caches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45" y="1324613"/>
            <a:ext cx="6954287" cy="31151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41" y="1226722"/>
            <a:ext cx="8610959" cy="3608743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892300"/>
            <a:ext cx="8255000" cy="30734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2880" y="1124912"/>
            <a:ext cx="8910320" cy="499136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452" t="8172" r="4510" b="3871"/>
          <a:stretch/>
        </p:blipFill>
        <p:spPr>
          <a:xfrm>
            <a:off x="1229360" y="1259840"/>
            <a:ext cx="9662036" cy="450088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1141994"/>
            <a:ext cx="7396480" cy="496514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45" y="1178560"/>
            <a:ext cx="9584875" cy="484825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5" y="1395947"/>
            <a:ext cx="10387099" cy="3795813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36320" y="187890"/>
            <a:ext cx="9278873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Alternatives for Programming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8657" y="4520241"/>
            <a:ext cx="4896356" cy="14837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2009" y="1162888"/>
            <a:ext cx="3924300" cy="317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7312" y="1175589"/>
            <a:ext cx="3835400" cy="31623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Example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79985"/>
            <a:ext cx="8304960" cy="4325268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879600"/>
            <a:ext cx="8699500" cy="30988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65" y="1127186"/>
            <a:ext cx="5717787" cy="4980317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04" y="1108582"/>
            <a:ext cx="6723392" cy="4984372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60" y="1127184"/>
            <a:ext cx="3754888" cy="49618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87890"/>
            <a:ext cx="1105408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Concurrent Process – </a:t>
            </a:r>
            <a:r>
              <a:rPr lang="en-US" altLang="zh-CN" sz="2800" dirty="0" smtClean="0">
                <a:latin typeface="+mj-ea"/>
                <a:ea typeface="+mj-ea"/>
                <a:cs typeface="Times New Roman" panose="02020603050405020304" pitchFamily="18" charset="0"/>
              </a:rPr>
              <a:t>FORK-JOIN</a:t>
            </a:r>
            <a:r>
              <a:rPr lang="en-US" altLang="zh-CN" sz="3600" dirty="0" smtClean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6" y="1126839"/>
            <a:ext cx="7959301" cy="49071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26160" y="187890"/>
            <a:ext cx="110439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 Heavyweight Processes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27" y="1119200"/>
            <a:ext cx="6326037" cy="495350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85520" y="187890"/>
            <a:ext cx="1108456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 Heavyweight Processes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16" y="1131915"/>
            <a:ext cx="6756283" cy="494690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85520" y="187890"/>
            <a:ext cx="1108456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391</Words>
  <Application>Microsoft Office PowerPoint</Application>
  <PresentationFormat>Widescreen</PresentationFormat>
  <Paragraphs>176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Bahnschrift SemiBold Condensed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Programming with Shared Memory</vt:lpstr>
      <vt:lpstr>Several Alternatives for Programming (1)</vt:lpstr>
      <vt:lpstr>Several Alternatives for Programming (2)</vt:lpstr>
      <vt:lpstr>Creating Concurrent Process – FORK-JOIN Construct</vt:lpstr>
      <vt:lpstr>UNIX Heavyweight Processes (1)</vt:lpstr>
      <vt:lpstr>UNIX Heavyweight Processes (2)</vt:lpstr>
      <vt:lpstr>Thread </vt:lpstr>
      <vt:lpstr>Pthread </vt:lpstr>
      <vt:lpstr>Pthread Barrier </vt:lpstr>
      <vt:lpstr>Detached Threads </vt:lpstr>
      <vt:lpstr>Statement Execution Order (1) </vt:lpstr>
      <vt:lpstr>Statement Execution Order (2) </vt:lpstr>
      <vt:lpstr>Compiler/Processor Optimizations</vt:lpstr>
      <vt:lpstr>Thread-Safe Routines</vt:lpstr>
      <vt:lpstr>Accessing Shared Data</vt:lpstr>
      <vt:lpstr>Critical Section</vt:lpstr>
      <vt:lpstr>Locks</vt:lpstr>
      <vt:lpstr>Spin Lock (1)</vt:lpstr>
      <vt:lpstr>Spin Lock (2)</vt:lpstr>
      <vt:lpstr>Pthread Lock Routines (1)</vt:lpstr>
      <vt:lpstr>Pthread Lock Routines (2)</vt:lpstr>
      <vt:lpstr>Deadlock (1)</vt:lpstr>
      <vt:lpstr>Deadlock (2)</vt:lpstr>
      <vt:lpstr>Pthread Lock Checking Routine</vt:lpstr>
      <vt:lpstr>Semaphore</vt:lpstr>
      <vt:lpstr>Mutual Exclusion of Critical Sections</vt:lpstr>
      <vt:lpstr>General Semaphore (1)</vt:lpstr>
      <vt:lpstr>General Semaphore (2)</vt:lpstr>
      <vt:lpstr>Monitor </vt:lpstr>
      <vt:lpstr>Condition Variables</vt:lpstr>
      <vt:lpstr>Condition Variable Operations (1)</vt:lpstr>
      <vt:lpstr>Condition Variable Operations (2)</vt:lpstr>
      <vt:lpstr>Pthread Condition Variable</vt:lpstr>
      <vt:lpstr>Language Constructs for Parallelism (1)</vt:lpstr>
      <vt:lpstr>Language Constructs for Parallelism (2)</vt:lpstr>
      <vt:lpstr>Dependency Analysis</vt:lpstr>
      <vt:lpstr>Berstein’s Conditions</vt:lpstr>
      <vt:lpstr>Example</vt:lpstr>
      <vt:lpstr>Shared Data in System with Caches (1)</vt:lpstr>
      <vt:lpstr>Shared Data in System with Caches (2)</vt:lpstr>
      <vt:lpstr>Program Example (1)</vt:lpstr>
      <vt:lpstr>Program Example (2)</vt:lpstr>
      <vt:lpstr>Program Example (3)</vt:lpstr>
      <vt:lpstr>Program Example (4)</vt:lpstr>
      <vt:lpstr>Program Example (5)</vt:lpstr>
      <vt:lpstr>Program Example (6)</vt:lpstr>
      <vt:lpstr>Program Example (7)</vt:lpstr>
      <vt:lpstr>Program Example (8)</vt:lpstr>
      <vt:lpstr>Pthread Example (1)</vt:lpstr>
      <vt:lpstr>Pthread Example (2)</vt:lpstr>
      <vt:lpstr>Pthread Example (3)</vt:lpstr>
      <vt:lpstr>Pthread Example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19</cp:revision>
  <dcterms:created xsi:type="dcterms:W3CDTF">2020-07-15T11:13:39Z</dcterms:created>
  <dcterms:modified xsi:type="dcterms:W3CDTF">2021-10-11T06:01:54Z</dcterms:modified>
</cp:coreProperties>
</file>