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45"/>
  </p:notesMasterIdLst>
  <p:sldIdLst>
    <p:sldId id="300" r:id="rId3"/>
    <p:sldId id="30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675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973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56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88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495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983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9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84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538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840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2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9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8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61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59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565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30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79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337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38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153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9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786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79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89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597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57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924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23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12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08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444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5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120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645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62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8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6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09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13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0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562" y="1402916"/>
            <a:ext cx="9890343" cy="1628384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CSC4005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986" y="3518808"/>
            <a:ext cx="7667494" cy="2468633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</a:t>
            </a:r>
            <a:r>
              <a:rPr lang="en-US" altLang="zh-CN" sz="3200" smtClean="0"/>
              <a:t>Data </a:t>
            </a:r>
            <a:r>
              <a:rPr lang="en-US" altLang="zh-TW" sz="3200" smtClean="0"/>
              <a:t>Science</a:t>
            </a:r>
            <a:endParaRPr lang="en-US" altLang="zh-TW" sz="3200" dirty="0"/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6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3B97CF-7EB5-4B55-9252-C3FFD2351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8048" y="1119450"/>
            <a:ext cx="6285827" cy="499089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Type-2 Pipeline Space-Time Diagram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7CBC1-BBE4-4F28-9232-B45B940F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73" y="1110689"/>
            <a:ext cx="8441116" cy="499639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Type-3 Pipeline Space-Time Diagram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576C12-A3F5-4A61-A6D7-FA665C7DC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61" y="194281"/>
            <a:ext cx="926499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Pipelined Computations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9035C-CBBD-49AD-9049-87A52C22A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35" y="1285701"/>
            <a:ext cx="8925535" cy="8947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1F5A40-FC2B-4ED4-A5F1-40BB6BA7E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190" y="2604661"/>
            <a:ext cx="8852975" cy="27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34E184-7C46-4F43-ABCE-3FCC691B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03" y="1824022"/>
            <a:ext cx="8615141" cy="38112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94281"/>
            <a:ext cx="10434319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Platform for Pipelined Applications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8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5456FD-BD65-4C06-B84E-28ECA20B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71" y="1150010"/>
            <a:ext cx="8833659" cy="47239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(1)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3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04DD0F-FB36-451E-90C1-0BEF3538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1095565"/>
            <a:ext cx="7624657" cy="502847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(2)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9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F9AE28-AE52-4D8F-BB92-4B545560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1133303"/>
            <a:ext cx="8585200" cy="47244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(3)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5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766A98-7C05-46D1-BA68-98563426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1" y="1677276"/>
            <a:ext cx="8674108" cy="31551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(4)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8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480DB5-9115-48C9-BBB8-A0797CC0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91" y="1429485"/>
            <a:ext cx="8811491" cy="402120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(5)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8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185864-6D9F-4BEA-BEF4-8F57A14F6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1111883"/>
            <a:ext cx="8707120" cy="50062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(6)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8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3977" y="1120588"/>
            <a:ext cx="9547123" cy="4796118"/>
          </a:xfrm>
        </p:spPr>
        <p:txBody>
          <a:bodyPr/>
          <a:lstStyle/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 to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Computers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Message Passing Computing and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CUDA Programming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4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OpenMP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Programming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Embarrassingly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and Divide-and-Conquer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Strategies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Pipelined 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Synchronous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Balancing and Termination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Detection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Sorting Algorithms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086EC7-9133-46CB-B73C-6092E95D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1644653"/>
            <a:ext cx="5892800" cy="35687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(7)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5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15D385-939B-4C67-AC69-7249A2754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53" y="1765300"/>
            <a:ext cx="6565900" cy="33274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(8)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0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A051F6-8291-44E4-A546-97C9010E6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77" y="1457742"/>
            <a:ext cx="9009603" cy="38845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Program Examples (9)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7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1" y="163049"/>
            <a:ext cx="9309352" cy="561764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Numbers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0FF84B-E3FE-4645-9ABE-3E6DA12C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18" y="1072156"/>
            <a:ext cx="6636999" cy="50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4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1" y="93133"/>
            <a:ext cx="9289032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Numbers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3365DE-103F-4E57-A807-DCDCE9EE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589" y="1165619"/>
            <a:ext cx="8800407" cy="47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1" y="93133"/>
            <a:ext cx="9309352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Numbers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F58C64-B74D-49B3-AF14-F4442DA53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7306"/>
            <a:ext cx="9144000" cy="408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4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93133"/>
            <a:ext cx="9319512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Numbers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F31A36-5030-498C-8B5D-035726DEC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7346"/>
            <a:ext cx="9144000" cy="34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9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93133"/>
            <a:ext cx="9299192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Numbers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31302A-2C92-497B-AF1C-FAF8389F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1086197"/>
            <a:ext cx="7016600" cy="50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1" y="93133"/>
            <a:ext cx="9329672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Numbers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113CD3-5D03-4912-A985-1AB0FD36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14" y="1116522"/>
            <a:ext cx="7182196" cy="49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6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1" y="93133"/>
            <a:ext cx="9339832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Numbers (7)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E22B12-A2F1-4F52-881E-1D823202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19" y="1252461"/>
            <a:ext cx="8822575" cy="47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3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CA0982-EA69-41FA-ABAF-56A69BEF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00075"/>
            <a:ext cx="9121338" cy="49097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Computations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54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D830E5-B802-4943-8BFC-284492F34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14" y="1097280"/>
            <a:ext cx="7338687" cy="50098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1" y="93133"/>
            <a:ext cx="9339832" cy="69215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Number Generation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34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215B94-38D9-4EA9-85E2-AA2AB8629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43" y="1095968"/>
            <a:ext cx="7237615" cy="502220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1" y="93133"/>
            <a:ext cx="9339832" cy="69215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Number Generation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13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F91192-B928-4CF9-A08E-8C2CA25D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62491"/>
            <a:ext cx="9144000" cy="4533019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1" y="93133"/>
            <a:ext cx="9339832" cy="69215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Number Generation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0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675D40-7784-4A42-A3DD-8B97B5FD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3" y="1152245"/>
            <a:ext cx="8102139" cy="4869316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1" y="93133"/>
            <a:ext cx="9339832" cy="69215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Number Generation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36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794E20-FAAD-42F0-B661-D4915EEA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70" y="1147845"/>
            <a:ext cx="8423564" cy="491628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1" y="93133"/>
            <a:ext cx="9339832" cy="692151"/>
          </a:xfrm>
        </p:spPr>
        <p:txBody>
          <a:bodyPr/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Number Generation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58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16D3F2-7F55-45E0-8EE2-0CAF69FA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61" y="1208119"/>
            <a:ext cx="8911067" cy="46975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10901679" cy="692151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– Special Case (1)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97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1D8AC4-49EF-4B6D-AE60-C378D7FE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93" y="1113073"/>
            <a:ext cx="7337368" cy="4959177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10901679" cy="692151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– Special Case (2)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53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4A1EE1-C1B7-4C0E-BB15-59A64E306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75" y="1111000"/>
            <a:ext cx="7554021" cy="4973917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10901679" cy="692151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– Special Case (3)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63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0F85A2-3D4E-4F07-BA39-FB28FBB39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27309"/>
            <a:ext cx="9144000" cy="256251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10901679" cy="692151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– Special Case (4)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70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618C84-7292-4651-A2BB-99382449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87" y="1194474"/>
            <a:ext cx="8866909" cy="475051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10901679" cy="692151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– Special Case (5)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2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BBFADF-1D93-45E3-AB80-678DF932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79" y="1135623"/>
            <a:ext cx="7813861" cy="4916742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0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DACAB1-BF29-4B06-9F37-9910E8CFA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79" y="1149852"/>
            <a:ext cx="8130204" cy="493506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10901679" cy="692151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– Special Case (6)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6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F1A226-2143-4B14-ABFB-36DEB895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94" y="1107040"/>
            <a:ext cx="7202797" cy="5000048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10901679" cy="692151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– Special Case (7)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62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35C6D5-1D7D-4A13-892B-F61AA2EE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3"/>
          <a:stretch/>
        </p:blipFill>
        <p:spPr>
          <a:xfrm>
            <a:off x="1583149" y="1130523"/>
            <a:ext cx="8947268" cy="490662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3E00841-1FA2-4356-A238-01AA14E7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10901679" cy="692151"/>
          </a:xfrm>
        </p:spPr>
        <p:txBody>
          <a:bodyPr/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– Special Case (8)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8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F47D4A-E509-440C-A15C-820AE0F2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03" y="2039391"/>
            <a:ext cx="9765012" cy="327428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3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EB680-EED5-4D7A-B082-865E4DBA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70" y="1137920"/>
            <a:ext cx="8857976" cy="4937759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9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CFD655-7938-4B6F-AF22-E906DAC9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9" y="1280160"/>
            <a:ext cx="10244307" cy="360679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Pipelined Computations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7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81998F-28F6-46AD-8551-8F12BE77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99" y="1174865"/>
            <a:ext cx="8782115" cy="48646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Type-1 Pipeline Space-Time Diagram (1)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0EFB63-0953-436C-87D6-7F5D50AC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248" y="1076960"/>
            <a:ext cx="8264551" cy="502971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50EF0D3-DBA1-4B2B-AA6F-D61CE9E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1" y="194281"/>
            <a:ext cx="9275156" cy="5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25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25717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51435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771525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88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altLang="zh-CN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Type-1 Pipeline Space-Time Diagram (2)</a:t>
            </a:r>
            <a:endParaRPr lang="en-US" altLang="zh-TW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401</Words>
  <Application>Microsoft Office PowerPoint</Application>
  <PresentationFormat>Widescreen</PresentationFormat>
  <Paragraphs>140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標楷體</vt:lpstr>
      <vt:lpstr>MS Sans Serif</vt:lpstr>
      <vt:lpstr>新細明體</vt:lpstr>
      <vt:lpstr>华文楷体</vt:lpstr>
      <vt:lpstr>DengXian</vt:lpstr>
      <vt:lpstr>Adobe Devanagari</vt:lpstr>
      <vt:lpstr>Arial</vt:lpstr>
      <vt:lpstr>Calibri</vt:lpstr>
      <vt:lpstr>Calibri Light</vt:lpstr>
      <vt:lpstr>Times New Roman</vt:lpstr>
      <vt:lpstr>Wingdings</vt:lpstr>
      <vt:lpstr>NTHU UniCloud</vt:lpstr>
      <vt:lpstr>自訂設計</vt:lpstr>
      <vt:lpstr>CSC4005 – Distributed and Parallel Computing</vt:lpstr>
      <vt:lpstr>Outline</vt:lpstr>
      <vt:lpstr>Pipeline Computations</vt:lpstr>
      <vt:lpstr>Example (1)</vt:lpstr>
      <vt:lpstr>Example (2)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Numbers (1)</vt:lpstr>
      <vt:lpstr>Sorting Numbers (2)</vt:lpstr>
      <vt:lpstr>Sorting Numbers (3)</vt:lpstr>
      <vt:lpstr>Sorting Numbers (4)</vt:lpstr>
      <vt:lpstr>Sorting Numbers (5)</vt:lpstr>
      <vt:lpstr>Sorting Numbers (6)</vt:lpstr>
      <vt:lpstr>Sorting Numbers (7)</vt:lpstr>
      <vt:lpstr>Prime Number Generation (1)</vt:lpstr>
      <vt:lpstr>Prime Number Generation (2)</vt:lpstr>
      <vt:lpstr>Prime Number Generation (3)</vt:lpstr>
      <vt:lpstr>Prime Number Generation (4)</vt:lpstr>
      <vt:lpstr>Prime Number Generation (5)</vt:lpstr>
      <vt:lpstr>Solving a System of Linear Equations – Special Case (1)</vt:lpstr>
      <vt:lpstr>Solving a System of Linear Equations – Special Case (2)</vt:lpstr>
      <vt:lpstr>Solving a System of Linear Equations – Special Case (3)</vt:lpstr>
      <vt:lpstr>Solving a System of Linear Equations – Special Case (4)</vt:lpstr>
      <vt:lpstr>Solving a System of Linear Equations – Special Case (5)</vt:lpstr>
      <vt:lpstr>Solving a System of Linear Equations – Special Case (6)</vt:lpstr>
      <vt:lpstr>Solving a System of Linear Equations – Special Case (7)</vt:lpstr>
      <vt:lpstr>Solving a System of Linear Equations – Special Case (8)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14</cp:revision>
  <dcterms:created xsi:type="dcterms:W3CDTF">2020-07-15T11:13:39Z</dcterms:created>
  <dcterms:modified xsi:type="dcterms:W3CDTF">2021-09-16T06:33:29Z</dcterms:modified>
</cp:coreProperties>
</file>