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65"/>
  </p:notesMasterIdLst>
  <p:sldIdLst>
    <p:sldId id="318" r:id="rId3"/>
    <p:sldId id="32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151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5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85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311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21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91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21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839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17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5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1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446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67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682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088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444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314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718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857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19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42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32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30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121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52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603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931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818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791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8892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931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28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173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525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585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993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812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4286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605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8314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142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46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20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097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673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935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546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1097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1903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0954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5623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303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408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08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0055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695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5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06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562" y="1402916"/>
            <a:ext cx="9890343" cy="1628384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CSC4005 –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Parallel Computing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986" y="3518808"/>
            <a:ext cx="7667494" cy="2468633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</a:t>
            </a:r>
            <a:r>
              <a:rPr lang="en-US" altLang="zh-CN" sz="3200" smtClean="0"/>
              <a:t>Data </a:t>
            </a:r>
            <a:r>
              <a:rPr lang="en-US" altLang="zh-TW" sz="3200" smtClean="0"/>
              <a:t>Science</a:t>
            </a:r>
            <a:endParaRPr lang="en-US" altLang="zh-TW" sz="3200" dirty="0"/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1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93133"/>
            <a:ext cx="931951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29B70F-EE0D-4F71-A374-31BDE7F6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13" y="1117601"/>
            <a:ext cx="8927327" cy="49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93133"/>
            <a:ext cx="931951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(9)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298E23-D1EB-4927-B740-9918AEB0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167637"/>
            <a:ext cx="9042400" cy="49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1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93133"/>
            <a:ext cx="931951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(10)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FFFD7F-3D11-4DB8-BF51-4BA48BD7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47" y="1122027"/>
            <a:ext cx="6110933" cy="49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6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93133"/>
            <a:ext cx="930935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(11)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D04A73-B6DA-48D4-93EF-6855507D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53" y="1069171"/>
            <a:ext cx="7032467" cy="50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4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93133"/>
            <a:ext cx="933983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(12)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751092-FCDE-4E60-81D9-C0CDA9E0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1118672"/>
            <a:ext cx="7457440" cy="49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0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93133"/>
            <a:ext cx="932967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(13)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CC4705-0012-46F5-AD6B-D7991525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35" y="1192533"/>
            <a:ext cx="8957178" cy="32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3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3133"/>
            <a:ext cx="929919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(14)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D0B8E-A276-4D66-A705-32E4CB474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211" y="1145296"/>
            <a:ext cx="8505181" cy="38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93133"/>
            <a:ext cx="932967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(15)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D295D5-D36D-48AF-B2BE-10EC3E84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4" y="1329935"/>
            <a:ext cx="9636167" cy="40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3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93133"/>
            <a:ext cx="930935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C90D47-002F-4DEE-8D85-BA2386E9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1231007"/>
            <a:ext cx="10120343" cy="38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93133"/>
            <a:ext cx="930935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F01994-27EE-41ED-8D73-BD19DFE9F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55" y="1275936"/>
            <a:ext cx="8371840" cy="29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5013" y="6559134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3977" y="1120588"/>
            <a:ext cx="9547123" cy="4796118"/>
          </a:xfrm>
        </p:spPr>
        <p:txBody>
          <a:bodyPr/>
          <a:lstStyle/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 to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Computers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Message Passing Computing and 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Multithreaded 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CUDA Programming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400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OpenMP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Programming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Embarrassingly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and Divide-and-Conquer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Strategies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Pipelined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Synchronous </a:t>
            </a:r>
            <a:r>
              <a:rPr lang="en-US" altLang="zh-TW" sz="2400" b="1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 Balancing and Termination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Detection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Sorting Algorithms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3133"/>
            <a:ext cx="934999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95C2D3-F037-463C-B5B6-0959C3424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233460"/>
            <a:ext cx="9478636" cy="45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0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93133"/>
            <a:ext cx="9278875" cy="692151"/>
          </a:xfrm>
        </p:spPr>
        <p:txBody>
          <a:bodyPr/>
          <a:lstStyle/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2202A3-8C14-477B-A609-F59CED6C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80" y="1097616"/>
            <a:ext cx="8199961" cy="50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93133"/>
            <a:ext cx="9329675" cy="692151"/>
          </a:xfrm>
        </p:spPr>
        <p:txBody>
          <a:bodyPr/>
          <a:lstStyle/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705A6B-120E-4B59-824F-45860743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40" y="1114805"/>
            <a:ext cx="8321040" cy="50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5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3133"/>
            <a:ext cx="929919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Sum Problem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75CEFC-AFA6-4C36-AEF9-2C2CF64E8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72" y="1140696"/>
            <a:ext cx="8461723" cy="490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4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11226"/>
            <a:ext cx="912647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Sum Problem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A8B6B7-141A-4E69-88B1-82C69D18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86" y="1160885"/>
            <a:ext cx="8200028" cy="49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9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927887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Sum Problem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43A048-D746-4C0D-8BE8-6F9A5118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80" y="1105760"/>
            <a:ext cx="6738344" cy="50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0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467AFFB-3A46-4D4E-A5ED-6DE0FBF4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1117704"/>
            <a:ext cx="7924800" cy="49496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4038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Iteration (Synchronous Parallelism)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04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D16DFF-B015-4C88-B42F-62018456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46695"/>
            <a:ext cx="9144000" cy="35646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64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6DB93-9732-4D6C-A008-5EB80D15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33" y="1146087"/>
            <a:ext cx="8676640" cy="476133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11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5395D8-0532-4876-938E-EBC05665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1181750"/>
            <a:ext cx="9062720" cy="4852073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48" y="93133"/>
            <a:ext cx="9311148" cy="692151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(1)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39C765-B16C-4DF6-9594-2B33FBE5B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53" y="1331988"/>
            <a:ext cx="9758489" cy="41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29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546B3B-4DD1-400D-8666-E2B06C02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20" y="1176805"/>
            <a:ext cx="8026400" cy="4793673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74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85B240-EFB5-4033-B870-73DF9031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40" y="1098069"/>
            <a:ext cx="7813040" cy="5020547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87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94271-053D-44DF-A8A8-936F868F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0" y="1136441"/>
            <a:ext cx="7548880" cy="495206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37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B798DA-8A3C-4691-A82C-80097316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0" y="1267310"/>
            <a:ext cx="9340300" cy="458485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42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0CFFD-80CC-4CC8-9D88-241820EE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91" y="1092097"/>
            <a:ext cx="7248469" cy="5044543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63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3B0A7-121C-4FAF-BA41-16B5EAF4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98" y="1148080"/>
            <a:ext cx="7086433" cy="492760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(9)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61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2B1A96-B942-431B-B240-F2109025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1204528"/>
            <a:ext cx="8696960" cy="443296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(10)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6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9631F3-A385-48CD-A5E8-A646A9D77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137920"/>
            <a:ext cx="8442961" cy="494792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(11)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63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15153-709A-4934-87E5-43B4BDD9D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1123178"/>
            <a:ext cx="8382000" cy="4982983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(12)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16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0FFF8E-7B42-4025-83C8-61ABC57DE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1196584"/>
            <a:ext cx="7943049" cy="4868936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System of Linear Equations by Iteration (13)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2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76" y="93133"/>
            <a:ext cx="9293219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753B97-E153-4311-8A0D-15EFB4261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13" y="1128303"/>
            <a:ext cx="9475694" cy="49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55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01F0D2-ECCB-44FD-AF53-B0FE8460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9" y="1102805"/>
            <a:ext cx="9004645" cy="49525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58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E27BB3-17BD-4AC8-8D8D-157F55D7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21" y="1086217"/>
            <a:ext cx="7040108" cy="5040263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97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8B8317-16FE-4DA9-9814-F6D1FDCF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45" y="1100032"/>
            <a:ext cx="6109995" cy="5015248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75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17BA89-4025-42EC-957C-62FEB5759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1216923"/>
            <a:ext cx="8839200" cy="458216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6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CE7C97-3F0B-4953-A677-527C5D050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39" y="1136269"/>
            <a:ext cx="6888308" cy="491909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134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C882AC-2DC3-4CFD-BA0D-9E057CC9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40" y="1125816"/>
            <a:ext cx="6888481" cy="496002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8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BE002F-C3C6-4A9B-9205-A9C633FA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49" y="1117600"/>
            <a:ext cx="5932063" cy="4982619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33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1F97C-C074-43F8-9851-93469133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280" y="1178013"/>
            <a:ext cx="8116792" cy="4907828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56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BD4CA3-0650-405E-A31D-F3FB3B7F1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133313"/>
            <a:ext cx="5953760" cy="4984543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(9)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46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236BF0-A97C-4422-8571-EF3CC459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18" y="1106640"/>
            <a:ext cx="7101841" cy="501984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(10)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3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93133"/>
            <a:ext cx="927887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8D36D5-85D2-4AB2-9586-77BA2EB1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1134808"/>
            <a:ext cx="9540240" cy="492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30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649EE8-C4DE-4370-99BA-A172F20F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493" y="1148081"/>
            <a:ext cx="6610591" cy="492760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47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C3A0D-ED3C-4798-83B0-9233AB386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60" y="1114279"/>
            <a:ext cx="7294879" cy="497234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93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D11260-A96F-4495-9C2D-3DC5761E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322" y="1107441"/>
            <a:ext cx="7593125" cy="5019039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92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90F17A-8981-4AD7-BA5E-CD8256DC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16" y="1154884"/>
            <a:ext cx="5703344" cy="495246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51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B5B698-0BAC-4EDA-ABF2-4E6EDC88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248" y="1136604"/>
            <a:ext cx="6766864" cy="495874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69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D991FE-4D56-4FC3-AF62-8F77AE09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42" y="1119213"/>
            <a:ext cx="8266978" cy="4956466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01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97F6A5-3963-49C9-B31C-18280BE2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76" y="1120065"/>
            <a:ext cx="6906304" cy="499892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32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8B9830-80D5-434E-8C6E-CC61C1931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06" y="1101578"/>
            <a:ext cx="6579233" cy="5004583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 Problem (18)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1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B2A629-243B-4A25-B765-BD6CC033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40" y="1104387"/>
            <a:ext cx="8613320" cy="49204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Automata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10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59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251C70-5E75-4F2B-852E-53A8F7F39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9" t="2437" r="1555" b="1643"/>
          <a:stretch/>
        </p:blipFill>
        <p:spPr>
          <a:xfrm>
            <a:off x="2499360" y="1127760"/>
            <a:ext cx="7194172" cy="4919002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Automata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7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93133"/>
            <a:ext cx="930935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64E8CF-59DB-4103-89E4-6EDE2D0A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594" y="1147663"/>
            <a:ext cx="8826245" cy="49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50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60</a:t>
            </a:fld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B9DF4-2000-4D6C-BFD3-0965F41B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49" y="1087120"/>
            <a:ext cx="8558294" cy="502920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Automata 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93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61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DF695C-1162-4067-8231-C097EBC3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35" y="1104157"/>
            <a:ext cx="8967005" cy="5002003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Automata (4)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546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62</a:t>
            </a:fld>
            <a:endParaRPr lang="zh-TW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16C05D-B837-4AB8-B53E-ED43C2F9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6" y="1249680"/>
            <a:ext cx="9196832" cy="409448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13453"/>
            <a:ext cx="10708640" cy="692151"/>
          </a:xfrm>
        </p:spPr>
        <p:txBody>
          <a:bodyPr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Serious Applications for Cellular Automata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7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93133"/>
            <a:ext cx="926871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455BA7-D3A7-43E3-BC9A-D06B269B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1119187"/>
            <a:ext cx="6705600" cy="49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3133"/>
            <a:ext cx="929919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(6)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569057-27C9-47AD-8983-29E4C0D4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27" y="1097281"/>
            <a:ext cx="8740792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4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BC83312-064E-4183-8DE7-E517341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93133"/>
            <a:ext cx="9319515" cy="692151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Computations (7)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07A197-82AF-4C3F-A11B-7FBD7757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1215159"/>
            <a:ext cx="8928698" cy="45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69044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578</Words>
  <Application>Microsoft Office PowerPoint</Application>
  <PresentationFormat>Widescreen</PresentationFormat>
  <Paragraphs>200</Paragraphs>
  <Slides>62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標楷體</vt:lpstr>
      <vt:lpstr>MS Sans Serif</vt:lpstr>
      <vt:lpstr>新細明體</vt:lpstr>
      <vt:lpstr>华文楷体</vt:lpstr>
      <vt:lpstr>DengXian</vt:lpstr>
      <vt:lpstr>Adobe Devanagari</vt:lpstr>
      <vt:lpstr>Arial</vt:lpstr>
      <vt:lpstr>Calibri</vt:lpstr>
      <vt:lpstr>Calibri Light</vt:lpstr>
      <vt:lpstr>Times New Roman</vt:lpstr>
      <vt:lpstr>Wingdings</vt:lpstr>
      <vt:lpstr>NTHU UniCloud</vt:lpstr>
      <vt:lpstr>自訂設計</vt:lpstr>
      <vt:lpstr>CSC4005 – Distributed and Parallel Computing</vt:lpstr>
      <vt:lpstr>Outline</vt:lpstr>
      <vt:lpstr>Synchronous Computations (1)</vt:lpstr>
      <vt:lpstr>Synchronous Computations (2)</vt:lpstr>
      <vt:lpstr>Synchronous Computations (3)</vt:lpstr>
      <vt:lpstr>Synchronous Computations (4)</vt:lpstr>
      <vt:lpstr>Synchronous Computations (5)</vt:lpstr>
      <vt:lpstr>Synchronous Computations (6)</vt:lpstr>
      <vt:lpstr>Synchronous Computations (7)</vt:lpstr>
      <vt:lpstr>Synchronous Computations (8)</vt:lpstr>
      <vt:lpstr>Synchronous Computations (9)</vt:lpstr>
      <vt:lpstr>Synchronous Computations (10)</vt:lpstr>
      <vt:lpstr>Synchronous Computations (11)</vt:lpstr>
      <vt:lpstr>Synchronous Computations (12)</vt:lpstr>
      <vt:lpstr>Synchronous Computations (13)</vt:lpstr>
      <vt:lpstr>Synchronous Computations (14)</vt:lpstr>
      <vt:lpstr>Synchronous Computations (15)</vt:lpstr>
      <vt:lpstr>Synchronous Computations (16)</vt:lpstr>
      <vt:lpstr>Synchronous Computations (17)</vt:lpstr>
      <vt:lpstr>Synchronous Computations (18)</vt:lpstr>
      <vt:lpstr>Forall Construction (1)</vt:lpstr>
      <vt:lpstr>Forall Construction (2)</vt:lpstr>
      <vt:lpstr>Prefix Sum Problem (1)</vt:lpstr>
      <vt:lpstr>Prefix Sum Problem (2)</vt:lpstr>
      <vt:lpstr>Prefix Sum Problem (3)</vt:lpstr>
      <vt:lpstr>Synchronous Iteration (Synchronous Parallelism)</vt:lpstr>
      <vt:lpstr>Solving a System of Linear Equations by Iteration (1)</vt:lpstr>
      <vt:lpstr>Solving a System of Linear Equations by Iteration (2)</vt:lpstr>
      <vt:lpstr>Solving a System of Linear Equations by Iteration (3)</vt:lpstr>
      <vt:lpstr>Solving a System of Linear Equations by Iteration (4)</vt:lpstr>
      <vt:lpstr>Solving a System of Linear Equations by Iteration (5)</vt:lpstr>
      <vt:lpstr>Solving a System of Linear Equations by Iteration (6)</vt:lpstr>
      <vt:lpstr>Solving a System of Linear Equations by Iteration (7)</vt:lpstr>
      <vt:lpstr>Solving a System of Linear Equations by Iteration (8)</vt:lpstr>
      <vt:lpstr>Solving a System of Linear Equations by Iteration (9)</vt:lpstr>
      <vt:lpstr>Solving a System of Linear Equations by Iteration (10)</vt:lpstr>
      <vt:lpstr>Solving a System of Linear Equations by Iteration (11)</vt:lpstr>
      <vt:lpstr>Solving a System of Linear Equations by Iteration (12)</vt:lpstr>
      <vt:lpstr>Solving a System of Linear Equations by Iteration (13)</vt:lpstr>
      <vt:lpstr>Heat Distribution Problem (1)</vt:lpstr>
      <vt:lpstr>Heat Distribution Problem (2)</vt:lpstr>
      <vt:lpstr>Heat Distribution Problem (3)</vt:lpstr>
      <vt:lpstr>Heat Distribution Problem (4)</vt:lpstr>
      <vt:lpstr>Heat Distribution Problem (5)</vt:lpstr>
      <vt:lpstr>Heat Distribution Problem (6)</vt:lpstr>
      <vt:lpstr>Heat Distribution Problem (7)</vt:lpstr>
      <vt:lpstr>Heat Distribution Problem (8)</vt:lpstr>
      <vt:lpstr>Heat Distribution Problem (9)</vt:lpstr>
      <vt:lpstr>Heat Distribution Problem (10)</vt:lpstr>
      <vt:lpstr>Heat Distribution Problem (11)</vt:lpstr>
      <vt:lpstr>Heat Distribution Problem (12)</vt:lpstr>
      <vt:lpstr>Heat Distribution Problem (13)</vt:lpstr>
      <vt:lpstr>Heat Distribution Problem (14)</vt:lpstr>
      <vt:lpstr>Heat Distribution Problem (15)</vt:lpstr>
      <vt:lpstr>Heat Distribution Problem (16)</vt:lpstr>
      <vt:lpstr>Heat Distribution Problem (17)</vt:lpstr>
      <vt:lpstr>Heat Distribution Problem (18)</vt:lpstr>
      <vt:lpstr>Cellular Automata (1)</vt:lpstr>
      <vt:lpstr>Cellular Automata (2)</vt:lpstr>
      <vt:lpstr>Cellular Automata (3)</vt:lpstr>
      <vt:lpstr>Cellular Automata (4)</vt:lpstr>
      <vt:lpstr>Serious Applications for Cellular Automata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15</cp:revision>
  <dcterms:created xsi:type="dcterms:W3CDTF">2020-07-15T11:13:39Z</dcterms:created>
  <dcterms:modified xsi:type="dcterms:W3CDTF">2021-09-16T06:33:48Z</dcterms:modified>
</cp:coreProperties>
</file>