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210" autoAdjust="0"/>
  </p:normalViewPr>
  <p:slideViewPr>
    <p:cSldViewPr snapToGrid="0">
      <p:cViewPr>
        <p:scale>
          <a:sx n="125" d="100"/>
          <a:sy n="125" d="100"/>
        </p:scale>
        <p:origin x="90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AF867-2F25-4351-8B58-13812B2E70D0}" type="datetimeFigureOut">
              <a:rPr lang="nl-NL" smtClean="0"/>
              <a:t>19-3-2020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BD9A-A699-4ACA-879C-7BA803EA506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334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BD9A-A699-4ACA-879C-7BA803EA506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46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BD9A-A699-4ACA-879C-7BA803EA506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9744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Matthijs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BD9A-A699-4ACA-879C-7BA803EA506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8497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René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BD9A-A699-4ACA-879C-7BA803EA506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84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Aaron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BD9A-A699-4ACA-879C-7BA803EA506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5813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Aaron</a:t>
            </a:r>
          </a:p>
          <a:p>
            <a:endParaRPr lang="en-US" dirty="0"/>
          </a:p>
          <a:p>
            <a:r>
              <a:rPr lang="en-US" dirty="0"/>
              <a:t>Out-of-bounds: you can give a new point to put to ball that is determined by a distance from the starting point and is on a line from the starting point to the place where you went out-</a:t>
            </a:r>
            <a:r>
              <a:rPr lang="en-US" dirty="0" err="1"/>
              <a:t>ouf</a:t>
            </a:r>
            <a:r>
              <a:rPr lang="en-US" dirty="0"/>
              <a:t>-bounds.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BD9A-A699-4ACA-879C-7BA803EA506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Ivan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BD9A-A699-4ACA-879C-7BA803EA506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1549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Haoran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BD9A-A699-4ACA-879C-7BA803EA506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10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4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4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0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6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0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0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2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7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6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8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0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de.wikipedia.org/wiki/Golfbal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garciaguerra.com/2015/08/libgdx-una-interesante-opcion-multiplataforma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gamedev.stackexchange.com/questions/87493/why-does-my-libgdx-app-just-display-the-badlogic-jpg-instead-of-my-start-scree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udytonight.com/data-structures/stack-data-structur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hub.packtpub.com/mapbox-introduces-martini-a-client-side-terrain-mesh-generation-cod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ytap.com/en-gb/tap-experience/gol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www.peoplemattersglobal.com/news/corporate/80-managers-create-frustration-for-their-team-study-2323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confinder.com/icons/469545/cog_engineering_gear_options_repair_setting_wrench_ic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olf ball on a green field&#10;&#10;Description automatically generated">
            <a:extLst>
              <a:ext uri="{FF2B5EF4-FFF2-40B4-BE49-F238E27FC236}">
                <a16:creationId xmlns:a16="http://schemas.microsoft.com/office/drawing/2014/main" id="{29A25C0B-D767-465A-BD89-429307D029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631" b="93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1CF39-F769-480B-8745-6CC2053F3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Crazy Putting!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Group 4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32318-7D92-4AED-98DD-CAA51261C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nl-NL">
              <a:solidFill>
                <a:srgbClr val="FFFFFF"/>
              </a:solidFill>
            </a:endParaRPr>
          </a:p>
        </p:txBody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E7174-25D0-4996-8B81-E4B895711636}"/>
              </a:ext>
            </a:extLst>
          </p:cNvPr>
          <p:cNvSpPr txBox="1"/>
          <p:nvPr/>
        </p:nvSpPr>
        <p:spPr>
          <a:xfrm>
            <a:off x="9830456" y="6657945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 dirty="0" err="1">
                <a:solidFill>
                  <a:srgbClr val="FFFFFF"/>
                </a:solidFill>
                <a:hlinkClick r:id="rId4" tooltip="https://de.wikipedia.org/wiki/Golfb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nl-NL" sz="700" dirty="0">
                <a:solidFill>
                  <a:srgbClr val="FFFFFF"/>
                </a:solidFill>
                <a:hlinkClick r:id="rId4" tooltip="https://de.wikipedia.org/wiki/Golfb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Photo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 err="1">
                <a:solidFill>
                  <a:srgbClr val="FFFFFF"/>
                </a:solidFill>
              </a:rPr>
              <a:t>by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 err="1">
                <a:solidFill>
                  <a:srgbClr val="FFFFFF"/>
                </a:solidFill>
              </a:rPr>
              <a:t>Unknown</a:t>
            </a:r>
            <a:r>
              <a:rPr lang="nl-NL" sz="700" dirty="0">
                <a:solidFill>
                  <a:srgbClr val="FFFFFF"/>
                </a:solidFill>
              </a:rPr>
              <a:t> Author is </a:t>
            </a:r>
            <a:r>
              <a:rPr lang="nl-NL" sz="700" dirty="0" err="1">
                <a:solidFill>
                  <a:srgbClr val="FFFFFF"/>
                </a:solidFill>
              </a:rPr>
              <a:t>licensed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 err="1">
                <a:solidFill>
                  <a:srgbClr val="FFFFFF"/>
                </a:solidFill>
              </a:rPr>
              <a:t>under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nl-NL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269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E80E9-6355-4A39-8167-C9181A79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LibGdx</a:t>
            </a:r>
            <a:endParaRPr lang="nl-NL" sz="400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FDB5-8AC5-4FC9-B425-F686E7A8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Game development framework for java</a:t>
            </a:r>
          </a:p>
          <a:p>
            <a:r>
              <a:rPr lang="en-US" sz="1800" dirty="0">
                <a:solidFill>
                  <a:schemeClr val="tx1"/>
                </a:solidFill>
              </a:rPr>
              <a:t>- Issues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Bad documentation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Lack of experience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Lack of easy-to-use tools and helper functions</a:t>
            </a:r>
          </a:p>
          <a:p>
            <a:endParaRPr lang="nl-NL" sz="1800" dirty="0">
              <a:solidFill>
                <a:schemeClr val="tx1"/>
              </a:solidFill>
            </a:endParaRPr>
          </a:p>
        </p:txBody>
      </p:sp>
      <p:pic>
        <p:nvPicPr>
          <p:cNvPr id="12" name="Picture 11" descr="A picture containing bottle&#10;&#10;Description automatically generated">
            <a:extLst>
              <a:ext uri="{FF2B5EF4-FFF2-40B4-BE49-F238E27FC236}">
                <a16:creationId xmlns:a16="http://schemas.microsoft.com/office/drawing/2014/main" id="{42C8FBB2-07B8-4CA6-BF7E-80A35350F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64969" y="643467"/>
            <a:ext cx="2624666" cy="2624666"/>
          </a:xfrm>
          <a:prstGeom prst="rect">
            <a:avLst/>
          </a:prstGeom>
        </p:spPr>
      </p:pic>
      <p:pic>
        <p:nvPicPr>
          <p:cNvPr id="8" name="Picture 7" descr="A picture containing drawing, refrigerator&#10;&#10;Description automatically generated">
            <a:extLst>
              <a:ext uri="{FF2B5EF4-FFF2-40B4-BE49-F238E27FC236}">
                <a16:creationId xmlns:a16="http://schemas.microsoft.com/office/drawing/2014/main" id="{28AC5CE9-AD78-4C27-A0C3-016AB436A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11905" y="3928276"/>
            <a:ext cx="3936614" cy="1968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365FCC-9EE0-4CC8-AD89-77A5486DFA76}"/>
              </a:ext>
            </a:extLst>
          </p:cNvPr>
          <p:cNvSpPr txBox="1"/>
          <p:nvPr/>
        </p:nvSpPr>
        <p:spPr>
          <a:xfrm>
            <a:off x="9053926" y="5696528"/>
            <a:ext cx="249459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>
                <a:solidFill>
                  <a:srgbClr val="FFFFFF"/>
                </a:solidFill>
                <a:hlinkClick r:id="rId6" tooltip="http://www.magarciaguerra.com/2015/08/libgdx-una-interesante-opcion-multiplataform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nl-NL" sz="700">
                <a:solidFill>
                  <a:srgbClr val="FFFFFF"/>
                </a:solidFill>
              </a:rPr>
              <a:t> by Unknown Author is licensed under </a:t>
            </a:r>
            <a:r>
              <a:rPr lang="nl-NL" sz="700">
                <a:solidFill>
                  <a:srgbClr val="FFFFFF"/>
                </a:solidFill>
                <a:hlinkClick r:id="rId7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nl-NL" sz="70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09D06-74FB-43CD-97D2-5B2F78C38225}"/>
              </a:ext>
            </a:extLst>
          </p:cNvPr>
          <p:cNvSpPr txBox="1"/>
          <p:nvPr/>
        </p:nvSpPr>
        <p:spPr>
          <a:xfrm>
            <a:off x="8528091" y="3068078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>
                <a:solidFill>
                  <a:srgbClr val="FFFFFF"/>
                </a:solidFill>
                <a:hlinkClick r:id="rId4" tooltip="https://gamedev.stackexchange.com/questions/87493/why-does-my-libgdx-app-just-display-the-badlogic-jpg-instead-of-my-start-scree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nl-NL" sz="700">
                <a:solidFill>
                  <a:srgbClr val="FFFFFF"/>
                </a:solidFill>
              </a:rPr>
              <a:t> by Unknown Author is licensed under </a:t>
            </a:r>
            <a:r>
              <a:rPr lang="nl-NL" sz="700">
                <a:solidFill>
                  <a:srgbClr val="FFFFFF"/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nl-N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78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B3A03-2F79-45ED-85CE-7F2C243F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Physics</a:t>
            </a:r>
            <a:endParaRPr lang="nl-NL" sz="4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A3A7E82-4090-4286-AB7A-5B2091D1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/>
              <a:t>- Reformat given formula</a:t>
            </a:r>
          </a:p>
          <a:p>
            <a:r>
              <a:rPr lang="en-US" dirty="0"/>
              <a:t>- </a:t>
            </a:r>
            <a:r>
              <a:rPr lang="nl-NL" dirty="0" err="1"/>
              <a:t>Shunting</a:t>
            </a:r>
            <a:r>
              <a:rPr lang="nl-NL" dirty="0"/>
              <a:t>-yard</a:t>
            </a:r>
          </a:p>
          <a:p>
            <a:r>
              <a:rPr lang="nl-NL" dirty="0"/>
              <a:t>- </a:t>
            </a:r>
            <a:r>
              <a:rPr lang="nl-NL" dirty="0" err="1"/>
              <a:t>Implementing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equations</a:t>
            </a:r>
            <a:endParaRPr lang="nl-NL" dirty="0"/>
          </a:p>
          <a:p>
            <a:endParaRPr lang="nl-NL" b="1" dirty="0"/>
          </a:p>
          <a:p>
            <a:endParaRPr 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E4B15E-4976-4DE8-936D-CEFDDCCA5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85021" y="3841919"/>
            <a:ext cx="3648915" cy="20271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819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C899B-93E9-43CE-AABE-EF183812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914D935F-715E-4EEE-B69A-ABE43347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- Made out of triangles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Step size for generation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Shaders for coloring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- 3D objects for ball and goal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2" name="Content Placeholder 11" descr="A close up of a wire fence&#10;&#10;Description automatically generated">
            <a:extLst>
              <a:ext uri="{FF2B5EF4-FFF2-40B4-BE49-F238E27FC236}">
                <a16:creationId xmlns:a16="http://schemas.microsoft.com/office/drawing/2014/main" id="{D0662B88-BFC3-4832-BEAE-055F4B6B2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424" r="12429" b="1"/>
          <a:stretch/>
        </p:blipFill>
        <p:spPr>
          <a:xfrm>
            <a:off x="7611900" y="-10230"/>
            <a:ext cx="4580098" cy="3383279"/>
          </a:xfrm>
          <a:prstGeom prst="rect">
            <a:avLst/>
          </a:prstGeom>
        </p:spPr>
      </p:pic>
      <p:pic>
        <p:nvPicPr>
          <p:cNvPr id="4" name="Picture 3" descr="A picture containing computer, laptop&#10;&#10;Description automatically generated">
            <a:extLst>
              <a:ext uri="{FF2B5EF4-FFF2-40B4-BE49-F238E27FC236}">
                <a16:creationId xmlns:a16="http://schemas.microsoft.com/office/drawing/2014/main" id="{526ECB9D-3D60-43AA-9E18-78966781DE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" r="-2" b="-2"/>
          <a:stretch/>
        </p:blipFill>
        <p:spPr>
          <a:xfrm>
            <a:off x="7611904" y="3474718"/>
            <a:ext cx="4580097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21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9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39C09-E45B-48A5-94F2-0EE10F24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Course designer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F16D3-9594-4592-870F-038D076F8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240026"/>
            <a:ext cx="6583227" cy="4114516"/>
          </a:xfrm>
          <a:prstGeom prst="rect">
            <a:avLst/>
          </a:prstGeom>
        </p:spPr>
      </p:pic>
      <p:cxnSp>
        <p:nvCxnSpPr>
          <p:cNvPr id="49" name="Straight Connector 41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73D44418-2D84-4869-899A-7CD5BD8D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/>
              <a:t>- Option for the user to enter their desired values</a:t>
            </a:r>
          </a:p>
          <a:p>
            <a:r>
              <a:rPr lang="en-US" dirty="0"/>
              <a:t>- File option</a:t>
            </a:r>
          </a:p>
          <a:p>
            <a:r>
              <a:rPr lang="en-US" dirty="0"/>
              <a:t>- Limitations </a:t>
            </a:r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608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83DFE-6F03-4462-808E-3436977A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Playing the game </a:t>
            </a:r>
            <a:endParaRPr lang="nl-NL" sz="40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D9E4C971-3402-4710-B422-EB06EBF8A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- Shooting the ball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Water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Out-of-bounds</a:t>
            </a:r>
          </a:p>
          <a:p>
            <a:endParaRPr lang="nl-NL" sz="1800" dirty="0">
              <a:solidFill>
                <a:srgbClr val="FFFFFF"/>
              </a:solidFill>
            </a:endParaRPr>
          </a:p>
        </p:txBody>
      </p:sp>
      <p:pic>
        <p:nvPicPr>
          <p:cNvPr id="7" name="Picture 6" descr="A golf ball on a field&#10;&#10;Description automatically generated">
            <a:extLst>
              <a:ext uri="{FF2B5EF4-FFF2-40B4-BE49-F238E27FC236}">
                <a16:creationId xmlns:a16="http://schemas.microsoft.com/office/drawing/2014/main" id="{A85F8066-641B-4F73-A20D-95A684CCA7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279" r="5735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97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computer, table&#10;&#10;Description automatically generated">
            <a:extLst>
              <a:ext uri="{FF2B5EF4-FFF2-40B4-BE49-F238E27FC236}">
                <a16:creationId xmlns:a16="http://schemas.microsoft.com/office/drawing/2014/main" id="{2ACD0BD9-7561-4D03-9E89-56AC1DFAA6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25FEF-8D8F-4024-8386-91B97D20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Difficulties</a:t>
            </a:r>
            <a:endParaRPr lang="nl-NL" dirty="0"/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1F1A-8264-45F0-A2CA-C5C06D5EE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r>
              <a:rPr lang="en-US" dirty="0"/>
              <a:t>- Teamwork</a:t>
            </a:r>
          </a:p>
          <a:p>
            <a:r>
              <a:rPr lang="en-US" dirty="0"/>
              <a:t>- Setting up project structure</a:t>
            </a:r>
          </a:p>
          <a:p>
            <a:r>
              <a:rPr lang="en-US" dirty="0"/>
              <a:t>- Separate projects</a:t>
            </a:r>
          </a:p>
          <a:p>
            <a:r>
              <a:rPr lang="en-US" dirty="0"/>
              <a:t>- </a:t>
            </a:r>
            <a:r>
              <a:rPr lang="en-US" dirty="0" err="1"/>
              <a:t>LibGdx</a:t>
            </a:r>
            <a:endParaRPr lang="nl-NL" dirty="0"/>
          </a:p>
          <a:p>
            <a:r>
              <a:rPr lang="nl-NL" dirty="0"/>
              <a:t>- General </a:t>
            </a:r>
            <a:r>
              <a:rPr lang="nl-NL" dirty="0" err="1"/>
              <a:t>lack</a:t>
            </a:r>
            <a:r>
              <a:rPr lang="nl-NL" dirty="0"/>
              <a:t> of time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BC563-F34F-45F2-8772-ABBC3BFF6AF7}"/>
              </a:ext>
            </a:extLst>
          </p:cNvPr>
          <p:cNvSpPr txBox="1"/>
          <p:nvPr/>
        </p:nvSpPr>
        <p:spPr>
          <a:xfrm>
            <a:off x="9697407" y="6657945"/>
            <a:ext cx="249459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>
                <a:solidFill>
                  <a:srgbClr val="FFFFFF"/>
                </a:solidFill>
                <a:hlinkClick r:id="rId4" tooltip="https://www.peoplemattersglobal.com/news/corporate/80-managers-create-frustration-for-their-team-study-232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nl-NL" sz="700">
                <a:solidFill>
                  <a:srgbClr val="FFFFFF"/>
                </a:solidFill>
              </a:rPr>
              <a:t> by Unknown Author is licensed under </a:t>
            </a:r>
            <a:r>
              <a:rPr lang="nl-NL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nl-N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7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CF74D-E59D-4AC1-A8B4-AC3F4C4E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Improvements and features for phase 2</a:t>
            </a:r>
            <a:endParaRPr lang="nl-NL" sz="37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C59E-73F2-4EA0-95FA-73C64F46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4144716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- Re-do project structure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Finish the connection between the UI and the back-end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Refactor the code to make it easier to expand on it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Improved physics engine using the second-order </a:t>
            </a:r>
            <a:r>
              <a:rPr lang="en-US" sz="1800" dirty="0" err="1">
                <a:solidFill>
                  <a:srgbClr val="FFFFFF"/>
                </a:solidFill>
              </a:rPr>
              <a:t>Verlet</a:t>
            </a:r>
            <a:r>
              <a:rPr lang="en-US" sz="1800" dirty="0">
                <a:solidFill>
                  <a:srgbClr val="FFFFFF"/>
                </a:solidFill>
              </a:rPr>
              <a:t> solver and the classical 4</a:t>
            </a:r>
            <a:r>
              <a:rPr lang="en-US" sz="1800" baseline="30000" dirty="0">
                <a:solidFill>
                  <a:srgbClr val="FFFFFF"/>
                </a:solidFill>
              </a:rPr>
              <a:t>th</a:t>
            </a:r>
            <a:r>
              <a:rPr lang="en-US" sz="1800" dirty="0">
                <a:solidFill>
                  <a:srgbClr val="FFFFFF"/>
                </a:solidFill>
              </a:rPr>
              <a:t>-order Runge-</a:t>
            </a:r>
            <a:r>
              <a:rPr lang="en-US" sz="1800" dirty="0" err="1">
                <a:solidFill>
                  <a:srgbClr val="FFFFFF"/>
                </a:solidFill>
              </a:rPr>
              <a:t>Kutta</a:t>
            </a:r>
            <a:r>
              <a:rPr lang="en-US" sz="1800" dirty="0">
                <a:solidFill>
                  <a:srgbClr val="FFFFFF"/>
                </a:solidFill>
              </a:rPr>
              <a:t> solver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A bot that can consistently make a hole-in-one that has knowledge about the terrain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Visual course designer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More options for terrain obstacles (trees, sandbanks, improved water)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Improved terrain rendering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Improved/expanded 3D UI (show a preview of the ball reset when hitting water and the direction that you’re shooting the ball in)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Music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445BC08-7AAB-4DDF-ABB7-89E8693871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245" r="-1" b="1772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60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7"/>
      </a:lt2>
      <a:accent1>
        <a:srgbClr val="C6969C"/>
      </a:accent1>
      <a:accent2>
        <a:srgbClr val="BA917F"/>
      </a:accent2>
      <a:accent3>
        <a:srgbClr val="AEA284"/>
      </a:accent3>
      <a:accent4>
        <a:srgbClr val="A1A873"/>
      </a:accent4>
      <a:accent5>
        <a:srgbClr val="94AB81"/>
      </a:accent5>
      <a:accent6>
        <a:srgbClr val="7AB078"/>
      </a:accent6>
      <a:hlink>
        <a:srgbClr val="568E87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315</Words>
  <Application>Microsoft Office PowerPoint</Application>
  <PresentationFormat>Widescreen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RetrospectVTI</vt:lpstr>
      <vt:lpstr>Crazy Putting!  Group 4</vt:lpstr>
      <vt:lpstr>LibGdx</vt:lpstr>
      <vt:lpstr>Physics</vt:lpstr>
      <vt:lpstr>Terrain</vt:lpstr>
      <vt:lpstr>Course designer</vt:lpstr>
      <vt:lpstr>Playing the game </vt:lpstr>
      <vt:lpstr>Difficulties</vt:lpstr>
      <vt:lpstr>Improvements and features for phase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Crazy Putting!  Group 4</dc:title>
  <dc:creator>René Steeman</dc:creator>
  <cp:lastModifiedBy>René Steeman</cp:lastModifiedBy>
  <cp:revision>4</cp:revision>
  <dcterms:created xsi:type="dcterms:W3CDTF">2020-03-19T19:00:56Z</dcterms:created>
  <dcterms:modified xsi:type="dcterms:W3CDTF">2020-03-20T08:56:18Z</dcterms:modified>
</cp:coreProperties>
</file>